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74"/>
  </p:notesMasterIdLst>
  <p:sldIdLst>
    <p:sldId id="4150" r:id="rId2"/>
    <p:sldId id="2903" r:id="rId3"/>
    <p:sldId id="4151" r:id="rId4"/>
    <p:sldId id="2734" r:id="rId5"/>
    <p:sldId id="2926" r:id="rId6"/>
    <p:sldId id="2837" r:id="rId7"/>
    <p:sldId id="2904" r:id="rId8"/>
    <p:sldId id="2940" r:id="rId9"/>
    <p:sldId id="4152" r:id="rId10"/>
    <p:sldId id="4153" r:id="rId11"/>
    <p:sldId id="4189" r:id="rId12"/>
    <p:sldId id="4154" r:id="rId13"/>
    <p:sldId id="4155" r:id="rId14"/>
    <p:sldId id="4156" r:id="rId15"/>
    <p:sldId id="4157" r:id="rId16"/>
    <p:sldId id="2971" r:id="rId17"/>
    <p:sldId id="4158" r:id="rId18"/>
    <p:sldId id="4159" r:id="rId19"/>
    <p:sldId id="4160" r:id="rId20"/>
    <p:sldId id="4163" r:id="rId21"/>
    <p:sldId id="4161" r:id="rId22"/>
    <p:sldId id="4162" r:id="rId23"/>
    <p:sldId id="4164" r:id="rId24"/>
    <p:sldId id="4165" r:id="rId25"/>
    <p:sldId id="4166" r:id="rId26"/>
    <p:sldId id="4167" r:id="rId27"/>
    <p:sldId id="4168" r:id="rId28"/>
    <p:sldId id="4169" r:id="rId29"/>
    <p:sldId id="4170" r:id="rId30"/>
    <p:sldId id="4171" r:id="rId31"/>
    <p:sldId id="4172" r:id="rId32"/>
    <p:sldId id="4173" r:id="rId33"/>
    <p:sldId id="4174" r:id="rId34"/>
    <p:sldId id="4175" r:id="rId35"/>
    <p:sldId id="4176" r:id="rId36"/>
    <p:sldId id="4177" r:id="rId37"/>
    <p:sldId id="4179" r:id="rId38"/>
    <p:sldId id="4180" r:id="rId39"/>
    <p:sldId id="4178" r:id="rId40"/>
    <p:sldId id="4181" r:id="rId41"/>
    <p:sldId id="4187" r:id="rId42"/>
    <p:sldId id="4182" r:id="rId43"/>
    <p:sldId id="4183" r:id="rId44"/>
    <p:sldId id="4186" r:id="rId45"/>
    <p:sldId id="4184" r:id="rId46"/>
    <p:sldId id="4192" r:id="rId47"/>
    <p:sldId id="4188" r:id="rId48"/>
    <p:sldId id="4191" r:id="rId49"/>
    <p:sldId id="4193" r:id="rId50"/>
    <p:sldId id="4190" r:id="rId51"/>
    <p:sldId id="4195" r:id="rId52"/>
    <p:sldId id="4196" r:id="rId53"/>
    <p:sldId id="4197" r:id="rId54"/>
    <p:sldId id="4198" r:id="rId55"/>
    <p:sldId id="4199" r:id="rId56"/>
    <p:sldId id="4200" r:id="rId57"/>
    <p:sldId id="4201" r:id="rId58"/>
    <p:sldId id="4202" r:id="rId59"/>
    <p:sldId id="4203" r:id="rId60"/>
    <p:sldId id="4204" r:id="rId61"/>
    <p:sldId id="4205" r:id="rId62"/>
    <p:sldId id="4206" r:id="rId63"/>
    <p:sldId id="4207" r:id="rId64"/>
    <p:sldId id="4208" r:id="rId65"/>
    <p:sldId id="4209" r:id="rId66"/>
    <p:sldId id="4210" r:id="rId67"/>
    <p:sldId id="4211" r:id="rId68"/>
    <p:sldId id="4215" r:id="rId69"/>
    <p:sldId id="4216" r:id="rId70"/>
    <p:sldId id="4212" r:id="rId71"/>
    <p:sldId id="4213" r:id="rId72"/>
    <p:sldId id="4214" r:id="rId73"/>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4470" userDrawn="1">
          <p15:clr>
            <a:srgbClr val="A4A3A4"/>
          </p15:clr>
        </p15:guide>
        <p15:guide id="52" pos="7678" userDrawn="1">
          <p15:clr>
            <a:srgbClr val="A4A3A4"/>
          </p15:clr>
        </p15:guide>
        <p15:guide id="53" orient="horz" pos="4320" userDrawn="1">
          <p15:clr>
            <a:srgbClr val="A4A3A4"/>
          </p15:clr>
        </p15:guide>
        <p15:guide id="55" pos="12526" userDrawn="1">
          <p15:clr>
            <a:srgbClr val="A4A3A4"/>
          </p15:clr>
        </p15:guide>
        <p15:guide id="56" orient="horz" pos="69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FF1F8"/>
    <a:srgbClr val="F2F2F2"/>
    <a:srgbClr val="373737"/>
    <a:srgbClr val="445469"/>
    <a:srgbClr val="000000"/>
    <a:srgbClr val="5A5A66"/>
    <a:srgbClr val="626162"/>
    <a:srgbClr val="C4D4E2"/>
    <a:srgbClr val="CFCFCF"/>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29" autoAdjust="0"/>
    <p:restoredTop sz="96371" autoAdjust="0"/>
  </p:normalViewPr>
  <p:slideViewPr>
    <p:cSldViewPr snapToGrid="0" snapToObjects="1">
      <p:cViewPr varScale="1">
        <p:scale>
          <a:sx n="78" d="100"/>
          <a:sy n="78" d="100"/>
        </p:scale>
        <p:origin x="248" y="1112"/>
      </p:cViewPr>
      <p:guideLst>
        <p:guide pos="14470"/>
        <p:guide pos="7678"/>
        <p:guide orient="horz" pos="4320"/>
        <p:guide pos="12526"/>
        <p:guide orient="horz" pos="6984"/>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4/24/19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AB52F9F6-E404-354F-BC62-11ABFB574565}"/>
              </a:ext>
            </a:extLst>
          </p:cNvPr>
          <p:cNvSpPr>
            <a:spLocks noGrp="1"/>
          </p:cNvSpPr>
          <p:nvPr>
            <p:ph type="pic" sz="quarter" idx="14"/>
          </p:nvPr>
        </p:nvSpPr>
        <p:spPr>
          <a:xfrm>
            <a:off x="0" y="0"/>
            <a:ext cx="24377648" cy="6517354"/>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3706658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AB52F9F6-E404-354F-BC62-11ABFB574565}"/>
              </a:ext>
            </a:extLst>
          </p:cNvPr>
          <p:cNvSpPr>
            <a:spLocks noGrp="1"/>
          </p:cNvSpPr>
          <p:nvPr>
            <p:ph type="pic" sz="quarter" idx="14"/>
          </p:nvPr>
        </p:nvSpPr>
        <p:spPr>
          <a:xfrm>
            <a:off x="12188825" y="-1"/>
            <a:ext cx="12188824" cy="13715999"/>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564226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AB52F9F6-E404-354F-BC62-11ABFB574565}"/>
              </a:ext>
            </a:extLst>
          </p:cNvPr>
          <p:cNvSpPr>
            <a:spLocks noGrp="1"/>
          </p:cNvSpPr>
          <p:nvPr>
            <p:ph type="pic" sz="quarter" idx="14"/>
          </p:nvPr>
        </p:nvSpPr>
        <p:spPr>
          <a:xfrm>
            <a:off x="0" y="7198646"/>
            <a:ext cx="24377648" cy="6517354"/>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3385473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AB52F9F6-E404-354F-BC62-11ABFB574565}"/>
              </a:ext>
            </a:extLst>
          </p:cNvPr>
          <p:cNvSpPr>
            <a:spLocks noGrp="1"/>
          </p:cNvSpPr>
          <p:nvPr>
            <p:ph type="pic" sz="quarter" idx="14"/>
          </p:nvPr>
        </p:nvSpPr>
        <p:spPr>
          <a:xfrm>
            <a:off x="2114757" y="5120275"/>
            <a:ext cx="4433515" cy="3563814"/>
          </a:xfrm>
          <a:prstGeom prst="rect">
            <a:avLst/>
          </a:prstGeom>
          <a:solidFill>
            <a:schemeClr val="bg1">
              <a:lumMod val="95000"/>
            </a:schemeClr>
          </a:solidFill>
        </p:spPr>
        <p:txBody>
          <a:bodyPr>
            <a:normAutofit/>
          </a:bodyPr>
          <a:lstStyle>
            <a:lvl1pPr>
              <a:defRPr sz="2101"/>
            </a:lvl1pPr>
          </a:lstStyle>
          <a:p>
            <a:endParaRPr lang="en-US" dirty="0"/>
          </a:p>
        </p:txBody>
      </p:sp>
      <p:sp>
        <p:nvSpPr>
          <p:cNvPr id="8" name="Picture Placeholder 8">
            <a:extLst>
              <a:ext uri="{FF2B5EF4-FFF2-40B4-BE49-F238E27FC236}">
                <a16:creationId xmlns:a16="http://schemas.microsoft.com/office/drawing/2014/main" id="{F2EBAD55-B49B-904B-9BA8-95FDB0B5E22B}"/>
              </a:ext>
            </a:extLst>
          </p:cNvPr>
          <p:cNvSpPr>
            <a:spLocks noGrp="1"/>
          </p:cNvSpPr>
          <p:nvPr>
            <p:ph type="pic" sz="quarter" idx="15"/>
          </p:nvPr>
        </p:nvSpPr>
        <p:spPr>
          <a:xfrm>
            <a:off x="7474678" y="5120275"/>
            <a:ext cx="4433515" cy="3563814"/>
          </a:xfrm>
          <a:prstGeom prst="rect">
            <a:avLst/>
          </a:prstGeom>
          <a:solidFill>
            <a:schemeClr val="bg1">
              <a:lumMod val="95000"/>
            </a:schemeClr>
          </a:solidFill>
        </p:spPr>
        <p:txBody>
          <a:bodyPr>
            <a:normAutofit/>
          </a:bodyPr>
          <a:lstStyle>
            <a:lvl1pPr>
              <a:defRPr sz="2101"/>
            </a:lvl1pPr>
          </a:lstStyle>
          <a:p>
            <a:endParaRPr lang="en-US" dirty="0"/>
          </a:p>
        </p:txBody>
      </p:sp>
      <p:sp>
        <p:nvSpPr>
          <p:cNvPr id="9" name="Picture Placeholder 8">
            <a:extLst>
              <a:ext uri="{FF2B5EF4-FFF2-40B4-BE49-F238E27FC236}">
                <a16:creationId xmlns:a16="http://schemas.microsoft.com/office/drawing/2014/main" id="{52925E6C-C26C-CF4A-821E-FF5B40AC3AB3}"/>
              </a:ext>
            </a:extLst>
          </p:cNvPr>
          <p:cNvSpPr>
            <a:spLocks noGrp="1"/>
          </p:cNvSpPr>
          <p:nvPr>
            <p:ph type="pic" sz="quarter" idx="16"/>
          </p:nvPr>
        </p:nvSpPr>
        <p:spPr>
          <a:xfrm>
            <a:off x="12834597" y="5120275"/>
            <a:ext cx="4433515" cy="3563814"/>
          </a:xfrm>
          <a:prstGeom prst="rect">
            <a:avLst/>
          </a:prstGeom>
          <a:solidFill>
            <a:schemeClr val="bg1">
              <a:lumMod val="95000"/>
            </a:schemeClr>
          </a:solidFill>
        </p:spPr>
        <p:txBody>
          <a:bodyPr>
            <a:normAutofit/>
          </a:bodyPr>
          <a:lstStyle>
            <a:lvl1pPr>
              <a:defRPr sz="2101"/>
            </a:lvl1pPr>
          </a:lstStyle>
          <a:p>
            <a:endParaRPr lang="en-US" dirty="0"/>
          </a:p>
        </p:txBody>
      </p:sp>
      <p:sp>
        <p:nvSpPr>
          <p:cNvPr id="10" name="Picture Placeholder 8">
            <a:extLst>
              <a:ext uri="{FF2B5EF4-FFF2-40B4-BE49-F238E27FC236}">
                <a16:creationId xmlns:a16="http://schemas.microsoft.com/office/drawing/2014/main" id="{53EA8A16-F0B3-D941-B483-3A546DDFC9C4}"/>
              </a:ext>
            </a:extLst>
          </p:cNvPr>
          <p:cNvSpPr>
            <a:spLocks noGrp="1"/>
          </p:cNvSpPr>
          <p:nvPr>
            <p:ph type="pic" sz="quarter" idx="17"/>
          </p:nvPr>
        </p:nvSpPr>
        <p:spPr>
          <a:xfrm>
            <a:off x="18194519" y="5120275"/>
            <a:ext cx="4433515" cy="3563814"/>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9566526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AB52F9F6-E404-354F-BC62-11ABFB574565}"/>
              </a:ext>
            </a:extLst>
          </p:cNvPr>
          <p:cNvSpPr>
            <a:spLocks noGrp="1"/>
          </p:cNvSpPr>
          <p:nvPr>
            <p:ph type="pic" sz="quarter" idx="14"/>
          </p:nvPr>
        </p:nvSpPr>
        <p:spPr>
          <a:xfrm>
            <a:off x="15126789" y="1676399"/>
            <a:ext cx="7311466" cy="10481733"/>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826761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2B858120-19F2-F74B-88EF-6A769816D5CA}"/>
              </a:ext>
            </a:extLst>
          </p:cNvPr>
          <p:cNvSpPr>
            <a:spLocks noGrp="1"/>
          </p:cNvSpPr>
          <p:nvPr>
            <p:ph type="pic" sz="quarter" idx="14"/>
          </p:nvPr>
        </p:nvSpPr>
        <p:spPr>
          <a:xfrm>
            <a:off x="2122935" y="5144389"/>
            <a:ext cx="2136636" cy="2139396"/>
          </a:xfrm>
          <a:prstGeom prst="ellipse">
            <a:avLst/>
          </a:prstGeom>
          <a:solidFill>
            <a:schemeClr val="bg1">
              <a:lumMod val="95000"/>
            </a:schemeClr>
          </a:solidFill>
        </p:spPr>
        <p:txBody>
          <a:bodyPr>
            <a:normAutofit/>
          </a:bodyPr>
          <a:lstStyle>
            <a:lvl1pPr>
              <a:defRPr sz="1500"/>
            </a:lvl1pPr>
          </a:lstStyle>
          <a:p>
            <a:endParaRPr lang="en-US" dirty="0"/>
          </a:p>
        </p:txBody>
      </p:sp>
      <p:sp>
        <p:nvSpPr>
          <p:cNvPr id="9" name="Picture Placeholder 6">
            <a:extLst>
              <a:ext uri="{FF2B5EF4-FFF2-40B4-BE49-F238E27FC236}">
                <a16:creationId xmlns:a16="http://schemas.microsoft.com/office/drawing/2014/main" id="{EAD8E7ED-BD43-F34F-9001-D3B8A95DAFD0}"/>
              </a:ext>
            </a:extLst>
          </p:cNvPr>
          <p:cNvSpPr>
            <a:spLocks noGrp="1"/>
          </p:cNvSpPr>
          <p:nvPr>
            <p:ph type="pic" sz="quarter" idx="15"/>
          </p:nvPr>
        </p:nvSpPr>
        <p:spPr>
          <a:xfrm>
            <a:off x="2122935" y="9180526"/>
            <a:ext cx="2136636" cy="2139396"/>
          </a:xfrm>
          <a:prstGeom prst="ellipse">
            <a:avLst/>
          </a:prstGeom>
          <a:solidFill>
            <a:schemeClr val="bg1">
              <a:lumMod val="95000"/>
            </a:schemeClr>
          </a:solidFill>
        </p:spPr>
        <p:txBody>
          <a:bodyPr>
            <a:normAutofit/>
          </a:bodyPr>
          <a:lstStyle>
            <a:lvl1pPr>
              <a:defRPr sz="1500"/>
            </a:lvl1pPr>
          </a:lstStyle>
          <a:p>
            <a:endParaRPr lang="en-US" dirty="0"/>
          </a:p>
        </p:txBody>
      </p:sp>
      <p:sp>
        <p:nvSpPr>
          <p:cNvPr id="10" name="Picture Placeholder 6">
            <a:extLst>
              <a:ext uri="{FF2B5EF4-FFF2-40B4-BE49-F238E27FC236}">
                <a16:creationId xmlns:a16="http://schemas.microsoft.com/office/drawing/2014/main" id="{CD75E751-3986-1E43-90B4-2DF542860240}"/>
              </a:ext>
            </a:extLst>
          </p:cNvPr>
          <p:cNvSpPr>
            <a:spLocks noGrp="1"/>
          </p:cNvSpPr>
          <p:nvPr>
            <p:ph type="pic" sz="quarter" idx="16"/>
          </p:nvPr>
        </p:nvSpPr>
        <p:spPr>
          <a:xfrm>
            <a:off x="13636764" y="5144389"/>
            <a:ext cx="2136636" cy="2139396"/>
          </a:xfrm>
          <a:prstGeom prst="ellipse">
            <a:avLst/>
          </a:prstGeom>
          <a:solidFill>
            <a:schemeClr val="bg1">
              <a:lumMod val="95000"/>
            </a:schemeClr>
          </a:solidFill>
        </p:spPr>
        <p:txBody>
          <a:bodyPr>
            <a:normAutofit/>
          </a:bodyPr>
          <a:lstStyle>
            <a:lvl1pPr>
              <a:defRPr sz="1500"/>
            </a:lvl1pPr>
          </a:lstStyle>
          <a:p>
            <a:endParaRPr lang="en-US" dirty="0"/>
          </a:p>
        </p:txBody>
      </p:sp>
      <p:sp>
        <p:nvSpPr>
          <p:cNvPr id="11" name="Picture Placeholder 6">
            <a:extLst>
              <a:ext uri="{FF2B5EF4-FFF2-40B4-BE49-F238E27FC236}">
                <a16:creationId xmlns:a16="http://schemas.microsoft.com/office/drawing/2014/main" id="{2AAD0EA5-732D-3E4C-8F7A-496164CE1E28}"/>
              </a:ext>
            </a:extLst>
          </p:cNvPr>
          <p:cNvSpPr>
            <a:spLocks noGrp="1"/>
          </p:cNvSpPr>
          <p:nvPr>
            <p:ph type="pic" sz="quarter" idx="17"/>
          </p:nvPr>
        </p:nvSpPr>
        <p:spPr>
          <a:xfrm>
            <a:off x="13636764" y="9180526"/>
            <a:ext cx="2136636" cy="2139396"/>
          </a:xfrm>
          <a:prstGeom prst="ellipse">
            <a:avLst/>
          </a:prstGeom>
          <a:solidFill>
            <a:schemeClr val="bg1">
              <a:lumMod val="95000"/>
            </a:schemeClr>
          </a:solidFill>
        </p:spPr>
        <p:txBody>
          <a:bodyPr>
            <a:normAutofit/>
          </a:bodyPr>
          <a:lstStyle>
            <a:lvl1pPr>
              <a:defRPr sz="1500"/>
            </a:lvl1pPr>
          </a:lstStyle>
          <a:p>
            <a:endParaRPr lang="en-US" dirty="0"/>
          </a:p>
        </p:txBody>
      </p:sp>
    </p:spTree>
    <p:extLst>
      <p:ext uri="{BB962C8B-B14F-4D97-AF65-F5344CB8AC3E}">
        <p14:creationId xmlns:p14="http://schemas.microsoft.com/office/powerpoint/2010/main" val="539238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2B858120-19F2-F74B-88EF-6A769816D5CA}"/>
              </a:ext>
            </a:extLst>
          </p:cNvPr>
          <p:cNvSpPr>
            <a:spLocks noGrp="1"/>
          </p:cNvSpPr>
          <p:nvPr>
            <p:ph type="pic" sz="quarter" idx="14"/>
          </p:nvPr>
        </p:nvSpPr>
        <p:spPr>
          <a:xfrm>
            <a:off x="2568390" y="6760872"/>
            <a:ext cx="1943928" cy="1946440"/>
          </a:xfrm>
          <a:prstGeom prst="ellipse">
            <a:avLst/>
          </a:prstGeom>
          <a:solidFill>
            <a:schemeClr val="bg1">
              <a:lumMod val="95000"/>
            </a:schemeClr>
          </a:solidFill>
        </p:spPr>
        <p:txBody>
          <a:bodyPr>
            <a:normAutofit/>
          </a:bodyPr>
          <a:lstStyle>
            <a:lvl1pPr>
              <a:defRPr sz="1500"/>
            </a:lvl1pPr>
          </a:lstStyle>
          <a:p>
            <a:endParaRPr lang="en-US" dirty="0"/>
          </a:p>
        </p:txBody>
      </p:sp>
      <p:sp>
        <p:nvSpPr>
          <p:cNvPr id="14" name="Picture Placeholder 6">
            <a:extLst>
              <a:ext uri="{FF2B5EF4-FFF2-40B4-BE49-F238E27FC236}">
                <a16:creationId xmlns:a16="http://schemas.microsoft.com/office/drawing/2014/main" id="{22420B7C-1EB1-8A44-A77E-8F1597F6F80A}"/>
              </a:ext>
            </a:extLst>
          </p:cNvPr>
          <p:cNvSpPr>
            <a:spLocks noGrp="1"/>
          </p:cNvSpPr>
          <p:nvPr>
            <p:ph type="pic" sz="quarter" idx="15"/>
          </p:nvPr>
        </p:nvSpPr>
        <p:spPr>
          <a:xfrm>
            <a:off x="8390399" y="6760872"/>
            <a:ext cx="1943928" cy="1946440"/>
          </a:xfrm>
          <a:prstGeom prst="ellipse">
            <a:avLst/>
          </a:prstGeom>
          <a:solidFill>
            <a:schemeClr val="bg1">
              <a:lumMod val="95000"/>
            </a:schemeClr>
          </a:solidFill>
        </p:spPr>
        <p:txBody>
          <a:bodyPr>
            <a:normAutofit/>
          </a:bodyPr>
          <a:lstStyle>
            <a:lvl1pPr>
              <a:defRPr sz="1500"/>
            </a:lvl1pPr>
          </a:lstStyle>
          <a:p>
            <a:endParaRPr lang="en-US" dirty="0"/>
          </a:p>
        </p:txBody>
      </p:sp>
      <p:sp>
        <p:nvSpPr>
          <p:cNvPr id="15" name="Picture Placeholder 6">
            <a:extLst>
              <a:ext uri="{FF2B5EF4-FFF2-40B4-BE49-F238E27FC236}">
                <a16:creationId xmlns:a16="http://schemas.microsoft.com/office/drawing/2014/main" id="{35F43CB3-5B27-F247-BEE0-5BC5A09687B2}"/>
              </a:ext>
            </a:extLst>
          </p:cNvPr>
          <p:cNvSpPr>
            <a:spLocks noGrp="1"/>
          </p:cNvSpPr>
          <p:nvPr>
            <p:ph type="pic" sz="quarter" idx="16"/>
          </p:nvPr>
        </p:nvSpPr>
        <p:spPr>
          <a:xfrm>
            <a:off x="14056425" y="6760872"/>
            <a:ext cx="1943928" cy="1946440"/>
          </a:xfrm>
          <a:prstGeom prst="ellipse">
            <a:avLst/>
          </a:prstGeom>
          <a:solidFill>
            <a:schemeClr val="bg1">
              <a:lumMod val="95000"/>
            </a:schemeClr>
          </a:solidFill>
        </p:spPr>
        <p:txBody>
          <a:bodyPr>
            <a:normAutofit/>
          </a:bodyPr>
          <a:lstStyle>
            <a:lvl1pPr>
              <a:defRPr sz="1500"/>
            </a:lvl1pPr>
          </a:lstStyle>
          <a:p>
            <a:endParaRPr lang="en-US" dirty="0"/>
          </a:p>
        </p:txBody>
      </p:sp>
      <p:sp>
        <p:nvSpPr>
          <p:cNvPr id="16" name="Picture Placeholder 6">
            <a:extLst>
              <a:ext uri="{FF2B5EF4-FFF2-40B4-BE49-F238E27FC236}">
                <a16:creationId xmlns:a16="http://schemas.microsoft.com/office/drawing/2014/main" id="{9B7C4055-96CC-BF48-9AFD-AE786263B62B}"/>
              </a:ext>
            </a:extLst>
          </p:cNvPr>
          <p:cNvSpPr>
            <a:spLocks noGrp="1"/>
          </p:cNvSpPr>
          <p:nvPr>
            <p:ph type="pic" sz="quarter" idx="17"/>
          </p:nvPr>
        </p:nvSpPr>
        <p:spPr>
          <a:xfrm>
            <a:off x="19865332" y="6760872"/>
            <a:ext cx="1943928" cy="1946440"/>
          </a:xfrm>
          <a:prstGeom prst="ellipse">
            <a:avLst/>
          </a:prstGeom>
          <a:solidFill>
            <a:schemeClr val="bg1">
              <a:lumMod val="95000"/>
            </a:schemeClr>
          </a:solidFill>
        </p:spPr>
        <p:txBody>
          <a:bodyPr>
            <a:normAutofit/>
          </a:bodyPr>
          <a:lstStyle>
            <a:lvl1pPr>
              <a:defRPr sz="1500"/>
            </a:lvl1pPr>
          </a:lstStyle>
          <a:p>
            <a:endParaRPr lang="en-US" dirty="0"/>
          </a:p>
        </p:txBody>
      </p:sp>
    </p:spTree>
    <p:extLst>
      <p:ext uri="{BB962C8B-B14F-4D97-AF65-F5344CB8AC3E}">
        <p14:creationId xmlns:p14="http://schemas.microsoft.com/office/powerpoint/2010/main" val="56164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Slide">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2B858120-19F2-F74B-88EF-6A769816D5CA}"/>
              </a:ext>
            </a:extLst>
          </p:cNvPr>
          <p:cNvSpPr>
            <a:spLocks noGrp="1"/>
          </p:cNvSpPr>
          <p:nvPr>
            <p:ph type="pic" sz="quarter" idx="14"/>
          </p:nvPr>
        </p:nvSpPr>
        <p:spPr>
          <a:xfrm>
            <a:off x="3199850" y="5067017"/>
            <a:ext cx="2907358" cy="2911114"/>
          </a:xfrm>
          <a:prstGeom prst="ellipse">
            <a:avLst/>
          </a:prstGeom>
          <a:solidFill>
            <a:schemeClr val="bg1">
              <a:lumMod val="95000"/>
            </a:schemeClr>
          </a:solidFill>
        </p:spPr>
        <p:txBody>
          <a:bodyPr>
            <a:normAutofit/>
          </a:bodyPr>
          <a:lstStyle>
            <a:lvl1pPr>
              <a:defRPr sz="1500"/>
            </a:lvl1pPr>
          </a:lstStyle>
          <a:p>
            <a:endParaRPr lang="en-US" dirty="0"/>
          </a:p>
        </p:txBody>
      </p:sp>
      <p:sp>
        <p:nvSpPr>
          <p:cNvPr id="10" name="Picture Placeholder 6">
            <a:extLst>
              <a:ext uri="{FF2B5EF4-FFF2-40B4-BE49-F238E27FC236}">
                <a16:creationId xmlns:a16="http://schemas.microsoft.com/office/drawing/2014/main" id="{46B46CCA-4D90-3E49-AF2E-9E15AED94034}"/>
              </a:ext>
            </a:extLst>
          </p:cNvPr>
          <p:cNvSpPr>
            <a:spLocks noGrp="1"/>
          </p:cNvSpPr>
          <p:nvPr>
            <p:ph type="pic" sz="quarter" idx="15"/>
          </p:nvPr>
        </p:nvSpPr>
        <p:spPr>
          <a:xfrm>
            <a:off x="10735141" y="5067017"/>
            <a:ext cx="2907358" cy="2911114"/>
          </a:xfrm>
          <a:prstGeom prst="ellipse">
            <a:avLst/>
          </a:prstGeom>
          <a:solidFill>
            <a:schemeClr val="bg1">
              <a:lumMod val="95000"/>
            </a:schemeClr>
          </a:solidFill>
        </p:spPr>
        <p:txBody>
          <a:bodyPr>
            <a:normAutofit/>
          </a:bodyPr>
          <a:lstStyle>
            <a:lvl1pPr>
              <a:defRPr sz="1500"/>
            </a:lvl1pPr>
          </a:lstStyle>
          <a:p>
            <a:endParaRPr lang="en-US" dirty="0"/>
          </a:p>
        </p:txBody>
      </p:sp>
      <p:sp>
        <p:nvSpPr>
          <p:cNvPr id="11" name="Picture Placeholder 6">
            <a:extLst>
              <a:ext uri="{FF2B5EF4-FFF2-40B4-BE49-F238E27FC236}">
                <a16:creationId xmlns:a16="http://schemas.microsoft.com/office/drawing/2014/main" id="{0F360CB3-1BB0-124D-8A62-0D01BF840581}"/>
              </a:ext>
            </a:extLst>
          </p:cNvPr>
          <p:cNvSpPr>
            <a:spLocks noGrp="1"/>
          </p:cNvSpPr>
          <p:nvPr>
            <p:ph type="pic" sz="quarter" idx="16"/>
          </p:nvPr>
        </p:nvSpPr>
        <p:spPr>
          <a:xfrm>
            <a:off x="18270440" y="5067017"/>
            <a:ext cx="2907358" cy="2911114"/>
          </a:xfrm>
          <a:prstGeom prst="ellipse">
            <a:avLst/>
          </a:prstGeom>
          <a:solidFill>
            <a:schemeClr val="bg1">
              <a:lumMod val="95000"/>
            </a:schemeClr>
          </a:solidFill>
        </p:spPr>
        <p:txBody>
          <a:bodyPr>
            <a:normAutofit/>
          </a:bodyPr>
          <a:lstStyle>
            <a:lvl1pPr>
              <a:defRPr sz="1500"/>
            </a:lvl1pPr>
          </a:lstStyle>
          <a:p>
            <a:endParaRPr lang="en-US" dirty="0"/>
          </a:p>
        </p:txBody>
      </p:sp>
    </p:spTree>
    <p:extLst>
      <p:ext uri="{BB962C8B-B14F-4D97-AF65-F5344CB8AC3E}">
        <p14:creationId xmlns:p14="http://schemas.microsoft.com/office/powerpoint/2010/main" val="17647963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Slide">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13977F9D-30CC-864E-A714-C485EF9FDFE4}"/>
              </a:ext>
            </a:extLst>
          </p:cNvPr>
          <p:cNvSpPr>
            <a:spLocks noGrp="1"/>
          </p:cNvSpPr>
          <p:nvPr>
            <p:ph type="pic" sz="quarter" idx="18"/>
          </p:nvPr>
        </p:nvSpPr>
        <p:spPr>
          <a:xfrm>
            <a:off x="-372108" y="-342899"/>
            <a:ext cx="25121868" cy="8311243"/>
          </a:xfrm>
          <a:prstGeom prst="rect">
            <a:avLst/>
          </a:prstGeom>
          <a:solidFill>
            <a:schemeClr val="bg1">
              <a:lumMod val="95000"/>
            </a:schemeClr>
          </a:solidFill>
        </p:spPr>
        <p:txBody>
          <a:bodyPr>
            <a:normAutofit/>
          </a:bodyPr>
          <a:lstStyle>
            <a:lvl1pPr>
              <a:defRPr sz="2101"/>
            </a:lvl1pPr>
          </a:lstStyle>
          <a:p>
            <a:endParaRPr lang="en-US" dirty="0"/>
          </a:p>
        </p:txBody>
      </p:sp>
      <p:sp>
        <p:nvSpPr>
          <p:cNvPr id="8" name="Picture Placeholder 6">
            <a:extLst>
              <a:ext uri="{FF2B5EF4-FFF2-40B4-BE49-F238E27FC236}">
                <a16:creationId xmlns:a16="http://schemas.microsoft.com/office/drawing/2014/main" id="{2B858120-19F2-F74B-88EF-6A769816D5CA}"/>
              </a:ext>
            </a:extLst>
          </p:cNvPr>
          <p:cNvSpPr>
            <a:spLocks noGrp="1"/>
          </p:cNvSpPr>
          <p:nvPr>
            <p:ph type="pic" sz="quarter" idx="14"/>
          </p:nvPr>
        </p:nvSpPr>
        <p:spPr>
          <a:xfrm>
            <a:off x="2295474" y="6693105"/>
            <a:ext cx="2489760" cy="2492976"/>
          </a:xfrm>
          <a:prstGeom prst="ellipse">
            <a:avLst/>
          </a:prstGeom>
          <a:solidFill>
            <a:schemeClr val="bg1">
              <a:lumMod val="95000"/>
            </a:schemeClr>
          </a:solidFill>
        </p:spPr>
        <p:txBody>
          <a:bodyPr>
            <a:normAutofit/>
          </a:bodyPr>
          <a:lstStyle>
            <a:lvl1pPr>
              <a:defRPr sz="1500"/>
            </a:lvl1pPr>
          </a:lstStyle>
          <a:p>
            <a:endParaRPr lang="en-US" dirty="0"/>
          </a:p>
        </p:txBody>
      </p:sp>
      <p:sp>
        <p:nvSpPr>
          <p:cNvPr id="13" name="Picture Placeholder 6">
            <a:extLst>
              <a:ext uri="{FF2B5EF4-FFF2-40B4-BE49-F238E27FC236}">
                <a16:creationId xmlns:a16="http://schemas.microsoft.com/office/drawing/2014/main" id="{F5577A76-FE01-2342-88E0-6737174F0185}"/>
              </a:ext>
            </a:extLst>
          </p:cNvPr>
          <p:cNvSpPr>
            <a:spLocks noGrp="1"/>
          </p:cNvSpPr>
          <p:nvPr>
            <p:ph type="pic" sz="quarter" idx="15"/>
          </p:nvPr>
        </p:nvSpPr>
        <p:spPr>
          <a:xfrm>
            <a:off x="8116571" y="6693105"/>
            <a:ext cx="2489760" cy="2492976"/>
          </a:xfrm>
          <a:prstGeom prst="ellipse">
            <a:avLst/>
          </a:prstGeom>
          <a:solidFill>
            <a:schemeClr val="bg1">
              <a:lumMod val="95000"/>
            </a:schemeClr>
          </a:solidFill>
        </p:spPr>
        <p:txBody>
          <a:bodyPr>
            <a:normAutofit/>
          </a:bodyPr>
          <a:lstStyle>
            <a:lvl1pPr>
              <a:defRPr sz="1500"/>
            </a:lvl1pPr>
          </a:lstStyle>
          <a:p>
            <a:endParaRPr lang="en-US" dirty="0"/>
          </a:p>
        </p:txBody>
      </p:sp>
      <p:sp>
        <p:nvSpPr>
          <p:cNvPr id="14" name="Picture Placeholder 6">
            <a:extLst>
              <a:ext uri="{FF2B5EF4-FFF2-40B4-BE49-F238E27FC236}">
                <a16:creationId xmlns:a16="http://schemas.microsoft.com/office/drawing/2014/main" id="{C444A9F6-8A59-724D-9E65-5D153AF4C906}"/>
              </a:ext>
            </a:extLst>
          </p:cNvPr>
          <p:cNvSpPr>
            <a:spLocks noGrp="1"/>
          </p:cNvSpPr>
          <p:nvPr>
            <p:ph type="pic" sz="quarter" idx="16"/>
          </p:nvPr>
        </p:nvSpPr>
        <p:spPr>
          <a:xfrm>
            <a:off x="13771320" y="6693105"/>
            <a:ext cx="2489760" cy="2492976"/>
          </a:xfrm>
          <a:prstGeom prst="ellipse">
            <a:avLst/>
          </a:prstGeom>
          <a:solidFill>
            <a:schemeClr val="bg1">
              <a:lumMod val="95000"/>
            </a:schemeClr>
          </a:solidFill>
        </p:spPr>
        <p:txBody>
          <a:bodyPr>
            <a:normAutofit/>
          </a:bodyPr>
          <a:lstStyle>
            <a:lvl1pPr>
              <a:defRPr sz="1500"/>
            </a:lvl1pPr>
          </a:lstStyle>
          <a:p>
            <a:endParaRPr lang="en-US" dirty="0"/>
          </a:p>
        </p:txBody>
      </p:sp>
      <p:sp>
        <p:nvSpPr>
          <p:cNvPr id="15" name="Picture Placeholder 6">
            <a:extLst>
              <a:ext uri="{FF2B5EF4-FFF2-40B4-BE49-F238E27FC236}">
                <a16:creationId xmlns:a16="http://schemas.microsoft.com/office/drawing/2014/main" id="{EA1AA648-44E6-7F46-9CC5-C97C7EB4C2EC}"/>
              </a:ext>
            </a:extLst>
          </p:cNvPr>
          <p:cNvSpPr>
            <a:spLocks noGrp="1"/>
          </p:cNvSpPr>
          <p:nvPr>
            <p:ph type="pic" sz="quarter" idx="17"/>
          </p:nvPr>
        </p:nvSpPr>
        <p:spPr>
          <a:xfrm>
            <a:off x="19605518" y="6693105"/>
            <a:ext cx="2489760" cy="2492976"/>
          </a:xfrm>
          <a:prstGeom prst="ellipse">
            <a:avLst/>
          </a:prstGeom>
          <a:solidFill>
            <a:schemeClr val="bg1">
              <a:lumMod val="95000"/>
            </a:schemeClr>
          </a:solidFill>
        </p:spPr>
        <p:txBody>
          <a:bodyPr>
            <a:normAutofit/>
          </a:bodyPr>
          <a:lstStyle>
            <a:lvl1pPr>
              <a:defRPr sz="1500"/>
            </a:lvl1pPr>
          </a:lstStyle>
          <a:p>
            <a:endParaRPr lang="en-US" dirty="0"/>
          </a:p>
        </p:txBody>
      </p:sp>
    </p:spTree>
    <p:extLst>
      <p:ext uri="{BB962C8B-B14F-4D97-AF65-F5344CB8AC3E}">
        <p14:creationId xmlns:p14="http://schemas.microsoft.com/office/powerpoint/2010/main" val="6419709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Slide">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13977F9D-30CC-864E-A714-C485EF9FDFE4}"/>
              </a:ext>
            </a:extLst>
          </p:cNvPr>
          <p:cNvSpPr>
            <a:spLocks noGrp="1"/>
          </p:cNvSpPr>
          <p:nvPr>
            <p:ph type="pic" sz="quarter" idx="18"/>
          </p:nvPr>
        </p:nvSpPr>
        <p:spPr>
          <a:xfrm>
            <a:off x="0" y="0"/>
            <a:ext cx="13387754" cy="6746873"/>
          </a:xfrm>
          <a:prstGeom prst="rect">
            <a:avLst/>
          </a:prstGeom>
          <a:solidFill>
            <a:schemeClr val="bg1">
              <a:lumMod val="95000"/>
            </a:schemeClr>
          </a:solidFill>
        </p:spPr>
        <p:txBody>
          <a:bodyPr>
            <a:normAutofit/>
          </a:bodyPr>
          <a:lstStyle>
            <a:lvl1pPr>
              <a:defRPr sz="2101"/>
            </a:lvl1pPr>
          </a:lstStyle>
          <a:p>
            <a:endParaRPr lang="en-US" dirty="0"/>
          </a:p>
        </p:txBody>
      </p:sp>
      <p:sp>
        <p:nvSpPr>
          <p:cNvPr id="11" name="Picture Placeholder 8">
            <a:extLst>
              <a:ext uri="{FF2B5EF4-FFF2-40B4-BE49-F238E27FC236}">
                <a16:creationId xmlns:a16="http://schemas.microsoft.com/office/drawing/2014/main" id="{98A6CDA0-2BD1-D143-BCCD-EECEBE6296D4}"/>
              </a:ext>
            </a:extLst>
          </p:cNvPr>
          <p:cNvSpPr>
            <a:spLocks noGrp="1"/>
          </p:cNvSpPr>
          <p:nvPr>
            <p:ph type="pic" sz="quarter" idx="19"/>
          </p:nvPr>
        </p:nvSpPr>
        <p:spPr>
          <a:xfrm>
            <a:off x="0" y="6969128"/>
            <a:ext cx="13387754" cy="6746873"/>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116733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Full Imag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7E465E88-AC9E-7649-A9D4-DBC95D192B9E}"/>
              </a:ext>
            </a:extLst>
          </p:cNvPr>
          <p:cNvSpPr>
            <a:spLocks noGrp="1"/>
          </p:cNvSpPr>
          <p:nvPr>
            <p:ph type="pic" sz="quarter" idx="14"/>
          </p:nvPr>
        </p:nvSpPr>
        <p:spPr>
          <a:xfrm>
            <a:off x="-372108" y="-342899"/>
            <a:ext cx="25121868" cy="14401798"/>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1201815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Slide">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13977F9D-30CC-864E-A714-C485EF9FDFE4}"/>
              </a:ext>
            </a:extLst>
          </p:cNvPr>
          <p:cNvSpPr>
            <a:spLocks noGrp="1"/>
          </p:cNvSpPr>
          <p:nvPr>
            <p:ph type="pic" sz="quarter" idx="18"/>
          </p:nvPr>
        </p:nvSpPr>
        <p:spPr>
          <a:xfrm>
            <a:off x="10989896" y="0"/>
            <a:ext cx="13387754" cy="6746873"/>
          </a:xfrm>
          <a:prstGeom prst="rect">
            <a:avLst/>
          </a:prstGeom>
          <a:solidFill>
            <a:schemeClr val="bg1">
              <a:lumMod val="95000"/>
            </a:schemeClr>
          </a:solidFill>
        </p:spPr>
        <p:txBody>
          <a:bodyPr>
            <a:normAutofit/>
          </a:bodyPr>
          <a:lstStyle>
            <a:lvl1pPr>
              <a:defRPr sz="2101"/>
            </a:lvl1pPr>
          </a:lstStyle>
          <a:p>
            <a:endParaRPr lang="en-US" dirty="0"/>
          </a:p>
        </p:txBody>
      </p:sp>
      <p:sp>
        <p:nvSpPr>
          <p:cNvPr id="11" name="Picture Placeholder 8">
            <a:extLst>
              <a:ext uri="{FF2B5EF4-FFF2-40B4-BE49-F238E27FC236}">
                <a16:creationId xmlns:a16="http://schemas.microsoft.com/office/drawing/2014/main" id="{98A6CDA0-2BD1-D143-BCCD-EECEBE6296D4}"/>
              </a:ext>
            </a:extLst>
          </p:cNvPr>
          <p:cNvSpPr>
            <a:spLocks noGrp="1"/>
          </p:cNvSpPr>
          <p:nvPr>
            <p:ph type="pic" sz="quarter" idx="19"/>
          </p:nvPr>
        </p:nvSpPr>
        <p:spPr>
          <a:xfrm>
            <a:off x="10989896" y="6969128"/>
            <a:ext cx="13387754" cy="6746873"/>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8599125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6B727B2E-CA4B-3447-9CD2-6C4BD70EADD0}"/>
              </a:ext>
            </a:extLst>
          </p:cNvPr>
          <p:cNvSpPr>
            <a:spLocks noGrp="1"/>
          </p:cNvSpPr>
          <p:nvPr>
            <p:ph type="pic" sz="quarter" idx="18"/>
          </p:nvPr>
        </p:nvSpPr>
        <p:spPr>
          <a:xfrm>
            <a:off x="-372108" y="-342899"/>
            <a:ext cx="25121868" cy="9173390"/>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7764118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9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6B727B2E-CA4B-3447-9CD2-6C4BD70EADD0}"/>
              </a:ext>
            </a:extLst>
          </p:cNvPr>
          <p:cNvSpPr>
            <a:spLocks noGrp="1"/>
          </p:cNvSpPr>
          <p:nvPr>
            <p:ph type="pic" sz="quarter" idx="18"/>
          </p:nvPr>
        </p:nvSpPr>
        <p:spPr>
          <a:xfrm>
            <a:off x="13564958" y="1745045"/>
            <a:ext cx="10812692" cy="6087282"/>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22352015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0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6B727B2E-CA4B-3447-9CD2-6C4BD70EADD0}"/>
              </a:ext>
            </a:extLst>
          </p:cNvPr>
          <p:cNvSpPr>
            <a:spLocks noGrp="1"/>
          </p:cNvSpPr>
          <p:nvPr>
            <p:ph type="pic" sz="quarter" idx="18"/>
          </p:nvPr>
        </p:nvSpPr>
        <p:spPr>
          <a:xfrm>
            <a:off x="0" y="6029077"/>
            <a:ext cx="10812692" cy="6087282"/>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8144227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1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6B727B2E-CA4B-3447-9CD2-6C4BD70EADD0}"/>
              </a:ext>
            </a:extLst>
          </p:cNvPr>
          <p:cNvSpPr>
            <a:spLocks noGrp="1"/>
          </p:cNvSpPr>
          <p:nvPr>
            <p:ph type="pic" sz="quarter" idx="18"/>
          </p:nvPr>
        </p:nvSpPr>
        <p:spPr>
          <a:xfrm>
            <a:off x="0" y="-1"/>
            <a:ext cx="12188814" cy="8642553"/>
          </a:xfrm>
          <a:prstGeom prst="rect">
            <a:avLst/>
          </a:prstGeom>
          <a:solidFill>
            <a:schemeClr val="bg1">
              <a:lumMod val="95000"/>
            </a:schemeClr>
          </a:solidFill>
        </p:spPr>
        <p:txBody>
          <a:bodyPr>
            <a:normAutofit/>
          </a:bodyPr>
          <a:lstStyle>
            <a:lvl1pPr>
              <a:defRPr sz="2101"/>
            </a:lvl1pPr>
          </a:lstStyle>
          <a:p>
            <a:endParaRPr lang="en-US" dirty="0"/>
          </a:p>
        </p:txBody>
      </p:sp>
      <p:sp>
        <p:nvSpPr>
          <p:cNvPr id="6" name="Picture Placeholder 8">
            <a:extLst>
              <a:ext uri="{FF2B5EF4-FFF2-40B4-BE49-F238E27FC236}">
                <a16:creationId xmlns:a16="http://schemas.microsoft.com/office/drawing/2014/main" id="{1DFE7002-CF14-B440-9BA8-C4907994043E}"/>
              </a:ext>
            </a:extLst>
          </p:cNvPr>
          <p:cNvSpPr>
            <a:spLocks noGrp="1"/>
          </p:cNvSpPr>
          <p:nvPr>
            <p:ph type="pic" sz="quarter" idx="14"/>
          </p:nvPr>
        </p:nvSpPr>
        <p:spPr>
          <a:xfrm>
            <a:off x="12188814" y="-342899"/>
            <a:ext cx="12560946" cy="14401798"/>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28594432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2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6B727B2E-CA4B-3447-9CD2-6C4BD70EADD0}"/>
              </a:ext>
            </a:extLst>
          </p:cNvPr>
          <p:cNvSpPr>
            <a:spLocks noGrp="1"/>
          </p:cNvSpPr>
          <p:nvPr>
            <p:ph type="pic" sz="quarter" idx="18"/>
          </p:nvPr>
        </p:nvSpPr>
        <p:spPr>
          <a:xfrm>
            <a:off x="14168141" y="1745045"/>
            <a:ext cx="8148569" cy="10225910"/>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0658665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3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6B727B2E-CA4B-3447-9CD2-6C4BD70EADD0}"/>
              </a:ext>
            </a:extLst>
          </p:cNvPr>
          <p:cNvSpPr>
            <a:spLocks noGrp="1"/>
          </p:cNvSpPr>
          <p:nvPr>
            <p:ph type="pic" sz="quarter" idx="18"/>
          </p:nvPr>
        </p:nvSpPr>
        <p:spPr>
          <a:xfrm>
            <a:off x="-372108" y="-342899"/>
            <a:ext cx="25121868" cy="9963150"/>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32184345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4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6B727B2E-CA4B-3447-9CD2-6C4BD70EADD0}"/>
              </a:ext>
            </a:extLst>
          </p:cNvPr>
          <p:cNvSpPr>
            <a:spLocks noGrp="1"/>
          </p:cNvSpPr>
          <p:nvPr>
            <p:ph type="pic" sz="quarter" idx="18"/>
          </p:nvPr>
        </p:nvSpPr>
        <p:spPr>
          <a:xfrm>
            <a:off x="2060940" y="1745045"/>
            <a:ext cx="8148569" cy="10225910"/>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7249016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5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1DFE7002-CF14-B440-9BA8-C4907994043E}"/>
              </a:ext>
            </a:extLst>
          </p:cNvPr>
          <p:cNvSpPr>
            <a:spLocks noGrp="1"/>
          </p:cNvSpPr>
          <p:nvPr>
            <p:ph type="pic" sz="quarter" idx="14"/>
          </p:nvPr>
        </p:nvSpPr>
        <p:spPr>
          <a:xfrm>
            <a:off x="12092946" y="-342899"/>
            <a:ext cx="12656814" cy="14401798"/>
          </a:xfrm>
          <a:prstGeom prst="rect">
            <a:avLst/>
          </a:prstGeom>
          <a:solidFill>
            <a:schemeClr val="bg1">
              <a:lumMod val="95000"/>
            </a:schemeClr>
          </a:solidFill>
        </p:spPr>
        <p:txBody>
          <a:bodyPr>
            <a:normAutofit/>
          </a:bodyPr>
          <a:lstStyle>
            <a:lvl1pPr>
              <a:defRPr sz="2101"/>
            </a:lvl1pPr>
          </a:lstStyle>
          <a:p>
            <a:endParaRPr lang="en-US" dirty="0"/>
          </a:p>
        </p:txBody>
      </p:sp>
      <p:sp>
        <p:nvSpPr>
          <p:cNvPr id="5" name="Picture Placeholder 8">
            <a:extLst>
              <a:ext uri="{FF2B5EF4-FFF2-40B4-BE49-F238E27FC236}">
                <a16:creationId xmlns:a16="http://schemas.microsoft.com/office/drawing/2014/main" id="{6B727B2E-CA4B-3447-9CD2-6C4BD70EADD0}"/>
              </a:ext>
            </a:extLst>
          </p:cNvPr>
          <p:cNvSpPr>
            <a:spLocks noGrp="1"/>
          </p:cNvSpPr>
          <p:nvPr>
            <p:ph type="pic" sz="quarter" idx="18"/>
          </p:nvPr>
        </p:nvSpPr>
        <p:spPr>
          <a:xfrm>
            <a:off x="9732952" y="2557144"/>
            <a:ext cx="4826255" cy="8554603"/>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31549678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6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6B727B2E-CA4B-3447-9CD2-6C4BD70EADD0}"/>
              </a:ext>
            </a:extLst>
          </p:cNvPr>
          <p:cNvSpPr>
            <a:spLocks noGrp="1"/>
          </p:cNvSpPr>
          <p:nvPr>
            <p:ph type="pic" sz="quarter" idx="18"/>
          </p:nvPr>
        </p:nvSpPr>
        <p:spPr>
          <a:xfrm>
            <a:off x="-372108" y="-342899"/>
            <a:ext cx="25121868" cy="7200899"/>
          </a:xfrm>
          <a:prstGeom prst="rect">
            <a:avLst/>
          </a:prstGeom>
          <a:solidFill>
            <a:schemeClr val="bg1">
              <a:lumMod val="95000"/>
            </a:schemeClr>
          </a:solidFill>
        </p:spPr>
        <p:txBody>
          <a:bodyPr>
            <a:normAutofit/>
          </a:bodyPr>
          <a:lstStyle>
            <a:lvl1pPr>
              <a:defRPr sz="2101"/>
            </a:lvl1pPr>
          </a:lstStyle>
          <a:p>
            <a:endParaRPr lang="en-US" dirty="0"/>
          </a:p>
        </p:txBody>
      </p:sp>
      <p:sp>
        <p:nvSpPr>
          <p:cNvPr id="8" name="Picture Placeholder 8">
            <a:extLst>
              <a:ext uri="{FF2B5EF4-FFF2-40B4-BE49-F238E27FC236}">
                <a16:creationId xmlns:a16="http://schemas.microsoft.com/office/drawing/2014/main" id="{31AE1F43-039F-B846-85F6-76E0BF741135}"/>
              </a:ext>
            </a:extLst>
          </p:cNvPr>
          <p:cNvSpPr>
            <a:spLocks noGrp="1"/>
          </p:cNvSpPr>
          <p:nvPr>
            <p:ph type="pic" sz="quarter" idx="19"/>
          </p:nvPr>
        </p:nvSpPr>
        <p:spPr>
          <a:xfrm>
            <a:off x="16015373" y="2557144"/>
            <a:ext cx="4826255" cy="8554603"/>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2028891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FFDFDCDC-D34B-1D41-99F0-D3A30B5AD8D4}"/>
              </a:ext>
            </a:extLst>
          </p:cNvPr>
          <p:cNvSpPr>
            <a:spLocks noGrp="1"/>
          </p:cNvSpPr>
          <p:nvPr>
            <p:ph type="pic" sz="quarter" idx="14"/>
          </p:nvPr>
        </p:nvSpPr>
        <p:spPr>
          <a:xfrm>
            <a:off x="16032067" y="4083595"/>
            <a:ext cx="5541652" cy="5548810"/>
          </a:xfrm>
          <a:prstGeom prst="ellipse">
            <a:avLst/>
          </a:prstGeom>
          <a:solidFill>
            <a:schemeClr val="bg1">
              <a:lumMod val="95000"/>
            </a:schemeClr>
          </a:solidFill>
        </p:spPr>
        <p:txBody>
          <a:bodyPr>
            <a:normAutofit/>
          </a:bodyPr>
          <a:lstStyle>
            <a:lvl1pPr>
              <a:defRPr sz="1500"/>
            </a:lvl1pPr>
          </a:lstStyle>
          <a:p>
            <a:endParaRPr lang="en-US" dirty="0"/>
          </a:p>
        </p:txBody>
      </p:sp>
    </p:spTree>
    <p:extLst>
      <p:ext uri="{BB962C8B-B14F-4D97-AF65-F5344CB8AC3E}">
        <p14:creationId xmlns:p14="http://schemas.microsoft.com/office/powerpoint/2010/main" val="450895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7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31AE1F43-039F-B846-85F6-76E0BF741135}"/>
              </a:ext>
            </a:extLst>
          </p:cNvPr>
          <p:cNvSpPr>
            <a:spLocks noGrp="1"/>
          </p:cNvSpPr>
          <p:nvPr>
            <p:ph type="pic" sz="quarter" idx="19"/>
          </p:nvPr>
        </p:nvSpPr>
        <p:spPr>
          <a:xfrm>
            <a:off x="8447425" y="5688083"/>
            <a:ext cx="7136929" cy="9543357"/>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21071367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8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F7297099-F531-4E4D-AC60-EECFF55D5EA6}"/>
              </a:ext>
            </a:extLst>
          </p:cNvPr>
          <p:cNvSpPr>
            <a:spLocks noGrp="1"/>
          </p:cNvSpPr>
          <p:nvPr>
            <p:ph type="pic" sz="quarter" idx="14"/>
          </p:nvPr>
        </p:nvSpPr>
        <p:spPr>
          <a:xfrm>
            <a:off x="-372108" y="4475729"/>
            <a:ext cx="25121868" cy="9583170"/>
          </a:xfrm>
          <a:prstGeom prst="rect">
            <a:avLst/>
          </a:prstGeom>
          <a:solidFill>
            <a:schemeClr val="bg1">
              <a:lumMod val="95000"/>
            </a:schemeClr>
          </a:solidFill>
        </p:spPr>
        <p:txBody>
          <a:bodyPr>
            <a:normAutofit/>
          </a:bodyPr>
          <a:lstStyle>
            <a:lvl1pPr>
              <a:defRPr sz="2101"/>
            </a:lvl1pPr>
          </a:lstStyle>
          <a:p>
            <a:endParaRPr lang="en-US" dirty="0"/>
          </a:p>
        </p:txBody>
      </p:sp>
      <p:sp>
        <p:nvSpPr>
          <p:cNvPr id="8" name="Picture Placeholder 8">
            <a:extLst>
              <a:ext uri="{FF2B5EF4-FFF2-40B4-BE49-F238E27FC236}">
                <a16:creationId xmlns:a16="http://schemas.microsoft.com/office/drawing/2014/main" id="{31AE1F43-039F-B846-85F6-76E0BF741135}"/>
              </a:ext>
            </a:extLst>
          </p:cNvPr>
          <p:cNvSpPr>
            <a:spLocks noGrp="1"/>
          </p:cNvSpPr>
          <p:nvPr>
            <p:ph type="pic" sz="quarter" idx="19"/>
          </p:nvPr>
        </p:nvSpPr>
        <p:spPr>
          <a:xfrm>
            <a:off x="2682349" y="2288167"/>
            <a:ext cx="6910266" cy="9240269"/>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24872699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9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31AE1F43-039F-B846-85F6-76E0BF741135}"/>
              </a:ext>
            </a:extLst>
          </p:cNvPr>
          <p:cNvSpPr>
            <a:spLocks noGrp="1"/>
          </p:cNvSpPr>
          <p:nvPr>
            <p:ph type="pic" sz="quarter" idx="19"/>
          </p:nvPr>
        </p:nvSpPr>
        <p:spPr>
          <a:xfrm>
            <a:off x="2629215" y="5815676"/>
            <a:ext cx="7335518" cy="4610028"/>
          </a:xfrm>
          <a:prstGeom prst="rect">
            <a:avLst/>
          </a:prstGeom>
          <a:solidFill>
            <a:schemeClr val="bg1">
              <a:lumMod val="95000"/>
            </a:schemeClr>
          </a:solidFill>
        </p:spPr>
        <p:txBody>
          <a:bodyPr>
            <a:normAutofit/>
          </a:bodyPr>
          <a:lstStyle>
            <a:lvl1pPr>
              <a:defRPr sz="2101"/>
            </a:lvl1pPr>
          </a:lstStyle>
          <a:p>
            <a:endParaRPr lang="en-US" dirty="0"/>
          </a:p>
        </p:txBody>
      </p:sp>
      <p:sp>
        <p:nvSpPr>
          <p:cNvPr id="9" name="Picture Placeholder 8">
            <a:extLst>
              <a:ext uri="{FF2B5EF4-FFF2-40B4-BE49-F238E27FC236}">
                <a16:creationId xmlns:a16="http://schemas.microsoft.com/office/drawing/2014/main" id="{0C8EF281-EEA8-F048-A28F-9E789CF287D4}"/>
              </a:ext>
            </a:extLst>
          </p:cNvPr>
          <p:cNvSpPr>
            <a:spLocks noGrp="1"/>
          </p:cNvSpPr>
          <p:nvPr>
            <p:ph type="pic" sz="quarter" idx="20"/>
          </p:nvPr>
        </p:nvSpPr>
        <p:spPr>
          <a:xfrm>
            <a:off x="14412917" y="5815676"/>
            <a:ext cx="7335518" cy="4610028"/>
          </a:xfrm>
          <a:prstGeom prst="rect">
            <a:avLst/>
          </a:prstGeom>
          <a:solidFill>
            <a:schemeClr val="bg1">
              <a:lumMod val="95000"/>
            </a:schemeClr>
          </a:solidFill>
        </p:spPr>
        <p:txBody>
          <a:bodyPr>
            <a:normAutofit/>
          </a:bodyPr>
          <a:lstStyle>
            <a:lvl1pPr>
              <a:defRPr sz="2101"/>
            </a:lvl1pPr>
          </a:lstStyle>
          <a:p>
            <a:endParaRPr lang="en-US" dirty="0"/>
          </a:p>
        </p:txBody>
      </p:sp>
      <p:sp>
        <p:nvSpPr>
          <p:cNvPr id="10" name="Picture Placeholder 8">
            <a:extLst>
              <a:ext uri="{FF2B5EF4-FFF2-40B4-BE49-F238E27FC236}">
                <a16:creationId xmlns:a16="http://schemas.microsoft.com/office/drawing/2014/main" id="{940428E3-8F5A-B042-91B8-5A125F16D8A7}"/>
              </a:ext>
            </a:extLst>
          </p:cNvPr>
          <p:cNvSpPr>
            <a:spLocks noGrp="1"/>
          </p:cNvSpPr>
          <p:nvPr>
            <p:ph type="pic" sz="quarter" idx="21"/>
          </p:nvPr>
        </p:nvSpPr>
        <p:spPr>
          <a:xfrm>
            <a:off x="7601285" y="5069325"/>
            <a:ext cx="9261708" cy="5783705"/>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28084101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0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43C8414A-42B3-CF4E-BFBB-80E2DF446C86}"/>
              </a:ext>
            </a:extLst>
          </p:cNvPr>
          <p:cNvSpPr>
            <a:spLocks noGrp="1"/>
          </p:cNvSpPr>
          <p:nvPr>
            <p:ph type="pic" sz="quarter" idx="14"/>
          </p:nvPr>
        </p:nvSpPr>
        <p:spPr>
          <a:xfrm>
            <a:off x="-372108" y="4637313"/>
            <a:ext cx="25121868" cy="9421585"/>
          </a:xfrm>
          <a:prstGeom prst="rect">
            <a:avLst/>
          </a:prstGeom>
          <a:solidFill>
            <a:schemeClr val="bg1">
              <a:lumMod val="95000"/>
            </a:schemeClr>
          </a:solidFill>
        </p:spPr>
        <p:txBody>
          <a:bodyPr>
            <a:normAutofit/>
          </a:bodyPr>
          <a:lstStyle>
            <a:lvl1pPr>
              <a:defRPr sz="2101"/>
            </a:lvl1pPr>
          </a:lstStyle>
          <a:p>
            <a:endParaRPr lang="en-US" dirty="0"/>
          </a:p>
        </p:txBody>
      </p:sp>
      <p:sp>
        <p:nvSpPr>
          <p:cNvPr id="8" name="Picture Placeholder 8">
            <a:extLst>
              <a:ext uri="{FF2B5EF4-FFF2-40B4-BE49-F238E27FC236}">
                <a16:creationId xmlns:a16="http://schemas.microsoft.com/office/drawing/2014/main" id="{31AE1F43-039F-B846-85F6-76E0BF741135}"/>
              </a:ext>
            </a:extLst>
          </p:cNvPr>
          <p:cNvSpPr>
            <a:spLocks noGrp="1"/>
          </p:cNvSpPr>
          <p:nvPr>
            <p:ph type="pic" sz="quarter" idx="19"/>
          </p:nvPr>
        </p:nvSpPr>
        <p:spPr>
          <a:xfrm>
            <a:off x="13991165" y="2482477"/>
            <a:ext cx="12919280" cy="8067768"/>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24449973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1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6B727B2E-CA4B-3447-9CD2-6C4BD70EADD0}"/>
              </a:ext>
            </a:extLst>
          </p:cNvPr>
          <p:cNvSpPr>
            <a:spLocks noGrp="1"/>
          </p:cNvSpPr>
          <p:nvPr>
            <p:ph type="pic" sz="quarter" idx="18"/>
          </p:nvPr>
        </p:nvSpPr>
        <p:spPr>
          <a:xfrm>
            <a:off x="-372108" y="-342899"/>
            <a:ext cx="25121868" cy="9173391"/>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4116494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FFDFDCDC-D34B-1D41-99F0-D3A30B5AD8D4}"/>
              </a:ext>
            </a:extLst>
          </p:cNvPr>
          <p:cNvSpPr>
            <a:spLocks noGrp="1"/>
          </p:cNvSpPr>
          <p:nvPr>
            <p:ph type="pic" sz="quarter" idx="14"/>
          </p:nvPr>
        </p:nvSpPr>
        <p:spPr>
          <a:xfrm>
            <a:off x="9593848" y="3835738"/>
            <a:ext cx="5189954" cy="5196658"/>
          </a:xfrm>
          <a:prstGeom prst="ellipse">
            <a:avLst/>
          </a:prstGeom>
          <a:solidFill>
            <a:schemeClr val="bg1">
              <a:lumMod val="95000"/>
            </a:schemeClr>
          </a:solidFill>
        </p:spPr>
        <p:txBody>
          <a:bodyPr>
            <a:normAutofit/>
          </a:bodyPr>
          <a:lstStyle>
            <a:lvl1pPr>
              <a:defRPr sz="1500"/>
            </a:lvl1pPr>
          </a:lstStyle>
          <a:p>
            <a:endParaRPr lang="en-US" dirty="0"/>
          </a:p>
        </p:txBody>
      </p:sp>
    </p:spTree>
    <p:extLst>
      <p:ext uri="{BB962C8B-B14F-4D97-AF65-F5344CB8AC3E}">
        <p14:creationId xmlns:p14="http://schemas.microsoft.com/office/powerpoint/2010/main" val="2924094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AB52F9F6-E404-354F-BC62-11ABFB574565}"/>
              </a:ext>
            </a:extLst>
          </p:cNvPr>
          <p:cNvSpPr>
            <a:spLocks noGrp="1"/>
          </p:cNvSpPr>
          <p:nvPr>
            <p:ph type="pic" sz="quarter" idx="14"/>
          </p:nvPr>
        </p:nvSpPr>
        <p:spPr>
          <a:xfrm>
            <a:off x="17310437" y="-1"/>
            <a:ext cx="7067214" cy="13716001"/>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4262196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AB52F9F6-E404-354F-BC62-11ABFB574565}"/>
              </a:ext>
            </a:extLst>
          </p:cNvPr>
          <p:cNvSpPr>
            <a:spLocks noGrp="1"/>
          </p:cNvSpPr>
          <p:nvPr>
            <p:ph type="pic" sz="quarter" idx="14"/>
          </p:nvPr>
        </p:nvSpPr>
        <p:spPr>
          <a:xfrm>
            <a:off x="0" y="-1"/>
            <a:ext cx="7067214" cy="13716001"/>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2039996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AB52F9F6-E404-354F-BC62-11ABFB574565}"/>
              </a:ext>
            </a:extLst>
          </p:cNvPr>
          <p:cNvSpPr>
            <a:spLocks noGrp="1"/>
          </p:cNvSpPr>
          <p:nvPr>
            <p:ph type="pic" sz="quarter" idx="14"/>
          </p:nvPr>
        </p:nvSpPr>
        <p:spPr>
          <a:xfrm>
            <a:off x="11123054" y="1745046"/>
            <a:ext cx="13254596" cy="10225910"/>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43381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AB52F9F6-E404-354F-BC62-11ABFB574565}"/>
              </a:ext>
            </a:extLst>
          </p:cNvPr>
          <p:cNvSpPr>
            <a:spLocks noGrp="1"/>
          </p:cNvSpPr>
          <p:nvPr>
            <p:ph type="pic" sz="quarter" idx="14"/>
          </p:nvPr>
        </p:nvSpPr>
        <p:spPr>
          <a:xfrm>
            <a:off x="0" y="1745046"/>
            <a:ext cx="13254596" cy="10225910"/>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31331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AB52F9F6-E404-354F-BC62-11ABFB574565}"/>
              </a:ext>
            </a:extLst>
          </p:cNvPr>
          <p:cNvSpPr>
            <a:spLocks noGrp="1"/>
          </p:cNvSpPr>
          <p:nvPr>
            <p:ph type="pic" sz="quarter" idx="14"/>
          </p:nvPr>
        </p:nvSpPr>
        <p:spPr>
          <a:xfrm>
            <a:off x="0" y="-1"/>
            <a:ext cx="12188824" cy="13715999"/>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65110231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4/24/19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23652066" y="610541"/>
            <a:ext cx="827716" cy="492406"/>
          </a:xfrm>
          <a:prstGeom prst="rect">
            <a:avLst/>
          </a:prstGeom>
          <a:noFill/>
        </p:spPr>
        <p:txBody>
          <a:bodyPr wrap="none" lIns="182843" tIns="91422" rIns="182843" bIns="91422" rtlCol="0">
            <a:spAutoFit/>
          </a:bodyPr>
          <a:lstStyle/>
          <a:p>
            <a:pPr algn="ctr"/>
            <a:fld id="{260E2A6B-A809-4840-BF14-8648BC0BDF87}" type="slidenum">
              <a:rPr lang="id-ID" sz="2000" b="0" i="0" smtClean="0">
                <a:solidFill>
                  <a:schemeClr val="bg1"/>
                </a:solidFill>
                <a:latin typeface="Roboto" panose="02000000000000000000" pitchFamily="2" charset="0"/>
                <a:ea typeface="Roboto" panose="02000000000000000000" pitchFamily="2" charset="0"/>
                <a:cs typeface="Montserrat" charset="0"/>
              </a:rPr>
              <a:pPr algn="ctr"/>
              <a:t>‹#›</a:t>
            </a:fld>
            <a:r>
              <a:rPr lang="id-ID" sz="2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 id="2147483988" r:id="rId12"/>
    <p:sldLayoutId id="2147483989" r:id="rId13"/>
    <p:sldLayoutId id="2147483990" r:id="rId14"/>
    <p:sldLayoutId id="2147483991" r:id="rId15"/>
    <p:sldLayoutId id="2147483992" r:id="rId16"/>
    <p:sldLayoutId id="2147483993" r:id="rId17"/>
    <p:sldLayoutId id="2147483994" r:id="rId18"/>
    <p:sldLayoutId id="2147483995" r:id="rId19"/>
    <p:sldLayoutId id="2147483996" r:id="rId20"/>
    <p:sldLayoutId id="2147483997" r:id="rId21"/>
    <p:sldLayoutId id="2147483998" r:id="rId22"/>
    <p:sldLayoutId id="2147483999" r:id="rId23"/>
    <p:sldLayoutId id="2147484000" r:id="rId24"/>
    <p:sldLayoutId id="2147484001" r:id="rId25"/>
    <p:sldLayoutId id="2147484002" r:id="rId26"/>
    <p:sldLayoutId id="2147484003" r:id="rId27"/>
    <p:sldLayoutId id="2147484004" r:id="rId28"/>
    <p:sldLayoutId id="2147484005" r:id="rId29"/>
    <p:sldLayoutId id="2147484006" r:id="rId30"/>
    <p:sldLayoutId id="2147484007" r:id="rId31"/>
    <p:sldLayoutId id="2147484008" r:id="rId32"/>
    <p:sldLayoutId id="2147484009" r:id="rId33"/>
    <p:sldLayoutId id="2147484010" r:id="rId34"/>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0.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2.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FF60CBA-2A31-8A4C-B05A-37DAAA0BBF6C}"/>
              </a:ext>
            </a:extLst>
          </p:cNvPr>
          <p:cNvSpPr>
            <a:spLocks noGrp="1"/>
          </p:cNvSpPr>
          <p:nvPr>
            <p:ph type="pic" sz="quarter" idx="14"/>
          </p:nvPr>
        </p:nvSpPr>
        <p:spPr/>
      </p:sp>
      <p:sp>
        <p:nvSpPr>
          <p:cNvPr id="16" name="Rectangle 15">
            <a:extLst>
              <a:ext uri="{FF2B5EF4-FFF2-40B4-BE49-F238E27FC236}">
                <a16:creationId xmlns:a16="http://schemas.microsoft.com/office/drawing/2014/main" id="{7CF26D66-B8CD-724D-9887-23A4D2EB0FC1}"/>
              </a:ext>
            </a:extLst>
          </p:cNvPr>
          <p:cNvSpPr/>
          <p:nvPr/>
        </p:nvSpPr>
        <p:spPr>
          <a:xfrm rot="10800000" flipV="1">
            <a:off x="-3" y="0"/>
            <a:ext cx="24377649" cy="13715999"/>
          </a:xfrm>
          <a:prstGeom prst="rect">
            <a:avLst/>
          </a:prstGeom>
          <a:gradFill>
            <a:gsLst>
              <a:gs pos="73000">
                <a:schemeClr val="accent1">
                  <a:alpha val="80000"/>
                </a:schemeClr>
              </a:gs>
              <a:gs pos="0">
                <a:schemeClr val="accent3"/>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ECF4844-E709-C142-B289-130F94B46290}"/>
              </a:ext>
            </a:extLst>
          </p:cNvPr>
          <p:cNvSpPr txBox="1"/>
          <p:nvPr/>
        </p:nvSpPr>
        <p:spPr>
          <a:xfrm>
            <a:off x="9304057" y="5811557"/>
            <a:ext cx="5769528" cy="2092881"/>
          </a:xfrm>
          <a:prstGeom prst="rect">
            <a:avLst/>
          </a:prstGeom>
          <a:noFill/>
          <a:ln>
            <a:noFill/>
          </a:ln>
        </p:spPr>
        <p:txBody>
          <a:bodyPr wrap="none" rtlCol="0">
            <a:spAutoFit/>
          </a:bodyPr>
          <a:lstStyle/>
          <a:p>
            <a:pPr algn="ctr"/>
            <a:r>
              <a:rPr lang="en-US" sz="13000" dirty="0">
                <a:solidFill>
                  <a:schemeClr val="bg1"/>
                </a:solidFill>
                <a:latin typeface="Montserrat" pitchFamily="2" charset="77"/>
                <a:ea typeface="Lato Black" charset="0"/>
                <a:cs typeface="Lato Black" charset="0"/>
              </a:rPr>
              <a:t>alestra</a:t>
            </a:r>
          </a:p>
        </p:txBody>
      </p:sp>
      <p:sp>
        <p:nvSpPr>
          <p:cNvPr id="6" name="Oval 5">
            <a:extLst>
              <a:ext uri="{FF2B5EF4-FFF2-40B4-BE49-F238E27FC236}">
                <a16:creationId xmlns:a16="http://schemas.microsoft.com/office/drawing/2014/main" id="{BF31371B-B0C1-DA45-8FAD-A1055D78FB38}"/>
              </a:ext>
            </a:extLst>
          </p:cNvPr>
          <p:cNvSpPr/>
          <p:nvPr/>
        </p:nvSpPr>
        <p:spPr>
          <a:xfrm>
            <a:off x="8519332" y="3188511"/>
            <a:ext cx="7338978" cy="7338976"/>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5042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999511FF-53A2-AD4B-864C-41060C543E5B}"/>
              </a:ext>
            </a:extLst>
          </p:cNvPr>
          <p:cNvSpPr txBox="1"/>
          <p:nvPr/>
        </p:nvSpPr>
        <p:spPr>
          <a:xfrm>
            <a:off x="2033022" y="2137295"/>
            <a:ext cx="5226760" cy="1754326"/>
          </a:xfrm>
          <a:prstGeom prst="rect">
            <a:avLst/>
          </a:prstGeom>
          <a:noFill/>
          <a:ln>
            <a:noFill/>
          </a:ln>
        </p:spPr>
        <p:txBody>
          <a:bodyPr wrap="square" rtlCol="0">
            <a:spAutoFit/>
          </a:bodyPr>
          <a:lstStyle/>
          <a:p>
            <a:r>
              <a:rPr lang="en-US" sz="5400" dirty="0">
                <a:solidFill>
                  <a:schemeClr val="tx2"/>
                </a:solidFill>
                <a:latin typeface="Montserrat" pitchFamily="2" charset="77"/>
                <a:ea typeface="Lato Black" charset="0"/>
                <a:cs typeface="Lato Black" charset="0"/>
              </a:rPr>
              <a:t>Our Company Values</a:t>
            </a:r>
          </a:p>
        </p:txBody>
      </p:sp>
      <p:sp>
        <p:nvSpPr>
          <p:cNvPr id="50" name="Subtitle 2">
            <a:extLst>
              <a:ext uri="{FF2B5EF4-FFF2-40B4-BE49-F238E27FC236}">
                <a16:creationId xmlns:a16="http://schemas.microsoft.com/office/drawing/2014/main" id="{5D3309CB-3D80-424E-AE48-B6246B04A17A}"/>
              </a:ext>
            </a:extLst>
          </p:cNvPr>
          <p:cNvSpPr txBox="1">
            <a:spLocks/>
          </p:cNvSpPr>
          <p:nvPr/>
        </p:nvSpPr>
        <p:spPr>
          <a:xfrm>
            <a:off x="1910531" y="4562299"/>
            <a:ext cx="7067213" cy="771013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Montserrat Light" charset="0"/>
                <a:ea typeface="Montserrat Light" charset="0"/>
                <a:cs typeface="Montserrat Light" charset="0"/>
              </a:rPr>
              <a:t>Marketers must link the price to the real and perceived value of the product, but they also must take into account supply costs, seasonal discounts, and prices used by competitors. In some cases, business executives. Place decisions outline where the product is sold and how it is delivered to the market. </a:t>
            </a:r>
          </a:p>
          <a:p>
            <a:pPr algn="l">
              <a:lnSpc>
                <a:spcPts val="4080"/>
              </a:lnSpc>
            </a:pPr>
            <a:endParaRPr lang="en-US" sz="2800" dirty="0">
              <a:solidFill>
                <a:schemeClr val="tx1"/>
              </a:solidFill>
              <a:latin typeface="Montserrat Light" charset="0"/>
              <a:ea typeface="Montserrat Light" charset="0"/>
              <a:cs typeface="Montserrat Light" charset="0"/>
            </a:endParaRPr>
          </a:p>
          <a:p>
            <a:pPr algn="l">
              <a:lnSpc>
                <a:spcPts val="4080"/>
              </a:lnSpc>
            </a:pPr>
            <a:r>
              <a:rPr lang="en-US" sz="2800" dirty="0">
                <a:solidFill>
                  <a:schemeClr val="tx1"/>
                </a:solidFill>
                <a:latin typeface="Montserrat Light" charset="0"/>
                <a:ea typeface="Montserrat Light" charset="0"/>
                <a:cs typeface="Montserrat Light" charset="0"/>
              </a:rPr>
              <a:t>The goal of business executives is to get their products in front of the consumers who are most likely to buy them.</a:t>
            </a:r>
          </a:p>
        </p:txBody>
      </p:sp>
      <p:sp>
        <p:nvSpPr>
          <p:cNvPr id="51" name="Rectangle 50">
            <a:extLst>
              <a:ext uri="{FF2B5EF4-FFF2-40B4-BE49-F238E27FC236}">
                <a16:creationId xmlns:a16="http://schemas.microsoft.com/office/drawing/2014/main" id="{BD67B5DD-412E-C54D-98A1-325106D691D6}"/>
              </a:ext>
            </a:extLst>
          </p:cNvPr>
          <p:cNvSpPr/>
          <p:nvPr/>
        </p:nvSpPr>
        <p:spPr>
          <a:xfrm>
            <a:off x="212293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nvGrpSpPr>
          <p:cNvPr id="3" name="Group 2">
            <a:extLst>
              <a:ext uri="{FF2B5EF4-FFF2-40B4-BE49-F238E27FC236}">
                <a16:creationId xmlns:a16="http://schemas.microsoft.com/office/drawing/2014/main" id="{4E2CCCC8-DA4D-7347-883D-F5D8F6B124D9}"/>
              </a:ext>
            </a:extLst>
          </p:cNvPr>
          <p:cNvGrpSpPr/>
          <p:nvPr/>
        </p:nvGrpSpPr>
        <p:grpSpPr>
          <a:xfrm>
            <a:off x="10360875" y="2073141"/>
            <a:ext cx="5566430" cy="9780731"/>
            <a:chOff x="10807725" y="2352551"/>
            <a:chExt cx="5566430" cy="9780731"/>
          </a:xfrm>
        </p:grpSpPr>
        <p:sp>
          <p:nvSpPr>
            <p:cNvPr id="36" name="Rectangle 35">
              <a:extLst>
                <a:ext uri="{FF2B5EF4-FFF2-40B4-BE49-F238E27FC236}">
                  <a16:creationId xmlns:a16="http://schemas.microsoft.com/office/drawing/2014/main" id="{6D91BDCA-64F0-6B44-A050-6CD29FA8A92D}"/>
                </a:ext>
              </a:extLst>
            </p:cNvPr>
            <p:cNvSpPr/>
            <p:nvPr/>
          </p:nvSpPr>
          <p:spPr>
            <a:xfrm>
              <a:off x="12289864" y="2352551"/>
              <a:ext cx="3703320" cy="646331"/>
            </a:xfrm>
            <a:prstGeom prst="rect">
              <a:avLst/>
            </a:prstGeom>
          </p:spPr>
          <p:txBody>
            <a:bodyPr wrap="square">
              <a:spAutoFit/>
            </a:bodyPr>
            <a:lstStyle/>
            <a:p>
              <a:r>
                <a:rPr lang="en-US" dirty="0">
                  <a:solidFill>
                    <a:schemeClr val="tx2"/>
                  </a:solidFill>
                  <a:latin typeface="Montserrat" pitchFamily="2" charset="77"/>
                  <a:ea typeface="Montserrat" charset="0"/>
                  <a:cs typeface="Montserrat" charset="0"/>
                </a:rPr>
                <a:t>Title One</a:t>
              </a:r>
            </a:p>
          </p:txBody>
        </p:sp>
        <p:sp>
          <p:nvSpPr>
            <p:cNvPr id="37" name="Rectangle 36">
              <a:extLst>
                <a:ext uri="{FF2B5EF4-FFF2-40B4-BE49-F238E27FC236}">
                  <a16:creationId xmlns:a16="http://schemas.microsoft.com/office/drawing/2014/main" id="{DB5EF91F-73EB-5542-A5AC-231E812F83B8}"/>
                </a:ext>
              </a:extLst>
            </p:cNvPr>
            <p:cNvSpPr/>
            <p:nvPr/>
          </p:nvSpPr>
          <p:spPr>
            <a:xfrm>
              <a:off x="12289865" y="3083036"/>
              <a:ext cx="3837202" cy="523220"/>
            </a:xfrm>
            <a:prstGeom prst="rect">
              <a:avLst/>
            </a:prstGeom>
          </p:spPr>
          <p:txBody>
            <a:bodyPr wrap="square">
              <a:spAutoFit/>
            </a:bodyPr>
            <a:lstStyle/>
            <a:p>
              <a:r>
                <a:rPr lang="en-US" sz="2800" dirty="0">
                  <a:latin typeface="Montserrat Light" charset="0"/>
                  <a:ea typeface="Montserrat Light" charset="0"/>
                  <a:cs typeface="Montserrat Light" charset="0"/>
                </a:rPr>
                <a:t>The type of product.</a:t>
              </a:r>
              <a:endParaRPr lang="en-US" sz="2800" dirty="0"/>
            </a:p>
          </p:txBody>
        </p:sp>
        <p:sp>
          <p:nvSpPr>
            <p:cNvPr id="38" name="Rectangle 37">
              <a:extLst>
                <a:ext uri="{FF2B5EF4-FFF2-40B4-BE49-F238E27FC236}">
                  <a16:creationId xmlns:a16="http://schemas.microsoft.com/office/drawing/2014/main" id="{4A5AD2E3-2B87-4D4C-B551-DED035B910A5}"/>
                </a:ext>
              </a:extLst>
            </p:cNvPr>
            <p:cNvSpPr/>
            <p:nvPr/>
          </p:nvSpPr>
          <p:spPr>
            <a:xfrm>
              <a:off x="12289864" y="5194893"/>
              <a:ext cx="3703320" cy="646331"/>
            </a:xfrm>
            <a:prstGeom prst="rect">
              <a:avLst/>
            </a:prstGeom>
          </p:spPr>
          <p:txBody>
            <a:bodyPr wrap="square">
              <a:spAutoFit/>
            </a:bodyPr>
            <a:lstStyle/>
            <a:p>
              <a:r>
                <a:rPr lang="en-US" dirty="0">
                  <a:solidFill>
                    <a:schemeClr val="tx2"/>
                  </a:solidFill>
                  <a:latin typeface="Montserrat" pitchFamily="2" charset="77"/>
                  <a:ea typeface="Montserrat" charset="0"/>
                  <a:cs typeface="Montserrat" charset="0"/>
                </a:rPr>
                <a:t>Title Two</a:t>
              </a:r>
            </a:p>
          </p:txBody>
        </p:sp>
        <p:sp>
          <p:nvSpPr>
            <p:cNvPr id="39" name="Rectangle 38">
              <a:extLst>
                <a:ext uri="{FF2B5EF4-FFF2-40B4-BE49-F238E27FC236}">
                  <a16:creationId xmlns:a16="http://schemas.microsoft.com/office/drawing/2014/main" id="{03BACC06-18EB-474A-ACA4-C9D88EDBE96A}"/>
                </a:ext>
              </a:extLst>
            </p:cNvPr>
            <p:cNvSpPr/>
            <p:nvPr/>
          </p:nvSpPr>
          <p:spPr>
            <a:xfrm>
              <a:off x="12289865" y="5925378"/>
              <a:ext cx="3837202" cy="523220"/>
            </a:xfrm>
            <a:prstGeom prst="rect">
              <a:avLst/>
            </a:prstGeom>
          </p:spPr>
          <p:txBody>
            <a:bodyPr wrap="square">
              <a:spAutoFit/>
            </a:bodyPr>
            <a:lstStyle/>
            <a:p>
              <a:r>
                <a:rPr lang="en-US" sz="2800" dirty="0">
                  <a:latin typeface="Montserrat Light" charset="0"/>
                  <a:ea typeface="Montserrat Light" charset="0"/>
                  <a:cs typeface="Montserrat Light" charset="0"/>
                </a:rPr>
                <a:t>Marketers must link.</a:t>
              </a:r>
              <a:endParaRPr lang="en-US" sz="2800" dirty="0"/>
            </a:p>
          </p:txBody>
        </p:sp>
        <p:sp>
          <p:nvSpPr>
            <p:cNvPr id="40" name="Rectangle 39">
              <a:extLst>
                <a:ext uri="{FF2B5EF4-FFF2-40B4-BE49-F238E27FC236}">
                  <a16:creationId xmlns:a16="http://schemas.microsoft.com/office/drawing/2014/main" id="{C31CCE4C-E7BC-4B47-BE5B-BB1B89168F7B}"/>
                </a:ext>
              </a:extLst>
            </p:cNvPr>
            <p:cNvSpPr/>
            <p:nvPr/>
          </p:nvSpPr>
          <p:spPr>
            <a:xfrm>
              <a:off x="12289864" y="8037235"/>
              <a:ext cx="3703320" cy="646331"/>
            </a:xfrm>
            <a:prstGeom prst="rect">
              <a:avLst/>
            </a:prstGeom>
          </p:spPr>
          <p:txBody>
            <a:bodyPr wrap="square">
              <a:spAutoFit/>
            </a:bodyPr>
            <a:lstStyle/>
            <a:p>
              <a:r>
                <a:rPr lang="en-US" dirty="0">
                  <a:solidFill>
                    <a:schemeClr val="tx2"/>
                  </a:solidFill>
                  <a:latin typeface="Montserrat" pitchFamily="2" charset="77"/>
                  <a:ea typeface="Montserrat" charset="0"/>
                  <a:cs typeface="Montserrat" charset="0"/>
                </a:rPr>
                <a:t>Title Tree</a:t>
              </a:r>
            </a:p>
          </p:txBody>
        </p:sp>
        <p:sp>
          <p:nvSpPr>
            <p:cNvPr id="45" name="Rectangle 44">
              <a:extLst>
                <a:ext uri="{FF2B5EF4-FFF2-40B4-BE49-F238E27FC236}">
                  <a16:creationId xmlns:a16="http://schemas.microsoft.com/office/drawing/2014/main" id="{33CF7A63-091A-F149-8157-9FEAB8E33605}"/>
                </a:ext>
              </a:extLst>
            </p:cNvPr>
            <p:cNvSpPr/>
            <p:nvPr/>
          </p:nvSpPr>
          <p:spPr>
            <a:xfrm>
              <a:off x="12289865" y="8767720"/>
              <a:ext cx="4084290" cy="523220"/>
            </a:xfrm>
            <a:prstGeom prst="rect">
              <a:avLst/>
            </a:prstGeom>
          </p:spPr>
          <p:txBody>
            <a:bodyPr wrap="square">
              <a:spAutoFit/>
            </a:bodyPr>
            <a:lstStyle/>
            <a:p>
              <a:r>
                <a:rPr lang="en-US" sz="2800" dirty="0">
                  <a:latin typeface="Montserrat Light" charset="0"/>
                  <a:ea typeface="Montserrat Light" charset="0"/>
                  <a:cs typeface="Montserrat Light" charset="0"/>
                </a:rPr>
                <a:t>Account supply costs.</a:t>
              </a:r>
              <a:endParaRPr lang="en-US" sz="2800" dirty="0"/>
            </a:p>
          </p:txBody>
        </p:sp>
        <p:sp>
          <p:nvSpPr>
            <p:cNvPr id="46" name="Rectangle 45">
              <a:extLst>
                <a:ext uri="{FF2B5EF4-FFF2-40B4-BE49-F238E27FC236}">
                  <a16:creationId xmlns:a16="http://schemas.microsoft.com/office/drawing/2014/main" id="{C1C3E58A-D12D-6149-A310-A10FB2093728}"/>
                </a:ext>
              </a:extLst>
            </p:cNvPr>
            <p:cNvSpPr/>
            <p:nvPr/>
          </p:nvSpPr>
          <p:spPr>
            <a:xfrm>
              <a:off x="12289864" y="10879577"/>
              <a:ext cx="3703320" cy="646331"/>
            </a:xfrm>
            <a:prstGeom prst="rect">
              <a:avLst/>
            </a:prstGeom>
          </p:spPr>
          <p:txBody>
            <a:bodyPr wrap="square">
              <a:spAutoFit/>
            </a:bodyPr>
            <a:lstStyle/>
            <a:p>
              <a:r>
                <a:rPr lang="en-US" dirty="0">
                  <a:solidFill>
                    <a:schemeClr val="tx2"/>
                  </a:solidFill>
                  <a:latin typeface="Montserrat" pitchFamily="2" charset="77"/>
                  <a:ea typeface="Montserrat" charset="0"/>
                  <a:cs typeface="Montserrat" charset="0"/>
                </a:rPr>
                <a:t>Title Four</a:t>
              </a:r>
            </a:p>
          </p:txBody>
        </p:sp>
        <p:sp>
          <p:nvSpPr>
            <p:cNvPr id="47" name="Rectangle 46">
              <a:extLst>
                <a:ext uri="{FF2B5EF4-FFF2-40B4-BE49-F238E27FC236}">
                  <a16:creationId xmlns:a16="http://schemas.microsoft.com/office/drawing/2014/main" id="{9BEA7C89-72A1-5042-9BC3-91BC4479A113}"/>
                </a:ext>
              </a:extLst>
            </p:cNvPr>
            <p:cNvSpPr/>
            <p:nvPr/>
          </p:nvSpPr>
          <p:spPr>
            <a:xfrm>
              <a:off x="12289864" y="11610062"/>
              <a:ext cx="3837203" cy="523220"/>
            </a:xfrm>
            <a:prstGeom prst="rect">
              <a:avLst/>
            </a:prstGeom>
          </p:spPr>
          <p:txBody>
            <a:bodyPr wrap="square">
              <a:spAutoFit/>
            </a:bodyPr>
            <a:lstStyle/>
            <a:p>
              <a:r>
                <a:rPr lang="en-US" sz="2800" dirty="0">
                  <a:latin typeface="Montserrat Light" charset="0"/>
                  <a:ea typeface="Montserrat Light" charset="0"/>
                  <a:cs typeface="Montserrat Light" charset="0"/>
                </a:rPr>
                <a:t>Business executives.</a:t>
              </a:r>
              <a:endParaRPr lang="en-US" sz="2800" dirty="0"/>
            </a:p>
          </p:txBody>
        </p:sp>
        <p:sp>
          <p:nvSpPr>
            <p:cNvPr id="52" name="Shape 2617">
              <a:extLst>
                <a:ext uri="{FF2B5EF4-FFF2-40B4-BE49-F238E27FC236}">
                  <a16:creationId xmlns:a16="http://schemas.microsoft.com/office/drawing/2014/main" id="{2987EE3D-15E9-494C-B868-EDC03C8B1B76}"/>
                </a:ext>
              </a:extLst>
            </p:cNvPr>
            <p:cNvSpPr/>
            <p:nvPr/>
          </p:nvSpPr>
          <p:spPr>
            <a:xfrm>
              <a:off x="10807725" y="8181106"/>
              <a:ext cx="1132790" cy="926930"/>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accent3"/>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53" name="Shape 2546">
              <a:extLst>
                <a:ext uri="{FF2B5EF4-FFF2-40B4-BE49-F238E27FC236}">
                  <a16:creationId xmlns:a16="http://schemas.microsoft.com/office/drawing/2014/main" id="{97BFDB64-DFB0-EA46-8406-D407C949ED76}"/>
                </a:ext>
              </a:extLst>
            </p:cNvPr>
            <p:cNvSpPr/>
            <p:nvPr/>
          </p:nvSpPr>
          <p:spPr>
            <a:xfrm>
              <a:off x="10875220" y="11102376"/>
              <a:ext cx="988464" cy="808744"/>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accent4"/>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4" name="Shape 2624">
              <a:extLst>
                <a:ext uri="{FF2B5EF4-FFF2-40B4-BE49-F238E27FC236}">
                  <a16:creationId xmlns:a16="http://schemas.microsoft.com/office/drawing/2014/main" id="{F28330A7-9115-284B-AC2B-7491D7095C32}"/>
                </a:ext>
              </a:extLst>
            </p:cNvPr>
            <p:cNvSpPr/>
            <p:nvPr/>
          </p:nvSpPr>
          <p:spPr>
            <a:xfrm>
              <a:off x="10834494" y="2472156"/>
              <a:ext cx="1029190" cy="1029186"/>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accent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55" name="Shape 2633">
              <a:extLst>
                <a:ext uri="{FF2B5EF4-FFF2-40B4-BE49-F238E27FC236}">
                  <a16:creationId xmlns:a16="http://schemas.microsoft.com/office/drawing/2014/main" id="{32C0A62F-6BE7-6140-BDC9-0E3514DB3C24}"/>
                </a:ext>
              </a:extLst>
            </p:cNvPr>
            <p:cNvSpPr/>
            <p:nvPr/>
          </p:nvSpPr>
          <p:spPr>
            <a:xfrm>
              <a:off x="10857517" y="5324624"/>
              <a:ext cx="1033206" cy="1033200"/>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chemeClr val="accent2"/>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sp>
        <p:nvSpPr>
          <p:cNvPr id="4" name="Picture Placeholder 3">
            <a:extLst>
              <a:ext uri="{FF2B5EF4-FFF2-40B4-BE49-F238E27FC236}">
                <a16:creationId xmlns:a16="http://schemas.microsoft.com/office/drawing/2014/main" id="{55CFDBAB-6A5C-7E49-A6DC-6D6BBE1EDC71}"/>
              </a:ext>
            </a:extLst>
          </p:cNvPr>
          <p:cNvSpPr>
            <a:spLocks noGrp="1"/>
          </p:cNvSpPr>
          <p:nvPr>
            <p:ph type="pic" sz="quarter" idx="14"/>
          </p:nvPr>
        </p:nvSpPr>
        <p:spPr/>
      </p:sp>
    </p:spTree>
    <p:extLst>
      <p:ext uri="{BB962C8B-B14F-4D97-AF65-F5344CB8AC3E}">
        <p14:creationId xmlns:p14="http://schemas.microsoft.com/office/powerpoint/2010/main" val="2969010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DAB2FBB4-5EBB-1C44-92F7-1CC12E6B8BEA}"/>
              </a:ext>
            </a:extLst>
          </p:cNvPr>
          <p:cNvGrpSpPr/>
          <p:nvPr/>
        </p:nvGrpSpPr>
        <p:grpSpPr>
          <a:xfrm>
            <a:off x="8407979" y="1745044"/>
            <a:ext cx="7561685" cy="1315581"/>
            <a:chOff x="8407979" y="1745044"/>
            <a:chExt cx="7561685" cy="1315581"/>
          </a:xfrm>
        </p:grpSpPr>
        <p:sp>
          <p:nvSpPr>
            <p:cNvPr id="24" name="TextBox 23">
              <a:extLst>
                <a:ext uri="{FF2B5EF4-FFF2-40B4-BE49-F238E27FC236}">
                  <a16:creationId xmlns:a16="http://schemas.microsoft.com/office/drawing/2014/main" id="{12F33AE0-E922-C849-8677-BA3040E88E6E}"/>
                </a:ext>
              </a:extLst>
            </p:cNvPr>
            <p:cNvSpPr txBox="1"/>
            <p:nvPr/>
          </p:nvSpPr>
          <p:spPr>
            <a:xfrm>
              <a:off x="8407979" y="2137295"/>
              <a:ext cx="7561685" cy="923330"/>
            </a:xfrm>
            <a:prstGeom prst="rect">
              <a:avLst/>
            </a:prstGeom>
            <a:noFill/>
            <a:ln>
              <a:noFill/>
            </a:ln>
          </p:spPr>
          <p:txBody>
            <a:bodyPr wrap="none" rtlCol="0">
              <a:spAutoFit/>
            </a:bodyPr>
            <a:lstStyle/>
            <a:p>
              <a:pPr algn="ctr"/>
              <a:r>
                <a:rPr lang="en-US" sz="5400" dirty="0">
                  <a:solidFill>
                    <a:schemeClr val="tx2"/>
                  </a:solidFill>
                  <a:latin typeface="Montserrat" pitchFamily="2" charset="77"/>
                  <a:ea typeface="Lato Black" charset="0"/>
                  <a:cs typeface="Lato Black" charset="0"/>
                </a:rPr>
                <a:t>Our Company Values</a:t>
              </a:r>
            </a:p>
          </p:txBody>
        </p:sp>
        <p:sp>
          <p:nvSpPr>
            <p:cNvPr id="25" name="Rectangle 24">
              <a:extLst>
                <a:ext uri="{FF2B5EF4-FFF2-40B4-BE49-F238E27FC236}">
                  <a16:creationId xmlns:a16="http://schemas.microsoft.com/office/drawing/2014/main" id="{5C60FC20-D342-DF4B-B7C5-0526E93EA3F3}"/>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51" name="Rectangle 50">
            <a:extLst>
              <a:ext uri="{FF2B5EF4-FFF2-40B4-BE49-F238E27FC236}">
                <a16:creationId xmlns:a16="http://schemas.microsoft.com/office/drawing/2014/main" id="{0AC49C23-95E6-904B-8CBE-7F9F10FAEBD2}"/>
              </a:ext>
            </a:extLst>
          </p:cNvPr>
          <p:cNvSpPr/>
          <p:nvPr/>
        </p:nvSpPr>
        <p:spPr>
          <a:xfrm>
            <a:off x="2225168" y="5236687"/>
            <a:ext cx="6143982" cy="5928377"/>
          </a:xfrm>
          <a:prstGeom prst="rect">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D4B684D9-D2AE-3649-A23E-01CC99F2A163}"/>
              </a:ext>
            </a:extLst>
          </p:cNvPr>
          <p:cNvSpPr/>
          <p:nvPr/>
        </p:nvSpPr>
        <p:spPr>
          <a:xfrm>
            <a:off x="8915557" y="5236687"/>
            <a:ext cx="6143982" cy="5928377"/>
          </a:xfrm>
          <a:prstGeom prst="rect">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B9A6889B-BE94-7945-A4C6-C70FEA827E0D}"/>
              </a:ext>
            </a:extLst>
          </p:cNvPr>
          <p:cNvSpPr/>
          <p:nvPr/>
        </p:nvSpPr>
        <p:spPr>
          <a:xfrm>
            <a:off x="15616777" y="5236687"/>
            <a:ext cx="6143982" cy="5928377"/>
          </a:xfrm>
          <a:prstGeom prst="rect">
            <a:avLst/>
          </a:prstGeom>
          <a:no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41F7558B-2E2A-E34D-BC9B-82A6CED8B256}"/>
              </a:ext>
            </a:extLst>
          </p:cNvPr>
          <p:cNvGrpSpPr/>
          <p:nvPr/>
        </p:nvGrpSpPr>
        <p:grpSpPr>
          <a:xfrm>
            <a:off x="3235741" y="8053390"/>
            <a:ext cx="4122836" cy="2492937"/>
            <a:chOff x="1465832" y="9896880"/>
            <a:chExt cx="4122836" cy="2492937"/>
          </a:xfrm>
        </p:grpSpPr>
        <p:sp>
          <p:nvSpPr>
            <p:cNvPr id="54" name="Rectangle 53">
              <a:extLst>
                <a:ext uri="{FF2B5EF4-FFF2-40B4-BE49-F238E27FC236}">
                  <a16:creationId xmlns:a16="http://schemas.microsoft.com/office/drawing/2014/main" id="{F1E24972-20F4-D345-B2F9-C78F6D296310}"/>
                </a:ext>
              </a:extLst>
            </p:cNvPr>
            <p:cNvSpPr/>
            <p:nvPr/>
          </p:nvSpPr>
          <p:spPr>
            <a:xfrm>
              <a:off x="1659201" y="9896880"/>
              <a:ext cx="3736099" cy="646331"/>
            </a:xfrm>
            <a:prstGeom prst="rect">
              <a:avLst/>
            </a:prstGeom>
          </p:spPr>
          <p:txBody>
            <a:bodyPr wrap="square">
              <a:spAutoFit/>
            </a:bodyPr>
            <a:lstStyle/>
            <a:p>
              <a:pPr algn="ctr"/>
              <a:r>
                <a:rPr lang="en-US" dirty="0">
                  <a:solidFill>
                    <a:schemeClr val="tx2"/>
                  </a:solidFill>
                  <a:latin typeface="Montserrat" pitchFamily="2" charset="77"/>
                  <a:ea typeface="Roboto" panose="02000000000000000000" pitchFamily="2" charset="0"/>
                  <a:cs typeface="Lato Light" panose="020F0502020204030203" pitchFamily="34" charset="0"/>
                </a:rPr>
                <a:t>Title One</a:t>
              </a:r>
            </a:p>
          </p:txBody>
        </p:sp>
        <p:sp>
          <p:nvSpPr>
            <p:cNvPr id="55" name="Subtitle 2">
              <a:extLst>
                <a:ext uri="{FF2B5EF4-FFF2-40B4-BE49-F238E27FC236}">
                  <a16:creationId xmlns:a16="http://schemas.microsoft.com/office/drawing/2014/main" id="{AFC919C2-ADE0-734B-95E7-BA4348E57C57}"/>
                </a:ext>
              </a:extLst>
            </p:cNvPr>
            <p:cNvSpPr txBox="1">
              <a:spLocks/>
            </p:cNvSpPr>
            <p:nvPr/>
          </p:nvSpPr>
          <p:spPr>
            <a:xfrm>
              <a:off x="1465832" y="10565138"/>
              <a:ext cx="4122836"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a:t>
              </a:r>
            </a:p>
          </p:txBody>
        </p:sp>
      </p:grpSp>
      <p:grpSp>
        <p:nvGrpSpPr>
          <p:cNvPr id="56" name="Group 55">
            <a:extLst>
              <a:ext uri="{FF2B5EF4-FFF2-40B4-BE49-F238E27FC236}">
                <a16:creationId xmlns:a16="http://schemas.microsoft.com/office/drawing/2014/main" id="{7444FF8B-7D26-294C-B761-67A81775EA01}"/>
              </a:ext>
            </a:extLst>
          </p:cNvPr>
          <p:cNvGrpSpPr/>
          <p:nvPr/>
        </p:nvGrpSpPr>
        <p:grpSpPr>
          <a:xfrm>
            <a:off x="9926130" y="8053390"/>
            <a:ext cx="4122836" cy="2492937"/>
            <a:chOff x="1465832" y="9896880"/>
            <a:chExt cx="4122836" cy="2492937"/>
          </a:xfrm>
        </p:grpSpPr>
        <p:sp>
          <p:nvSpPr>
            <p:cNvPr id="57" name="Rectangle 56">
              <a:extLst>
                <a:ext uri="{FF2B5EF4-FFF2-40B4-BE49-F238E27FC236}">
                  <a16:creationId xmlns:a16="http://schemas.microsoft.com/office/drawing/2014/main" id="{D8915813-8030-694A-8FD9-35C6B6A5A46A}"/>
                </a:ext>
              </a:extLst>
            </p:cNvPr>
            <p:cNvSpPr/>
            <p:nvPr/>
          </p:nvSpPr>
          <p:spPr>
            <a:xfrm>
              <a:off x="1659201" y="9896880"/>
              <a:ext cx="3736099" cy="646331"/>
            </a:xfrm>
            <a:prstGeom prst="rect">
              <a:avLst/>
            </a:prstGeom>
          </p:spPr>
          <p:txBody>
            <a:bodyPr wrap="square">
              <a:spAutoFit/>
            </a:bodyPr>
            <a:lstStyle/>
            <a:p>
              <a:pPr algn="ctr"/>
              <a:r>
                <a:rPr lang="en-US" dirty="0">
                  <a:solidFill>
                    <a:schemeClr val="tx2"/>
                  </a:solidFill>
                  <a:latin typeface="Montserrat" pitchFamily="2" charset="77"/>
                  <a:ea typeface="Roboto" panose="02000000000000000000" pitchFamily="2" charset="0"/>
                  <a:cs typeface="Lato Light" panose="020F0502020204030203" pitchFamily="34" charset="0"/>
                </a:rPr>
                <a:t>Title Two</a:t>
              </a:r>
            </a:p>
          </p:txBody>
        </p:sp>
        <p:sp>
          <p:nvSpPr>
            <p:cNvPr id="58" name="Subtitle 2">
              <a:extLst>
                <a:ext uri="{FF2B5EF4-FFF2-40B4-BE49-F238E27FC236}">
                  <a16:creationId xmlns:a16="http://schemas.microsoft.com/office/drawing/2014/main" id="{3B477C0D-C821-B749-A462-F5EB4052BDD8}"/>
                </a:ext>
              </a:extLst>
            </p:cNvPr>
            <p:cNvSpPr txBox="1">
              <a:spLocks/>
            </p:cNvSpPr>
            <p:nvPr/>
          </p:nvSpPr>
          <p:spPr>
            <a:xfrm>
              <a:off x="1465832" y="10565138"/>
              <a:ext cx="4122836"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a:t>
              </a:r>
            </a:p>
          </p:txBody>
        </p:sp>
      </p:grpSp>
      <p:grpSp>
        <p:nvGrpSpPr>
          <p:cNvPr id="59" name="Group 58">
            <a:extLst>
              <a:ext uri="{FF2B5EF4-FFF2-40B4-BE49-F238E27FC236}">
                <a16:creationId xmlns:a16="http://schemas.microsoft.com/office/drawing/2014/main" id="{C46DBE69-3DFC-014F-9389-78D7BD053840}"/>
              </a:ext>
            </a:extLst>
          </p:cNvPr>
          <p:cNvGrpSpPr/>
          <p:nvPr/>
        </p:nvGrpSpPr>
        <p:grpSpPr>
          <a:xfrm>
            <a:off x="16627350" y="8053390"/>
            <a:ext cx="4122836" cy="2492937"/>
            <a:chOff x="1465832" y="9896880"/>
            <a:chExt cx="4122836" cy="2492937"/>
          </a:xfrm>
        </p:grpSpPr>
        <p:sp>
          <p:nvSpPr>
            <p:cNvPr id="60" name="Rectangle 59">
              <a:extLst>
                <a:ext uri="{FF2B5EF4-FFF2-40B4-BE49-F238E27FC236}">
                  <a16:creationId xmlns:a16="http://schemas.microsoft.com/office/drawing/2014/main" id="{AAB6E4B1-D83E-EA4F-B1E5-BF6FC283EBEF}"/>
                </a:ext>
              </a:extLst>
            </p:cNvPr>
            <p:cNvSpPr/>
            <p:nvPr/>
          </p:nvSpPr>
          <p:spPr>
            <a:xfrm>
              <a:off x="1659201" y="9896880"/>
              <a:ext cx="3736099" cy="646331"/>
            </a:xfrm>
            <a:prstGeom prst="rect">
              <a:avLst/>
            </a:prstGeom>
          </p:spPr>
          <p:txBody>
            <a:bodyPr wrap="square">
              <a:spAutoFit/>
            </a:bodyPr>
            <a:lstStyle/>
            <a:p>
              <a:pPr algn="ctr"/>
              <a:r>
                <a:rPr lang="en-US" dirty="0">
                  <a:solidFill>
                    <a:schemeClr val="tx2"/>
                  </a:solidFill>
                  <a:latin typeface="Montserrat" pitchFamily="2" charset="77"/>
                  <a:ea typeface="Roboto" panose="02000000000000000000" pitchFamily="2" charset="0"/>
                  <a:cs typeface="Lato Light" panose="020F0502020204030203" pitchFamily="34" charset="0"/>
                </a:rPr>
                <a:t>Title Three</a:t>
              </a:r>
            </a:p>
          </p:txBody>
        </p:sp>
        <p:sp>
          <p:nvSpPr>
            <p:cNvPr id="61" name="Subtitle 2">
              <a:extLst>
                <a:ext uri="{FF2B5EF4-FFF2-40B4-BE49-F238E27FC236}">
                  <a16:creationId xmlns:a16="http://schemas.microsoft.com/office/drawing/2014/main" id="{6909CC71-CCAA-4643-BAD5-7F945F42266E}"/>
                </a:ext>
              </a:extLst>
            </p:cNvPr>
            <p:cNvSpPr txBox="1">
              <a:spLocks/>
            </p:cNvSpPr>
            <p:nvPr/>
          </p:nvSpPr>
          <p:spPr>
            <a:xfrm>
              <a:off x="1465832" y="10565138"/>
              <a:ext cx="4122836"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a:t>
              </a:r>
            </a:p>
          </p:txBody>
        </p:sp>
      </p:grpSp>
      <p:sp>
        <p:nvSpPr>
          <p:cNvPr id="62" name="Shape 2617">
            <a:extLst>
              <a:ext uri="{FF2B5EF4-FFF2-40B4-BE49-F238E27FC236}">
                <a16:creationId xmlns:a16="http://schemas.microsoft.com/office/drawing/2014/main" id="{95EACBEA-D90E-6A45-84AD-5133B0B84043}"/>
              </a:ext>
            </a:extLst>
          </p:cNvPr>
          <p:cNvSpPr/>
          <p:nvPr/>
        </p:nvSpPr>
        <p:spPr>
          <a:xfrm>
            <a:off x="18001942" y="6083029"/>
            <a:ext cx="1373652" cy="1124020"/>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accent3"/>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63" name="Shape 2624">
            <a:extLst>
              <a:ext uri="{FF2B5EF4-FFF2-40B4-BE49-F238E27FC236}">
                <a16:creationId xmlns:a16="http://schemas.microsoft.com/office/drawing/2014/main" id="{09A6CF64-B1E3-AA46-9514-93B27C8B928E}"/>
              </a:ext>
            </a:extLst>
          </p:cNvPr>
          <p:cNvSpPr/>
          <p:nvPr/>
        </p:nvSpPr>
        <p:spPr>
          <a:xfrm>
            <a:off x="4673147" y="6186634"/>
            <a:ext cx="1248024" cy="1248019"/>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accent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64" name="Shape 2944">
            <a:extLst>
              <a:ext uri="{FF2B5EF4-FFF2-40B4-BE49-F238E27FC236}">
                <a16:creationId xmlns:a16="http://schemas.microsoft.com/office/drawing/2014/main" id="{97FF8D12-D877-524C-822A-7A0454A97F5F}"/>
              </a:ext>
            </a:extLst>
          </p:cNvPr>
          <p:cNvSpPr/>
          <p:nvPr/>
        </p:nvSpPr>
        <p:spPr>
          <a:xfrm>
            <a:off x="11299928" y="6028796"/>
            <a:ext cx="1373652" cy="1373646"/>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Montserrat" pitchFamily="2" charset="77"/>
            </a:endParaRPr>
          </a:p>
        </p:txBody>
      </p:sp>
    </p:spTree>
    <p:extLst>
      <p:ext uri="{BB962C8B-B14F-4D97-AF65-F5344CB8AC3E}">
        <p14:creationId xmlns:p14="http://schemas.microsoft.com/office/powerpoint/2010/main" val="1298197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56278DA-E22A-5240-A188-2BAEC5FA1BF7}"/>
              </a:ext>
            </a:extLst>
          </p:cNvPr>
          <p:cNvGrpSpPr/>
          <p:nvPr/>
        </p:nvGrpSpPr>
        <p:grpSpPr>
          <a:xfrm>
            <a:off x="15192841" y="1745044"/>
            <a:ext cx="7067213" cy="10527391"/>
            <a:chOff x="1910531" y="1745044"/>
            <a:chExt cx="7067213" cy="10527391"/>
          </a:xfrm>
        </p:grpSpPr>
        <p:sp>
          <p:nvSpPr>
            <p:cNvPr id="49" name="TextBox 48">
              <a:extLst>
                <a:ext uri="{FF2B5EF4-FFF2-40B4-BE49-F238E27FC236}">
                  <a16:creationId xmlns:a16="http://schemas.microsoft.com/office/drawing/2014/main" id="{999511FF-53A2-AD4B-864C-41060C543E5B}"/>
                </a:ext>
              </a:extLst>
            </p:cNvPr>
            <p:cNvSpPr txBox="1"/>
            <p:nvPr/>
          </p:nvSpPr>
          <p:spPr>
            <a:xfrm>
              <a:off x="2033022" y="2137295"/>
              <a:ext cx="5226760" cy="1754326"/>
            </a:xfrm>
            <a:prstGeom prst="rect">
              <a:avLst/>
            </a:prstGeom>
            <a:noFill/>
            <a:ln>
              <a:noFill/>
            </a:ln>
          </p:spPr>
          <p:txBody>
            <a:bodyPr wrap="square" rtlCol="0">
              <a:spAutoFit/>
            </a:bodyPr>
            <a:lstStyle/>
            <a:p>
              <a:r>
                <a:rPr lang="en-US" sz="5400" dirty="0">
                  <a:solidFill>
                    <a:schemeClr val="tx2"/>
                  </a:solidFill>
                  <a:latin typeface="Montserrat" pitchFamily="2" charset="77"/>
                  <a:ea typeface="Lato Black" charset="0"/>
                  <a:cs typeface="Lato Black" charset="0"/>
                </a:rPr>
                <a:t>Our Company Values</a:t>
              </a:r>
            </a:p>
          </p:txBody>
        </p:sp>
        <p:sp>
          <p:nvSpPr>
            <p:cNvPr id="50" name="Subtitle 2">
              <a:extLst>
                <a:ext uri="{FF2B5EF4-FFF2-40B4-BE49-F238E27FC236}">
                  <a16:creationId xmlns:a16="http://schemas.microsoft.com/office/drawing/2014/main" id="{5D3309CB-3D80-424E-AE48-B6246B04A17A}"/>
                </a:ext>
              </a:extLst>
            </p:cNvPr>
            <p:cNvSpPr txBox="1">
              <a:spLocks/>
            </p:cNvSpPr>
            <p:nvPr/>
          </p:nvSpPr>
          <p:spPr>
            <a:xfrm>
              <a:off x="1910531" y="4562299"/>
              <a:ext cx="7067213" cy="771013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Montserrat Light" charset="0"/>
                  <a:ea typeface="Montserrat Light" charset="0"/>
                  <a:cs typeface="Montserrat Light" charset="0"/>
                </a:rPr>
                <a:t>Marketers must link the price to the real and perceived value of the product, but they also must take into account supply costs, seasonal discounts, and prices used by competitors. In some cases, business executives. Place decisions outline where the product is sold and how it is delivered to the market. </a:t>
              </a:r>
            </a:p>
            <a:p>
              <a:pPr algn="l">
                <a:lnSpc>
                  <a:spcPts val="4080"/>
                </a:lnSpc>
              </a:pPr>
              <a:endParaRPr lang="en-US" sz="2800" dirty="0">
                <a:solidFill>
                  <a:schemeClr val="tx1"/>
                </a:solidFill>
                <a:latin typeface="Montserrat Light" charset="0"/>
                <a:ea typeface="Montserrat Light" charset="0"/>
                <a:cs typeface="Montserrat Light" charset="0"/>
              </a:endParaRPr>
            </a:p>
            <a:p>
              <a:pPr algn="l">
                <a:lnSpc>
                  <a:spcPts val="4080"/>
                </a:lnSpc>
              </a:pPr>
              <a:r>
                <a:rPr lang="en-US" sz="2800" dirty="0">
                  <a:solidFill>
                    <a:schemeClr val="tx1"/>
                  </a:solidFill>
                  <a:latin typeface="Montserrat Light" charset="0"/>
                  <a:ea typeface="Montserrat Light" charset="0"/>
                  <a:cs typeface="Montserrat Light" charset="0"/>
                </a:rPr>
                <a:t>The goal of business executives is to get their products in front of the consumers who are most likely to buy them.</a:t>
              </a:r>
            </a:p>
          </p:txBody>
        </p:sp>
        <p:sp>
          <p:nvSpPr>
            <p:cNvPr id="51" name="Rectangle 50">
              <a:extLst>
                <a:ext uri="{FF2B5EF4-FFF2-40B4-BE49-F238E27FC236}">
                  <a16:creationId xmlns:a16="http://schemas.microsoft.com/office/drawing/2014/main" id="{BD67B5DD-412E-C54D-98A1-325106D691D6}"/>
                </a:ext>
              </a:extLst>
            </p:cNvPr>
            <p:cNvSpPr/>
            <p:nvPr/>
          </p:nvSpPr>
          <p:spPr>
            <a:xfrm>
              <a:off x="212293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grpSp>
        <p:nvGrpSpPr>
          <p:cNvPr id="3" name="Group 2">
            <a:extLst>
              <a:ext uri="{FF2B5EF4-FFF2-40B4-BE49-F238E27FC236}">
                <a16:creationId xmlns:a16="http://schemas.microsoft.com/office/drawing/2014/main" id="{4E2CCCC8-DA4D-7347-883D-F5D8F6B124D9}"/>
              </a:ext>
            </a:extLst>
          </p:cNvPr>
          <p:cNvGrpSpPr/>
          <p:nvPr/>
        </p:nvGrpSpPr>
        <p:grpSpPr>
          <a:xfrm>
            <a:off x="8346812" y="2073141"/>
            <a:ext cx="5566430" cy="9780731"/>
            <a:chOff x="10807725" y="2352551"/>
            <a:chExt cx="5566430" cy="9780731"/>
          </a:xfrm>
        </p:grpSpPr>
        <p:sp>
          <p:nvSpPr>
            <p:cNvPr id="36" name="Rectangle 35">
              <a:extLst>
                <a:ext uri="{FF2B5EF4-FFF2-40B4-BE49-F238E27FC236}">
                  <a16:creationId xmlns:a16="http://schemas.microsoft.com/office/drawing/2014/main" id="{6D91BDCA-64F0-6B44-A050-6CD29FA8A92D}"/>
                </a:ext>
              </a:extLst>
            </p:cNvPr>
            <p:cNvSpPr/>
            <p:nvPr/>
          </p:nvSpPr>
          <p:spPr>
            <a:xfrm>
              <a:off x="12289864" y="2352551"/>
              <a:ext cx="3703320" cy="646331"/>
            </a:xfrm>
            <a:prstGeom prst="rect">
              <a:avLst/>
            </a:prstGeom>
          </p:spPr>
          <p:txBody>
            <a:bodyPr wrap="square">
              <a:spAutoFit/>
            </a:bodyPr>
            <a:lstStyle/>
            <a:p>
              <a:r>
                <a:rPr lang="en-US" dirty="0">
                  <a:solidFill>
                    <a:schemeClr val="tx2"/>
                  </a:solidFill>
                  <a:latin typeface="Montserrat" pitchFamily="2" charset="77"/>
                  <a:ea typeface="Montserrat" charset="0"/>
                  <a:cs typeface="Montserrat" charset="0"/>
                </a:rPr>
                <a:t>Title One</a:t>
              </a:r>
            </a:p>
          </p:txBody>
        </p:sp>
        <p:sp>
          <p:nvSpPr>
            <p:cNvPr id="37" name="Rectangle 36">
              <a:extLst>
                <a:ext uri="{FF2B5EF4-FFF2-40B4-BE49-F238E27FC236}">
                  <a16:creationId xmlns:a16="http://schemas.microsoft.com/office/drawing/2014/main" id="{DB5EF91F-73EB-5542-A5AC-231E812F83B8}"/>
                </a:ext>
              </a:extLst>
            </p:cNvPr>
            <p:cNvSpPr/>
            <p:nvPr/>
          </p:nvSpPr>
          <p:spPr>
            <a:xfrm>
              <a:off x="12289865" y="3083036"/>
              <a:ext cx="3837202" cy="523220"/>
            </a:xfrm>
            <a:prstGeom prst="rect">
              <a:avLst/>
            </a:prstGeom>
          </p:spPr>
          <p:txBody>
            <a:bodyPr wrap="square">
              <a:spAutoFit/>
            </a:bodyPr>
            <a:lstStyle/>
            <a:p>
              <a:r>
                <a:rPr lang="en-US" sz="2800" dirty="0">
                  <a:latin typeface="Montserrat Light" charset="0"/>
                  <a:ea typeface="Montserrat Light" charset="0"/>
                  <a:cs typeface="Montserrat Light" charset="0"/>
                </a:rPr>
                <a:t>The type of product.</a:t>
              </a:r>
              <a:endParaRPr lang="en-US" sz="2800" dirty="0"/>
            </a:p>
          </p:txBody>
        </p:sp>
        <p:sp>
          <p:nvSpPr>
            <p:cNvPr id="38" name="Rectangle 37">
              <a:extLst>
                <a:ext uri="{FF2B5EF4-FFF2-40B4-BE49-F238E27FC236}">
                  <a16:creationId xmlns:a16="http://schemas.microsoft.com/office/drawing/2014/main" id="{4A5AD2E3-2B87-4D4C-B551-DED035B910A5}"/>
                </a:ext>
              </a:extLst>
            </p:cNvPr>
            <p:cNvSpPr/>
            <p:nvPr/>
          </p:nvSpPr>
          <p:spPr>
            <a:xfrm>
              <a:off x="12289864" y="5194893"/>
              <a:ext cx="3703320" cy="646331"/>
            </a:xfrm>
            <a:prstGeom prst="rect">
              <a:avLst/>
            </a:prstGeom>
          </p:spPr>
          <p:txBody>
            <a:bodyPr wrap="square">
              <a:spAutoFit/>
            </a:bodyPr>
            <a:lstStyle/>
            <a:p>
              <a:r>
                <a:rPr lang="en-US" dirty="0">
                  <a:solidFill>
                    <a:schemeClr val="tx2"/>
                  </a:solidFill>
                  <a:latin typeface="Montserrat" pitchFamily="2" charset="77"/>
                  <a:ea typeface="Montserrat" charset="0"/>
                  <a:cs typeface="Montserrat" charset="0"/>
                </a:rPr>
                <a:t>Title Two</a:t>
              </a:r>
            </a:p>
          </p:txBody>
        </p:sp>
        <p:sp>
          <p:nvSpPr>
            <p:cNvPr id="39" name="Rectangle 38">
              <a:extLst>
                <a:ext uri="{FF2B5EF4-FFF2-40B4-BE49-F238E27FC236}">
                  <a16:creationId xmlns:a16="http://schemas.microsoft.com/office/drawing/2014/main" id="{03BACC06-18EB-474A-ACA4-C9D88EDBE96A}"/>
                </a:ext>
              </a:extLst>
            </p:cNvPr>
            <p:cNvSpPr/>
            <p:nvPr/>
          </p:nvSpPr>
          <p:spPr>
            <a:xfrm>
              <a:off x="12289865" y="5925378"/>
              <a:ext cx="3837202" cy="523220"/>
            </a:xfrm>
            <a:prstGeom prst="rect">
              <a:avLst/>
            </a:prstGeom>
          </p:spPr>
          <p:txBody>
            <a:bodyPr wrap="square">
              <a:spAutoFit/>
            </a:bodyPr>
            <a:lstStyle/>
            <a:p>
              <a:r>
                <a:rPr lang="en-US" sz="2800" dirty="0">
                  <a:latin typeface="Montserrat Light" charset="0"/>
                  <a:ea typeface="Montserrat Light" charset="0"/>
                  <a:cs typeface="Montserrat Light" charset="0"/>
                </a:rPr>
                <a:t>Marketers must link.</a:t>
              </a:r>
              <a:endParaRPr lang="en-US" sz="2800" dirty="0"/>
            </a:p>
          </p:txBody>
        </p:sp>
        <p:sp>
          <p:nvSpPr>
            <p:cNvPr id="40" name="Rectangle 39">
              <a:extLst>
                <a:ext uri="{FF2B5EF4-FFF2-40B4-BE49-F238E27FC236}">
                  <a16:creationId xmlns:a16="http://schemas.microsoft.com/office/drawing/2014/main" id="{C31CCE4C-E7BC-4B47-BE5B-BB1B89168F7B}"/>
                </a:ext>
              </a:extLst>
            </p:cNvPr>
            <p:cNvSpPr/>
            <p:nvPr/>
          </p:nvSpPr>
          <p:spPr>
            <a:xfrm>
              <a:off x="12289864" y="8037235"/>
              <a:ext cx="3703320" cy="646331"/>
            </a:xfrm>
            <a:prstGeom prst="rect">
              <a:avLst/>
            </a:prstGeom>
          </p:spPr>
          <p:txBody>
            <a:bodyPr wrap="square">
              <a:spAutoFit/>
            </a:bodyPr>
            <a:lstStyle/>
            <a:p>
              <a:r>
                <a:rPr lang="en-US" dirty="0">
                  <a:solidFill>
                    <a:schemeClr val="tx2"/>
                  </a:solidFill>
                  <a:latin typeface="Montserrat" pitchFamily="2" charset="77"/>
                  <a:ea typeface="Montserrat" charset="0"/>
                  <a:cs typeface="Montserrat" charset="0"/>
                </a:rPr>
                <a:t>Title Tree</a:t>
              </a:r>
            </a:p>
          </p:txBody>
        </p:sp>
        <p:sp>
          <p:nvSpPr>
            <p:cNvPr id="45" name="Rectangle 44">
              <a:extLst>
                <a:ext uri="{FF2B5EF4-FFF2-40B4-BE49-F238E27FC236}">
                  <a16:creationId xmlns:a16="http://schemas.microsoft.com/office/drawing/2014/main" id="{33CF7A63-091A-F149-8157-9FEAB8E33605}"/>
                </a:ext>
              </a:extLst>
            </p:cNvPr>
            <p:cNvSpPr/>
            <p:nvPr/>
          </p:nvSpPr>
          <p:spPr>
            <a:xfrm>
              <a:off x="12289865" y="8767720"/>
              <a:ext cx="4084290" cy="523220"/>
            </a:xfrm>
            <a:prstGeom prst="rect">
              <a:avLst/>
            </a:prstGeom>
          </p:spPr>
          <p:txBody>
            <a:bodyPr wrap="square">
              <a:spAutoFit/>
            </a:bodyPr>
            <a:lstStyle/>
            <a:p>
              <a:r>
                <a:rPr lang="en-US" sz="2800" dirty="0">
                  <a:latin typeface="Montserrat Light" charset="0"/>
                  <a:ea typeface="Montserrat Light" charset="0"/>
                  <a:cs typeface="Montserrat Light" charset="0"/>
                </a:rPr>
                <a:t>Account supply costs.</a:t>
              </a:r>
              <a:endParaRPr lang="en-US" sz="2800" dirty="0"/>
            </a:p>
          </p:txBody>
        </p:sp>
        <p:sp>
          <p:nvSpPr>
            <p:cNvPr id="46" name="Rectangle 45">
              <a:extLst>
                <a:ext uri="{FF2B5EF4-FFF2-40B4-BE49-F238E27FC236}">
                  <a16:creationId xmlns:a16="http://schemas.microsoft.com/office/drawing/2014/main" id="{C1C3E58A-D12D-6149-A310-A10FB2093728}"/>
                </a:ext>
              </a:extLst>
            </p:cNvPr>
            <p:cNvSpPr/>
            <p:nvPr/>
          </p:nvSpPr>
          <p:spPr>
            <a:xfrm>
              <a:off x="12289864" y="10879577"/>
              <a:ext cx="3703320" cy="646331"/>
            </a:xfrm>
            <a:prstGeom prst="rect">
              <a:avLst/>
            </a:prstGeom>
          </p:spPr>
          <p:txBody>
            <a:bodyPr wrap="square">
              <a:spAutoFit/>
            </a:bodyPr>
            <a:lstStyle/>
            <a:p>
              <a:r>
                <a:rPr lang="en-US" dirty="0">
                  <a:solidFill>
                    <a:schemeClr val="tx2"/>
                  </a:solidFill>
                  <a:latin typeface="Montserrat" pitchFamily="2" charset="77"/>
                  <a:ea typeface="Montserrat" charset="0"/>
                  <a:cs typeface="Montserrat" charset="0"/>
                </a:rPr>
                <a:t>Title Four</a:t>
              </a:r>
            </a:p>
          </p:txBody>
        </p:sp>
        <p:sp>
          <p:nvSpPr>
            <p:cNvPr id="47" name="Rectangle 46">
              <a:extLst>
                <a:ext uri="{FF2B5EF4-FFF2-40B4-BE49-F238E27FC236}">
                  <a16:creationId xmlns:a16="http://schemas.microsoft.com/office/drawing/2014/main" id="{9BEA7C89-72A1-5042-9BC3-91BC4479A113}"/>
                </a:ext>
              </a:extLst>
            </p:cNvPr>
            <p:cNvSpPr/>
            <p:nvPr/>
          </p:nvSpPr>
          <p:spPr>
            <a:xfrm>
              <a:off x="12289864" y="11610062"/>
              <a:ext cx="3837203" cy="523220"/>
            </a:xfrm>
            <a:prstGeom prst="rect">
              <a:avLst/>
            </a:prstGeom>
          </p:spPr>
          <p:txBody>
            <a:bodyPr wrap="square">
              <a:spAutoFit/>
            </a:bodyPr>
            <a:lstStyle/>
            <a:p>
              <a:r>
                <a:rPr lang="en-US" sz="2800" dirty="0">
                  <a:latin typeface="Montserrat Light" charset="0"/>
                  <a:ea typeface="Montserrat Light" charset="0"/>
                  <a:cs typeface="Montserrat Light" charset="0"/>
                </a:rPr>
                <a:t>Business executives.</a:t>
              </a:r>
              <a:endParaRPr lang="en-US" sz="2800" dirty="0"/>
            </a:p>
          </p:txBody>
        </p:sp>
        <p:sp>
          <p:nvSpPr>
            <p:cNvPr id="52" name="Shape 2617">
              <a:extLst>
                <a:ext uri="{FF2B5EF4-FFF2-40B4-BE49-F238E27FC236}">
                  <a16:creationId xmlns:a16="http://schemas.microsoft.com/office/drawing/2014/main" id="{2987EE3D-15E9-494C-B868-EDC03C8B1B76}"/>
                </a:ext>
              </a:extLst>
            </p:cNvPr>
            <p:cNvSpPr/>
            <p:nvPr/>
          </p:nvSpPr>
          <p:spPr>
            <a:xfrm>
              <a:off x="10807725" y="8181106"/>
              <a:ext cx="1132790" cy="926930"/>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accent3"/>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53" name="Shape 2546">
              <a:extLst>
                <a:ext uri="{FF2B5EF4-FFF2-40B4-BE49-F238E27FC236}">
                  <a16:creationId xmlns:a16="http://schemas.microsoft.com/office/drawing/2014/main" id="{97BFDB64-DFB0-EA46-8406-D407C949ED76}"/>
                </a:ext>
              </a:extLst>
            </p:cNvPr>
            <p:cNvSpPr/>
            <p:nvPr/>
          </p:nvSpPr>
          <p:spPr>
            <a:xfrm>
              <a:off x="10875220" y="11102376"/>
              <a:ext cx="988464" cy="808744"/>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accent4"/>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4" name="Shape 2624">
              <a:extLst>
                <a:ext uri="{FF2B5EF4-FFF2-40B4-BE49-F238E27FC236}">
                  <a16:creationId xmlns:a16="http://schemas.microsoft.com/office/drawing/2014/main" id="{F28330A7-9115-284B-AC2B-7491D7095C32}"/>
                </a:ext>
              </a:extLst>
            </p:cNvPr>
            <p:cNvSpPr/>
            <p:nvPr/>
          </p:nvSpPr>
          <p:spPr>
            <a:xfrm>
              <a:off x="10834494" y="2472156"/>
              <a:ext cx="1029190" cy="1029186"/>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accent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55" name="Shape 2633">
              <a:extLst>
                <a:ext uri="{FF2B5EF4-FFF2-40B4-BE49-F238E27FC236}">
                  <a16:creationId xmlns:a16="http://schemas.microsoft.com/office/drawing/2014/main" id="{32C0A62F-6BE7-6140-BDC9-0E3514DB3C24}"/>
                </a:ext>
              </a:extLst>
            </p:cNvPr>
            <p:cNvSpPr/>
            <p:nvPr/>
          </p:nvSpPr>
          <p:spPr>
            <a:xfrm>
              <a:off x="10857517" y="5324624"/>
              <a:ext cx="1033206" cy="1033200"/>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chemeClr val="accent2"/>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sp>
        <p:nvSpPr>
          <p:cNvPr id="5" name="Picture Placeholder 4">
            <a:extLst>
              <a:ext uri="{FF2B5EF4-FFF2-40B4-BE49-F238E27FC236}">
                <a16:creationId xmlns:a16="http://schemas.microsoft.com/office/drawing/2014/main" id="{2740B3B7-D466-984C-8F46-4680D1FBC789}"/>
              </a:ext>
            </a:extLst>
          </p:cNvPr>
          <p:cNvSpPr>
            <a:spLocks noGrp="1"/>
          </p:cNvSpPr>
          <p:nvPr>
            <p:ph type="pic" sz="quarter" idx="14"/>
          </p:nvPr>
        </p:nvSpPr>
        <p:spPr/>
      </p:sp>
    </p:spTree>
    <p:extLst>
      <p:ext uri="{BB962C8B-B14F-4D97-AF65-F5344CB8AC3E}">
        <p14:creationId xmlns:p14="http://schemas.microsoft.com/office/powerpoint/2010/main" val="727337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999511FF-53A2-AD4B-864C-41060C543E5B}"/>
              </a:ext>
            </a:extLst>
          </p:cNvPr>
          <p:cNvSpPr txBox="1"/>
          <p:nvPr/>
        </p:nvSpPr>
        <p:spPr>
          <a:xfrm>
            <a:off x="2033021" y="2137295"/>
            <a:ext cx="9090033" cy="923330"/>
          </a:xfrm>
          <a:prstGeom prst="rect">
            <a:avLst/>
          </a:prstGeom>
          <a:noFill/>
          <a:ln>
            <a:noFill/>
          </a:ln>
        </p:spPr>
        <p:txBody>
          <a:bodyPr wrap="square" rtlCol="0">
            <a:spAutoFit/>
          </a:bodyPr>
          <a:lstStyle/>
          <a:p>
            <a:r>
              <a:rPr lang="en-US" sz="5400" dirty="0">
                <a:solidFill>
                  <a:schemeClr val="tx2"/>
                </a:solidFill>
                <a:latin typeface="Montserrat" pitchFamily="2" charset="77"/>
                <a:ea typeface="Lato Black" charset="0"/>
                <a:cs typeface="Lato Black" charset="0"/>
              </a:rPr>
              <a:t>Business Philisophy</a:t>
            </a:r>
          </a:p>
        </p:txBody>
      </p:sp>
      <p:sp>
        <p:nvSpPr>
          <p:cNvPr id="51" name="Rectangle 50">
            <a:extLst>
              <a:ext uri="{FF2B5EF4-FFF2-40B4-BE49-F238E27FC236}">
                <a16:creationId xmlns:a16="http://schemas.microsoft.com/office/drawing/2014/main" id="{BD67B5DD-412E-C54D-98A1-325106D691D6}"/>
              </a:ext>
            </a:extLst>
          </p:cNvPr>
          <p:cNvSpPr/>
          <p:nvPr/>
        </p:nvSpPr>
        <p:spPr>
          <a:xfrm>
            <a:off x="212293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nvGrpSpPr>
          <p:cNvPr id="31" name="Group 30">
            <a:extLst>
              <a:ext uri="{FF2B5EF4-FFF2-40B4-BE49-F238E27FC236}">
                <a16:creationId xmlns:a16="http://schemas.microsoft.com/office/drawing/2014/main" id="{4EB297CA-7287-4E45-90E6-580E06AC24E0}"/>
              </a:ext>
            </a:extLst>
          </p:cNvPr>
          <p:cNvGrpSpPr/>
          <p:nvPr/>
        </p:nvGrpSpPr>
        <p:grpSpPr>
          <a:xfrm>
            <a:off x="2033021" y="5467559"/>
            <a:ext cx="7801880" cy="6503396"/>
            <a:chOff x="1910532" y="6676964"/>
            <a:chExt cx="7801880" cy="6503396"/>
          </a:xfrm>
        </p:grpSpPr>
        <p:sp>
          <p:nvSpPr>
            <p:cNvPr id="32" name="Subtitle 2">
              <a:extLst>
                <a:ext uri="{FF2B5EF4-FFF2-40B4-BE49-F238E27FC236}">
                  <a16:creationId xmlns:a16="http://schemas.microsoft.com/office/drawing/2014/main" id="{C3575889-4CE9-A940-B088-FC29E0E8AC95}"/>
                </a:ext>
              </a:extLst>
            </p:cNvPr>
            <p:cNvSpPr txBox="1">
              <a:spLocks/>
            </p:cNvSpPr>
            <p:nvPr/>
          </p:nvSpPr>
          <p:spPr>
            <a:xfrm>
              <a:off x="1910532" y="7323295"/>
              <a:ext cx="7801880" cy="58570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charset="0"/>
                  <a:ea typeface="Montserrat Light" charset="0"/>
                  <a:cs typeface="Montserrat Light" charset="0"/>
                </a:rPr>
                <a:t>Refers to a good or service being offered by a company. Ideally, a product should meet a certain consumer demand, or it should be so compelling that consumers believe they need it. But they also must take into account supply costs.</a:t>
              </a:r>
            </a:p>
            <a:p>
              <a:pPr algn="l">
                <a:lnSpc>
                  <a:spcPts val="4299"/>
                </a:lnSpc>
              </a:pPr>
              <a:endParaRPr lang="en-US" sz="2800" dirty="0">
                <a:solidFill>
                  <a:schemeClr val="tx1"/>
                </a:solidFill>
                <a:latin typeface="Montserrat Light" charset="0"/>
                <a:ea typeface="Montserrat Light" charset="0"/>
                <a:cs typeface="Montserrat Light" charset="0"/>
              </a:endParaRPr>
            </a:p>
            <a:p>
              <a:pPr algn="l">
                <a:lnSpc>
                  <a:spcPts val="4299"/>
                </a:lnSpc>
              </a:pPr>
              <a:r>
                <a:rPr lang="en-US" sz="2800" dirty="0">
                  <a:solidFill>
                    <a:schemeClr val="tx1"/>
                  </a:solidFill>
                  <a:latin typeface="Montserrat Light" charset="0"/>
                  <a:ea typeface="Montserrat Light" charset="0"/>
                  <a:cs typeface="Montserrat Light" charset="0"/>
                </a:rPr>
                <a:t>The goal of business executives is to get their products in front of the consumers who are most likely to buy them.</a:t>
              </a:r>
            </a:p>
          </p:txBody>
        </p:sp>
        <p:sp>
          <p:nvSpPr>
            <p:cNvPr id="33" name="Rectangle 32">
              <a:extLst>
                <a:ext uri="{FF2B5EF4-FFF2-40B4-BE49-F238E27FC236}">
                  <a16:creationId xmlns:a16="http://schemas.microsoft.com/office/drawing/2014/main" id="{CD43A3D1-A428-D540-A5A4-9A31C7EC6D0D}"/>
                </a:ext>
              </a:extLst>
            </p:cNvPr>
            <p:cNvSpPr/>
            <p:nvPr/>
          </p:nvSpPr>
          <p:spPr>
            <a:xfrm>
              <a:off x="2048350" y="6676964"/>
              <a:ext cx="3632887" cy="646331"/>
            </a:xfrm>
            <a:prstGeom prst="rect">
              <a:avLst/>
            </a:prstGeom>
          </p:spPr>
          <p:txBody>
            <a:bodyPr wrap="square">
              <a:spAutoFit/>
            </a:bodyPr>
            <a:lstStyle/>
            <a:p>
              <a:r>
                <a:rPr lang="en-US" dirty="0">
                  <a:solidFill>
                    <a:schemeClr val="tx2"/>
                  </a:solidFill>
                  <a:latin typeface="Montserrat" pitchFamily="2" charset="77"/>
                  <a:ea typeface="Montserrat" charset="0"/>
                  <a:cs typeface="Montserrat" charset="0"/>
                </a:rPr>
                <a:t>Title One</a:t>
              </a:r>
            </a:p>
          </p:txBody>
        </p:sp>
      </p:grpSp>
      <p:sp>
        <p:nvSpPr>
          <p:cNvPr id="3" name="Picture Placeholder 2">
            <a:extLst>
              <a:ext uri="{FF2B5EF4-FFF2-40B4-BE49-F238E27FC236}">
                <a16:creationId xmlns:a16="http://schemas.microsoft.com/office/drawing/2014/main" id="{E53C53C7-00FE-434E-9819-31A82B3E2E43}"/>
              </a:ext>
            </a:extLst>
          </p:cNvPr>
          <p:cNvSpPr>
            <a:spLocks noGrp="1"/>
          </p:cNvSpPr>
          <p:nvPr>
            <p:ph type="pic" sz="quarter" idx="14"/>
          </p:nvPr>
        </p:nvSpPr>
        <p:spPr/>
      </p:sp>
    </p:spTree>
    <p:extLst>
      <p:ext uri="{BB962C8B-B14F-4D97-AF65-F5344CB8AC3E}">
        <p14:creationId xmlns:p14="http://schemas.microsoft.com/office/powerpoint/2010/main" val="1700100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225D371-8DA2-A94C-857F-EAF7AEFA097C}"/>
              </a:ext>
            </a:extLst>
          </p:cNvPr>
          <p:cNvGrpSpPr/>
          <p:nvPr/>
        </p:nvGrpSpPr>
        <p:grpSpPr>
          <a:xfrm>
            <a:off x="14876184" y="1745044"/>
            <a:ext cx="7801881" cy="10225911"/>
            <a:chOff x="2033021" y="1745044"/>
            <a:chExt cx="7801881" cy="10225911"/>
          </a:xfrm>
        </p:grpSpPr>
        <p:sp>
          <p:nvSpPr>
            <p:cNvPr id="49" name="TextBox 48">
              <a:extLst>
                <a:ext uri="{FF2B5EF4-FFF2-40B4-BE49-F238E27FC236}">
                  <a16:creationId xmlns:a16="http://schemas.microsoft.com/office/drawing/2014/main" id="{999511FF-53A2-AD4B-864C-41060C543E5B}"/>
                </a:ext>
              </a:extLst>
            </p:cNvPr>
            <p:cNvSpPr txBox="1"/>
            <p:nvPr/>
          </p:nvSpPr>
          <p:spPr>
            <a:xfrm>
              <a:off x="2033022" y="2137295"/>
              <a:ext cx="7801880" cy="923330"/>
            </a:xfrm>
            <a:prstGeom prst="rect">
              <a:avLst/>
            </a:prstGeom>
            <a:noFill/>
            <a:ln>
              <a:noFill/>
            </a:ln>
          </p:spPr>
          <p:txBody>
            <a:bodyPr wrap="square" rtlCol="0">
              <a:spAutoFit/>
            </a:bodyPr>
            <a:lstStyle/>
            <a:p>
              <a:r>
                <a:rPr lang="en-US" sz="5400" dirty="0">
                  <a:solidFill>
                    <a:schemeClr val="tx2"/>
                  </a:solidFill>
                  <a:latin typeface="Montserrat" pitchFamily="2" charset="77"/>
                  <a:ea typeface="Lato Black" charset="0"/>
                  <a:cs typeface="Lato Black" charset="0"/>
                </a:rPr>
                <a:t>Business Philisophy</a:t>
              </a:r>
            </a:p>
          </p:txBody>
        </p:sp>
        <p:sp>
          <p:nvSpPr>
            <p:cNvPr id="51" name="Rectangle 50">
              <a:extLst>
                <a:ext uri="{FF2B5EF4-FFF2-40B4-BE49-F238E27FC236}">
                  <a16:creationId xmlns:a16="http://schemas.microsoft.com/office/drawing/2014/main" id="{BD67B5DD-412E-C54D-98A1-325106D691D6}"/>
                </a:ext>
              </a:extLst>
            </p:cNvPr>
            <p:cNvSpPr/>
            <p:nvPr/>
          </p:nvSpPr>
          <p:spPr>
            <a:xfrm>
              <a:off x="212293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nvGrpSpPr>
            <p:cNvPr id="31" name="Group 30">
              <a:extLst>
                <a:ext uri="{FF2B5EF4-FFF2-40B4-BE49-F238E27FC236}">
                  <a16:creationId xmlns:a16="http://schemas.microsoft.com/office/drawing/2014/main" id="{4EB297CA-7287-4E45-90E6-580E06AC24E0}"/>
                </a:ext>
              </a:extLst>
            </p:cNvPr>
            <p:cNvGrpSpPr/>
            <p:nvPr/>
          </p:nvGrpSpPr>
          <p:grpSpPr>
            <a:xfrm>
              <a:off x="2033021" y="5467559"/>
              <a:ext cx="7801880" cy="6503396"/>
              <a:chOff x="1910532" y="6676964"/>
              <a:chExt cx="7801880" cy="6503396"/>
            </a:xfrm>
          </p:grpSpPr>
          <p:sp>
            <p:nvSpPr>
              <p:cNvPr id="32" name="Subtitle 2">
                <a:extLst>
                  <a:ext uri="{FF2B5EF4-FFF2-40B4-BE49-F238E27FC236}">
                    <a16:creationId xmlns:a16="http://schemas.microsoft.com/office/drawing/2014/main" id="{C3575889-4CE9-A940-B088-FC29E0E8AC95}"/>
                  </a:ext>
                </a:extLst>
              </p:cNvPr>
              <p:cNvSpPr txBox="1">
                <a:spLocks/>
              </p:cNvSpPr>
              <p:nvPr/>
            </p:nvSpPr>
            <p:spPr>
              <a:xfrm>
                <a:off x="1910532" y="7323295"/>
                <a:ext cx="7801880" cy="58570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charset="0"/>
                    <a:ea typeface="Montserrat Light" charset="0"/>
                    <a:cs typeface="Montserrat Light" charset="0"/>
                  </a:rPr>
                  <a:t>Refers to a good or service being offered by a company. Ideally, a product should meet a certain consumer demand, or it should be so compelling that consumers believe they need it. But they also must take into account supply costs.</a:t>
                </a:r>
              </a:p>
              <a:p>
                <a:pPr algn="l">
                  <a:lnSpc>
                    <a:spcPts val="4299"/>
                  </a:lnSpc>
                </a:pPr>
                <a:endParaRPr lang="en-US" sz="2800" dirty="0">
                  <a:solidFill>
                    <a:schemeClr val="tx1"/>
                  </a:solidFill>
                  <a:latin typeface="Montserrat Light" charset="0"/>
                  <a:ea typeface="Montserrat Light" charset="0"/>
                  <a:cs typeface="Montserrat Light" charset="0"/>
                </a:endParaRPr>
              </a:p>
              <a:p>
                <a:pPr algn="l">
                  <a:lnSpc>
                    <a:spcPts val="4299"/>
                  </a:lnSpc>
                </a:pPr>
                <a:r>
                  <a:rPr lang="en-US" sz="2800" dirty="0">
                    <a:solidFill>
                      <a:schemeClr val="tx1"/>
                    </a:solidFill>
                    <a:latin typeface="Montserrat Light" charset="0"/>
                    <a:ea typeface="Montserrat Light" charset="0"/>
                    <a:cs typeface="Montserrat Light" charset="0"/>
                  </a:rPr>
                  <a:t>The goal of business executives is to get their products in front of the consumers who are most likely to buy them.</a:t>
                </a:r>
              </a:p>
            </p:txBody>
          </p:sp>
          <p:sp>
            <p:nvSpPr>
              <p:cNvPr id="33" name="Rectangle 32">
                <a:extLst>
                  <a:ext uri="{FF2B5EF4-FFF2-40B4-BE49-F238E27FC236}">
                    <a16:creationId xmlns:a16="http://schemas.microsoft.com/office/drawing/2014/main" id="{CD43A3D1-A428-D540-A5A4-9A31C7EC6D0D}"/>
                  </a:ext>
                </a:extLst>
              </p:cNvPr>
              <p:cNvSpPr/>
              <p:nvPr/>
            </p:nvSpPr>
            <p:spPr>
              <a:xfrm>
                <a:off x="2048350" y="6676964"/>
                <a:ext cx="3632887" cy="646331"/>
              </a:xfrm>
              <a:prstGeom prst="rect">
                <a:avLst/>
              </a:prstGeom>
            </p:spPr>
            <p:txBody>
              <a:bodyPr wrap="square">
                <a:spAutoFit/>
              </a:bodyPr>
              <a:lstStyle/>
              <a:p>
                <a:r>
                  <a:rPr lang="en-US" dirty="0">
                    <a:solidFill>
                      <a:schemeClr val="tx2"/>
                    </a:solidFill>
                    <a:latin typeface="Montserrat" pitchFamily="2" charset="77"/>
                    <a:ea typeface="Montserrat" charset="0"/>
                    <a:cs typeface="Montserrat" charset="0"/>
                  </a:rPr>
                  <a:t>Title One</a:t>
                </a:r>
              </a:p>
            </p:txBody>
          </p:sp>
        </p:grpSp>
      </p:grpSp>
      <p:sp>
        <p:nvSpPr>
          <p:cNvPr id="4" name="Picture Placeholder 3">
            <a:extLst>
              <a:ext uri="{FF2B5EF4-FFF2-40B4-BE49-F238E27FC236}">
                <a16:creationId xmlns:a16="http://schemas.microsoft.com/office/drawing/2014/main" id="{FFD24475-3311-2C4C-817A-D1A5F6FC4A0F}"/>
              </a:ext>
            </a:extLst>
          </p:cNvPr>
          <p:cNvSpPr>
            <a:spLocks noGrp="1"/>
          </p:cNvSpPr>
          <p:nvPr>
            <p:ph type="pic" sz="quarter" idx="14"/>
          </p:nvPr>
        </p:nvSpPr>
        <p:spPr/>
      </p:sp>
    </p:spTree>
    <p:extLst>
      <p:ext uri="{BB962C8B-B14F-4D97-AF65-F5344CB8AC3E}">
        <p14:creationId xmlns:p14="http://schemas.microsoft.com/office/powerpoint/2010/main" val="3912096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F90EB683-A882-324B-ADE3-C4985D0F2B9D}"/>
              </a:ext>
            </a:extLst>
          </p:cNvPr>
          <p:cNvCxnSpPr>
            <a:cxnSpLocks/>
          </p:cNvCxnSpPr>
          <p:nvPr/>
        </p:nvCxnSpPr>
        <p:spPr>
          <a:xfrm>
            <a:off x="12195483" y="5872727"/>
            <a:ext cx="0" cy="784327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AC99047-970E-B948-811B-C401E227DD5A}"/>
              </a:ext>
            </a:extLst>
          </p:cNvPr>
          <p:cNvSpPr txBox="1"/>
          <p:nvPr/>
        </p:nvSpPr>
        <p:spPr>
          <a:xfrm>
            <a:off x="13614623" y="5542827"/>
            <a:ext cx="5412542" cy="646331"/>
          </a:xfrm>
          <a:prstGeom prst="rect">
            <a:avLst/>
          </a:prstGeom>
          <a:noFill/>
        </p:spPr>
        <p:txBody>
          <a:bodyPr wrap="square" rtlCol="0">
            <a:spAutoFit/>
          </a:bodyPr>
          <a:lstStyle/>
          <a:p>
            <a:r>
              <a:rPr lang="en-US" dirty="0">
                <a:solidFill>
                  <a:schemeClr val="tx2"/>
                </a:solidFill>
                <a:latin typeface="Montserrat" pitchFamily="2" charset="77"/>
                <a:ea typeface="Lato Black" charset="0"/>
                <a:cs typeface="Lato Black" charset="0"/>
              </a:rPr>
              <a:t>Start</a:t>
            </a:r>
          </a:p>
        </p:txBody>
      </p:sp>
      <p:sp>
        <p:nvSpPr>
          <p:cNvPr id="20" name="TextBox 19">
            <a:extLst>
              <a:ext uri="{FF2B5EF4-FFF2-40B4-BE49-F238E27FC236}">
                <a16:creationId xmlns:a16="http://schemas.microsoft.com/office/drawing/2014/main" id="{101AC755-C1FD-CF4B-9A41-130B5402EC52}"/>
              </a:ext>
            </a:extLst>
          </p:cNvPr>
          <p:cNvSpPr txBox="1"/>
          <p:nvPr/>
        </p:nvSpPr>
        <p:spPr>
          <a:xfrm>
            <a:off x="13614623" y="6185268"/>
            <a:ext cx="8610142" cy="2031325"/>
          </a:xfrm>
          <a:prstGeom prst="rect">
            <a:avLst/>
          </a:prstGeom>
          <a:noFill/>
        </p:spPr>
        <p:txBody>
          <a:bodyPr wrap="square" rtlCol="0">
            <a:spAutoFit/>
          </a:bodyPr>
          <a:lstStyle/>
          <a:p>
            <a:pPr>
              <a:lnSpc>
                <a:spcPct val="150000"/>
              </a:lnSpc>
            </a:pPr>
            <a:r>
              <a:rPr lang="en-US" sz="2800" dirty="0">
                <a:latin typeface="Montserrat Light" charset="0"/>
                <a:ea typeface="Montserrat Light" charset="0"/>
                <a:cs typeface="Montserrat Light" charset="0"/>
              </a:rPr>
              <a:t>Marketers must link the price to the real and perceived value of the product, but they also must take into account supply costs.</a:t>
            </a:r>
          </a:p>
        </p:txBody>
      </p:sp>
      <p:sp>
        <p:nvSpPr>
          <p:cNvPr id="21" name="TextBox 20">
            <a:extLst>
              <a:ext uri="{FF2B5EF4-FFF2-40B4-BE49-F238E27FC236}">
                <a16:creationId xmlns:a16="http://schemas.microsoft.com/office/drawing/2014/main" id="{5313D3EF-C005-9C42-924A-C68DC8D37668}"/>
              </a:ext>
            </a:extLst>
          </p:cNvPr>
          <p:cNvSpPr txBox="1"/>
          <p:nvPr/>
        </p:nvSpPr>
        <p:spPr>
          <a:xfrm>
            <a:off x="5202445" y="9537059"/>
            <a:ext cx="5412542" cy="646331"/>
          </a:xfrm>
          <a:prstGeom prst="rect">
            <a:avLst/>
          </a:prstGeom>
          <a:noFill/>
        </p:spPr>
        <p:txBody>
          <a:bodyPr wrap="square" rtlCol="0">
            <a:spAutoFit/>
          </a:bodyPr>
          <a:lstStyle/>
          <a:p>
            <a:pPr algn="r"/>
            <a:r>
              <a:rPr lang="en-US" dirty="0">
                <a:solidFill>
                  <a:schemeClr val="tx2"/>
                </a:solidFill>
                <a:latin typeface="Montserrat" pitchFamily="2" charset="77"/>
                <a:ea typeface="Lato Black" charset="0"/>
                <a:cs typeface="Lato Black" charset="0"/>
              </a:rPr>
              <a:t>Expansion</a:t>
            </a:r>
          </a:p>
        </p:txBody>
      </p:sp>
      <p:sp>
        <p:nvSpPr>
          <p:cNvPr id="22" name="TextBox 21">
            <a:extLst>
              <a:ext uri="{FF2B5EF4-FFF2-40B4-BE49-F238E27FC236}">
                <a16:creationId xmlns:a16="http://schemas.microsoft.com/office/drawing/2014/main" id="{FA167907-8542-CC4E-AF62-FBCC0AB8D0AC}"/>
              </a:ext>
            </a:extLst>
          </p:cNvPr>
          <p:cNvSpPr txBox="1"/>
          <p:nvPr/>
        </p:nvSpPr>
        <p:spPr>
          <a:xfrm>
            <a:off x="2467527" y="10179500"/>
            <a:ext cx="8147459" cy="2031325"/>
          </a:xfrm>
          <a:prstGeom prst="rect">
            <a:avLst/>
          </a:prstGeom>
          <a:noFill/>
        </p:spPr>
        <p:txBody>
          <a:bodyPr wrap="square" rtlCol="0">
            <a:spAutoFit/>
          </a:bodyPr>
          <a:lstStyle/>
          <a:p>
            <a:pPr algn="r">
              <a:lnSpc>
                <a:spcPct val="150000"/>
              </a:lnSpc>
            </a:pPr>
            <a:r>
              <a:rPr lang="en-US" sz="2800" dirty="0">
                <a:latin typeface="Montserrat Light" charset="0"/>
                <a:ea typeface="Montserrat Light" charset="0"/>
                <a:cs typeface="Montserrat Light" charset="0"/>
              </a:rPr>
              <a:t>Marketers must link the price to the real and perceived value of the product, but they also must take into account supply costs.</a:t>
            </a:r>
          </a:p>
        </p:txBody>
      </p:sp>
      <p:cxnSp>
        <p:nvCxnSpPr>
          <p:cNvPr id="23" name="Straight Connector 22">
            <a:extLst>
              <a:ext uri="{FF2B5EF4-FFF2-40B4-BE49-F238E27FC236}">
                <a16:creationId xmlns:a16="http://schemas.microsoft.com/office/drawing/2014/main" id="{CF3978E9-42E6-CA49-BA19-7FD10CA23F36}"/>
              </a:ext>
            </a:extLst>
          </p:cNvPr>
          <p:cNvCxnSpPr/>
          <p:nvPr/>
        </p:nvCxnSpPr>
        <p:spPr>
          <a:xfrm>
            <a:off x="11822763" y="5872727"/>
            <a:ext cx="76025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E6F5A97-3E66-194B-9E6D-308604BFD632}"/>
              </a:ext>
            </a:extLst>
          </p:cNvPr>
          <p:cNvGrpSpPr/>
          <p:nvPr/>
        </p:nvGrpSpPr>
        <p:grpSpPr>
          <a:xfrm>
            <a:off x="8571488" y="1745044"/>
            <a:ext cx="7234673" cy="1315581"/>
            <a:chOff x="8571488" y="1745044"/>
            <a:chExt cx="7234673"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8571488" y="2137295"/>
              <a:ext cx="7234673" cy="923330"/>
            </a:xfrm>
            <a:prstGeom prst="rect">
              <a:avLst/>
            </a:prstGeom>
            <a:noFill/>
            <a:ln>
              <a:noFill/>
            </a:ln>
          </p:spPr>
          <p:txBody>
            <a:bodyPr wrap="none" rtlCol="0">
              <a:spAutoFit/>
            </a:bodyPr>
            <a:lstStyle/>
            <a:p>
              <a:pPr algn="ctr"/>
              <a:r>
                <a:rPr lang="en-US" sz="5400" dirty="0">
                  <a:solidFill>
                    <a:schemeClr val="tx2"/>
                  </a:solidFill>
                  <a:latin typeface="Montserrat" pitchFamily="2" charset="77"/>
                  <a:ea typeface="Lato Black" charset="0"/>
                  <a:cs typeface="Lato Black" charset="0"/>
                </a:rPr>
                <a:t>Company’s Timeline</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28" name="Subtitle 2">
            <a:extLst>
              <a:ext uri="{FF2B5EF4-FFF2-40B4-BE49-F238E27FC236}">
                <a16:creationId xmlns:a16="http://schemas.microsoft.com/office/drawing/2014/main" id="{65BB83B4-8745-F248-A35A-787594F3E2EC}"/>
              </a:ext>
            </a:extLst>
          </p:cNvPr>
          <p:cNvSpPr txBox="1">
            <a:spLocks/>
          </p:cNvSpPr>
          <p:nvPr/>
        </p:nvSpPr>
        <p:spPr>
          <a:xfrm>
            <a:off x="3503201" y="3116333"/>
            <a:ext cx="17371242"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charset="0"/>
                <a:ea typeface="Montserrat Light" charset="0"/>
                <a:cs typeface="Montserrat Light" charset="0"/>
              </a:rPr>
              <a:t>Refers to a good or service being offered by a company. Ideally, a product should meet a certain consumer demand, or it should be so compelling that consumers believe they need it. </a:t>
            </a:r>
          </a:p>
        </p:txBody>
      </p:sp>
      <p:sp>
        <p:nvSpPr>
          <p:cNvPr id="32" name="Shape 2624">
            <a:extLst>
              <a:ext uri="{FF2B5EF4-FFF2-40B4-BE49-F238E27FC236}">
                <a16:creationId xmlns:a16="http://schemas.microsoft.com/office/drawing/2014/main" id="{4FBA1CBB-C5DF-7D41-A48B-7A6D6762CC20}"/>
              </a:ext>
            </a:extLst>
          </p:cNvPr>
          <p:cNvSpPr/>
          <p:nvPr/>
        </p:nvSpPr>
        <p:spPr>
          <a:xfrm>
            <a:off x="10175545" y="5341496"/>
            <a:ext cx="1029190" cy="1029186"/>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accent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33" name="Shape 2633">
            <a:extLst>
              <a:ext uri="{FF2B5EF4-FFF2-40B4-BE49-F238E27FC236}">
                <a16:creationId xmlns:a16="http://schemas.microsoft.com/office/drawing/2014/main" id="{802E4538-968B-3248-A588-24679700180B}"/>
              </a:ext>
            </a:extLst>
          </p:cNvPr>
          <p:cNvSpPr/>
          <p:nvPr/>
        </p:nvSpPr>
        <p:spPr>
          <a:xfrm>
            <a:off x="13259377" y="9326422"/>
            <a:ext cx="1033206" cy="1033200"/>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chemeClr val="accent2"/>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cxnSp>
        <p:nvCxnSpPr>
          <p:cNvPr id="34" name="Straight Connector 33">
            <a:extLst>
              <a:ext uri="{FF2B5EF4-FFF2-40B4-BE49-F238E27FC236}">
                <a16:creationId xmlns:a16="http://schemas.microsoft.com/office/drawing/2014/main" id="{7078BEC1-505D-364C-B994-FFFB85F3F75F}"/>
              </a:ext>
            </a:extLst>
          </p:cNvPr>
          <p:cNvCxnSpPr/>
          <p:nvPr/>
        </p:nvCxnSpPr>
        <p:spPr>
          <a:xfrm>
            <a:off x="11822763" y="9882020"/>
            <a:ext cx="76025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4889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99A528B-76EB-4D44-A8FB-E6A32BA47A90}"/>
              </a:ext>
            </a:extLst>
          </p:cNvPr>
          <p:cNvSpPr txBox="1"/>
          <p:nvPr/>
        </p:nvSpPr>
        <p:spPr>
          <a:xfrm>
            <a:off x="5202445" y="1649041"/>
            <a:ext cx="5412542" cy="646331"/>
          </a:xfrm>
          <a:prstGeom prst="rect">
            <a:avLst/>
          </a:prstGeom>
          <a:noFill/>
        </p:spPr>
        <p:txBody>
          <a:bodyPr wrap="square" rtlCol="0">
            <a:spAutoFit/>
          </a:bodyPr>
          <a:lstStyle/>
          <a:p>
            <a:pPr algn="r"/>
            <a:r>
              <a:rPr lang="en-US" dirty="0">
                <a:solidFill>
                  <a:schemeClr val="tx2"/>
                </a:solidFill>
                <a:latin typeface="Montserrat" pitchFamily="2" charset="77"/>
                <a:ea typeface="Lato Black" charset="0"/>
                <a:cs typeface="Lato Black" charset="0"/>
              </a:rPr>
              <a:t>New Location</a:t>
            </a:r>
          </a:p>
        </p:txBody>
      </p:sp>
      <p:sp>
        <p:nvSpPr>
          <p:cNvPr id="8" name="TextBox 7">
            <a:extLst>
              <a:ext uri="{FF2B5EF4-FFF2-40B4-BE49-F238E27FC236}">
                <a16:creationId xmlns:a16="http://schemas.microsoft.com/office/drawing/2014/main" id="{A07D2015-306D-5848-8613-4A5A64C5D2EE}"/>
              </a:ext>
            </a:extLst>
          </p:cNvPr>
          <p:cNvSpPr txBox="1"/>
          <p:nvPr/>
        </p:nvSpPr>
        <p:spPr>
          <a:xfrm>
            <a:off x="2467527" y="2291482"/>
            <a:ext cx="8147459" cy="2031325"/>
          </a:xfrm>
          <a:prstGeom prst="rect">
            <a:avLst/>
          </a:prstGeom>
          <a:noFill/>
        </p:spPr>
        <p:txBody>
          <a:bodyPr wrap="square" rtlCol="0">
            <a:spAutoFit/>
          </a:bodyPr>
          <a:lstStyle/>
          <a:p>
            <a:pPr algn="r">
              <a:lnSpc>
                <a:spcPct val="150000"/>
              </a:lnSpc>
            </a:pPr>
            <a:r>
              <a:rPr lang="en-US" sz="2800" dirty="0">
                <a:latin typeface="Montserrat Light" charset="0"/>
                <a:ea typeface="Montserrat Light" charset="0"/>
                <a:cs typeface="Montserrat Light" charset="0"/>
              </a:rPr>
              <a:t>Marketers must link the price to the real and perceived value of the product, but they also must take into account supply costs.</a:t>
            </a:r>
          </a:p>
        </p:txBody>
      </p:sp>
      <p:sp>
        <p:nvSpPr>
          <p:cNvPr id="10" name="TextBox 9">
            <a:extLst>
              <a:ext uri="{FF2B5EF4-FFF2-40B4-BE49-F238E27FC236}">
                <a16:creationId xmlns:a16="http://schemas.microsoft.com/office/drawing/2014/main" id="{CC632EDE-97C0-764D-83EB-6333D88F8918}"/>
              </a:ext>
            </a:extLst>
          </p:cNvPr>
          <p:cNvSpPr txBox="1"/>
          <p:nvPr/>
        </p:nvSpPr>
        <p:spPr>
          <a:xfrm>
            <a:off x="13614623" y="5620000"/>
            <a:ext cx="5412542" cy="646331"/>
          </a:xfrm>
          <a:prstGeom prst="rect">
            <a:avLst/>
          </a:prstGeom>
          <a:noFill/>
        </p:spPr>
        <p:txBody>
          <a:bodyPr wrap="square" rtlCol="0">
            <a:spAutoFit/>
          </a:bodyPr>
          <a:lstStyle/>
          <a:p>
            <a:r>
              <a:rPr lang="en-US" dirty="0">
                <a:solidFill>
                  <a:schemeClr val="tx2"/>
                </a:solidFill>
                <a:latin typeface="Montserrat" pitchFamily="2" charset="77"/>
                <a:ea typeface="Lato Black" charset="0"/>
                <a:cs typeface="Lato Black" charset="0"/>
              </a:rPr>
              <a:t>New Products</a:t>
            </a:r>
          </a:p>
        </p:txBody>
      </p:sp>
      <p:sp>
        <p:nvSpPr>
          <p:cNvPr id="11" name="TextBox 10">
            <a:extLst>
              <a:ext uri="{FF2B5EF4-FFF2-40B4-BE49-F238E27FC236}">
                <a16:creationId xmlns:a16="http://schemas.microsoft.com/office/drawing/2014/main" id="{A97CA16B-65F9-EC44-B2E0-54C90371FA8C}"/>
              </a:ext>
            </a:extLst>
          </p:cNvPr>
          <p:cNvSpPr txBox="1"/>
          <p:nvPr/>
        </p:nvSpPr>
        <p:spPr>
          <a:xfrm>
            <a:off x="13614623" y="6262441"/>
            <a:ext cx="8610142" cy="2031325"/>
          </a:xfrm>
          <a:prstGeom prst="rect">
            <a:avLst/>
          </a:prstGeom>
          <a:noFill/>
        </p:spPr>
        <p:txBody>
          <a:bodyPr wrap="square" rtlCol="0">
            <a:spAutoFit/>
          </a:bodyPr>
          <a:lstStyle/>
          <a:p>
            <a:pPr>
              <a:lnSpc>
                <a:spcPct val="150000"/>
              </a:lnSpc>
            </a:pPr>
            <a:r>
              <a:rPr lang="en-US" sz="2800" dirty="0">
                <a:latin typeface="Montserrat Light" charset="0"/>
                <a:ea typeface="Montserrat Light" charset="0"/>
                <a:cs typeface="Montserrat Light" charset="0"/>
              </a:rPr>
              <a:t>Marketers must link the price to the real and perceived value of the product, but they also must take into account supply costs.</a:t>
            </a:r>
          </a:p>
        </p:txBody>
      </p:sp>
      <p:sp>
        <p:nvSpPr>
          <p:cNvPr id="13" name="TextBox 12">
            <a:extLst>
              <a:ext uri="{FF2B5EF4-FFF2-40B4-BE49-F238E27FC236}">
                <a16:creationId xmlns:a16="http://schemas.microsoft.com/office/drawing/2014/main" id="{7F5C231D-294E-7F45-A2A5-C38C5D78B50E}"/>
              </a:ext>
            </a:extLst>
          </p:cNvPr>
          <p:cNvSpPr txBox="1"/>
          <p:nvPr/>
        </p:nvSpPr>
        <p:spPr>
          <a:xfrm>
            <a:off x="5202445" y="9593557"/>
            <a:ext cx="5412542" cy="646331"/>
          </a:xfrm>
          <a:prstGeom prst="rect">
            <a:avLst/>
          </a:prstGeom>
          <a:noFill/>
        </p:spPr>
        <p:txBody>
          <a:bodyPr wrap="square" rtlCol="0">
            <a:spAutoFit/>
          </a:bodyPr>
          <a:lstStyle/>
          <a:p>
            <a:pPr algn="r"/>
            <a:r>
              <a:rPr lang="en-US" dirty="0">
                <a:solidFill>
                  <a:schemeClr val="tx2"/>
                </a:solidFill>
                <a:latin typeface="Montserrat" pitchFamily="2" charset="77"/>
                <a:ea typeface="Lato Black" charset="0"/>
                <a:cs typeface="Lato Black" charset="0"/>
              </a:rPr>
              <a:t>New Associates</a:t>
            </a:r>
          </a:p>
        </p:txBody>
      </p:sp>
      <p:sp>
        <p:nvSpPr>
          <p:cNvPr id="14" name="TextBox 13">
            <a:extLst>
              <a:ext uri="{FF2B5EF4-FFF2-40B4-BE49-F238E27FC236}">
                <a16:creationId xmlns:a16="http://schemas.microsoft.com/office/drawing/2014/main" id="{2ACD8C5D-FC39-4847-8632-13CCC12A15AA}"/>
              </a:ext>
            </a:extLst>
          </p:cNvPr>
          <p:cNvSpPr txBox="1"/>
          <p:nvPr/>
        </p:nvSpPr>
        <p:spPr>
          <a:xfrm>
            <a:off x="2467527" y="10235998"/>
            <a:ext cx="8147459" cy="2031325"/>
          </a:xfrm>
          <a:prstGeom prst="rect">
            <a:avLst/>
          </a:prstGeom>
          <a:noFill/>
        </p:spPr>
        <p:txBody>
          <a:bodyPr wrap="square" rtlCol="0">
            <a:spAutoFit/>
          </a:bodyPr>
          <a:lstStyle/>
          <a:p>
            <a:pPr algn="r">
              <a:lnSpc>
                <a:spcPct val="150000"/>
              </a:lnSpc>
            </a:pPr>
            <a:r>
              <a:rPr lang="en-US" sz="2800" dirty="0">
                <a:latin typeface="Montserrat Light" charset="0"/>
                <a:ea typeface="Montserrat Light" charset="0"/>
                <a:cs typeface="Montserrat Light" charset="0"/>
              </a:rPr>
              <a:t>Marketers must link the price to the real and perceived value of the product, but they also must take into account supply costs.</a:t>
            </a:r>
          </a:p>
        </p:txBody>
      </p:sp>
      <p:cxnSp>
        <p:nvCxnSpPr>
          <p:cNvPr id="12" name="Straight Connector 11">
            <a:extLst>
              <a:ext uri="{FF2B5EF4-FFF2-40B4-BE49-F238E27FC236}">
                <a16:creationId xmlns:a16="http://schemas.microsoft.com/office/drawing/2014/main" id="{FA699020-2F4D-C441-993E-9075FCAA5D5A}"/>
              </a:ext>
            </a:extLst>
          </p:cNvPr>
          <p:cNvCxnSpPr>
            <a:cxnSpLocks/>
          </p:cNvCxnSpPr>
          <p:nvPr/>
        </p:nvCxnSpPr>
        <p:spPr>
          <a:xfrm>
            <a:off x="12195483" y="0"/>
            <a:ext cx="0" cy="995842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E28D13-30A2-E941-972A-51B1713E6416}"/>
              </a:ext>
            </a:extLst>
          </p:cNvPr>
          <p:cNvCxnSpPr/>
          <p:nvPr/>
        </p:nvCxnSpPr>
        <p:spPr>
          <a:xfrm>
            <a:off x="11815353" y="2020818"/>
            <a:ext cx="76025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Shape 2772">
            <a:extLst>
              <a:ext uri="{FF2B5EF4-FFF2-40B4-BE49-F238E27FC236}">
                <a16:creationId xmlns:a16="http://schemas.microsoft.com/office/drawing/2014/main" id="{E9C5AF51-F9B9-1B44-8A3B-97DC875AEE8A}"/>
              </a:ext>
            </a:extLst>
          </p:cNvPr>
          <p:cNvSpPr/>
          <p:nvPr/>
        </p:nvSpPr>
        <p:spPr>
          <a:xfrm>
            <a:off x="12949084" y="9402128"/>
            <a:ext cx="1029188" cy="1029188"/>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2273" y="12764"/>
                </a:moveTo>
                <a:lnTo>
                  <a:pt x="17182" y="12764"/>
                </a:lnTo>
                <a:cubicBezTo>
                  <a:pt x="17453" y="12764"/>
                  <a:pt x="17673" y="12544"/>
                  <a:pt x="17673" y="12273"/>
                </a:cubicBezTo>
                <a:cubicBezTo>
                  <a:pt x="17673" y="12002"/>
                  <a:pt x="17453" y="11782"/>
                  <a:pt x="17182" y="11782"/>
                </a:cubicBezTo>
                <a:lnTo>
                  <a:pt x="12273" y="11782"/>
                </a:lnTo>
                <a:cubicBezTo>
                  <a:pt x="12002" y="11782"/>
                  <a:pt x="11782" y="12002"/>
                  <a:pt x="11782" y="12273"/>
                </a:cubicBezTo>
                <a:cubicBezTo>
                  <a:pt x="11782" y="12544"/>
                  <a:pt x="12002" y="12764"/>
                  <a:pt x="12273" y="12764"/>
                </a:cubicBezTo>
                <a:moveTo>
                  <a:pt x="4909" y="6873"/>
                </a:moveTo>
                <a:lnTo>
                  <a:pt x="8836" y="6873"/>
                </a:lnTo>
                <a:lnTo>
                  <a:pt x="8836" y="11782"/>
                </a:lnTo>
                <a:lnTo>
                  <a:pt x="4909" y="11782"/>
                </a:lnTo>
                <a:cubicBezTo>
                  <a:pt x="4909" y="11782"/>
                  <a:pt x="4909" y="6873"/>
                  <a:pt x="4909" y="6873"/>
                </a:cubicBezTo>
                <a:close/>
                <a:moveTo>
                  <a:pt x="4909" y="12764"/>
                </a:moveTo>
                <a:lnTo>
                  <a:pt x="8836" y="12764"/>
                </a:lnTo>
                <a:cubicBezTo>
                  <a:pt x="9378" y="12764"/>
                  <a:pt x="9818" y="12325"/>
                  <a:pt x="9818" y="11782"/>
                </a:cubicBezTo>
                <a:lnTo>
                  <a:pt x="9818" y="6873"/>
                </a:lnTo>
                <a:cubicBezTo>
                  <a:pt x="9818" y="6331"/>
                  <a:pt x="9378" y="5891"/>
                  <a:pt x="8836" y="5891"/>
                </a:cubicBezTo>
                <a:lnTo>
                  <a:pt x="4909" y="5891"/>
                </a:lnTo>
                <a:cubicBezTo>
                  <a:pt x="4367" y="5891"/>
                  <a:pt x="3927" y="6331"/>
                  <a:pt x="3927" y="6873"/>
                </a:cubicBezTo>
                <a:lnTo>
                  <a:pt x="3927" y="11782"/>
                </a:lnTo>
                <a:cubicBezTo>
                  <a:pt x="3927" y="12325"/>
                  <a:pt x="4367" y="12764"/>
                  <a:pt x="4909" y="12764"/>
                </a:cubicBezTo>
                <a:moveTo>
                  <a:pt x="12273" y="10800"/>
                </a:moveTo>
                <a:lnTo>
                  <a:pt x="14236" y="10800"/>
                </a:lnTo>
                <a:cubicBezTo>
                  <a:pt x="14507" y="10800"/>
                  <a:pt x="14727" y="10580"/>
                  <a:pt x="14727" y="10309"/>
                </a:cubicBezTo>
                <a:cubicBezTo>
                  <a:pt x="14727" y="10038"/>
                  <a:pt x="14507" y="9818"/>
                  <a:pt x="14236" y="9818"/>
                </a:cubicBezTo>
                <a:lnTo>
                  <a:pt x="12273" y="9818"/>
                </a:lnTo>
                <a:cubicBezTo>
                  <a:pt x="12002" y="9818"/>
                  <a:pt x="11782" y="10038"/>
                  <a:pt x="11782" y="10309"/>
                </a:cubicBezTo>
                <a:cubicBezTo>
                  <a:pt x="11782" y="10580"/>
                  <a:pt x="12002" y="10800"/>
                  <a:pt x="12273" y="10800"/>
                </a:cubicBezTo>
                <a:moveTo>
                  <a:pt x="12273" y="6873"/>
                </a:moveTo>
                <a:lnTo>
                  <a:pt x="15218" y="6873"/>
                </a:lnTo>
                <a:cubicBezTo>
                  <a:pt x="15489" y="6873"/>
                  <a:pt x="15709" y="6653"/>
                  <a:pt x="15709" y="6382"/>
                </a:cubicBezTo>
                <a:cubicBezTo>
                  <a:pt x="15709" y="6111"/>
                  <a:pt x="15489" y="5891"/>
                  <a:pt x="15218" y="5891"/>
                </a:cubicBezTo>
                <a:lnTo>
                  <a:pt x="12273" y="5891"/>
                </a:lnTo>
                <a:cubicBezTo>
                  <a:pt x="12002" y="5891"/>
                  <a:pt x="11782" y="6111"/>
                  <a:pt x="11782" y="6382"/>
                </a:cubicBezTo>
                <a:cubicBezTo>
                  <a:pt x="11782" y="6653"/>
                  <a:pt x="12002" y="6873"/>
                  <a:pt x="12273" y="6873"/>
                </a:cubicBezTo>
                <a:moveTo>
                  <a:pt x="12273" y="8836"/>
                </a:moveTo>
                <a:lnTo>
                  <a:pt x="17182" y="8836"/>
                </a:lnTo>
                <a:cubicBezTo>
                  <a:pt x="17453" y="8836"/>
                  <a:pt x="17673" y="8617"/>
                  <a:pt x="17673" y="8345"/>
                </a:cubicBezTo>
                <a:cubicBezTo>
                  <a:pt x="17673" y="8075"/>
                  <a:pt x="17453" y="7855"/>
                  <a:pt x="17182" y="7855"/>
                </a:cubicBezTo>
                <a:lnTo>
                  <a:pt x="12273" y="7855"/>
                </a:lnTo>
                <a:cubicBezTo>
                  <a:pt x="12002" y="7855"/>
                  <a:pt x="11782" y="8075"/>
                  <a:pt x="11782" y="8345"/>
                </a:cubicBezTo>
                <a:cubicBezTo>
                  <a:pt x="11782" y="8617"/>
                  <a:pt x="12002" y="8836"/>
                  <a:pt x="12273" y="8836"/>
                </a:cubicBezTo>
              </a:path>
            </a:pathLst>
          </a:custGeom>
          <a:solidFill>
            <a:schemeClr val="accent5"/>
          </a:solidFill>
          <a:ln w="12700">
            <a:noFill/>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20" name="Shape 2617">
            <a:extLst>
              <a:ext uri="{FF2B5EF4-FFF2-40B4-BE49-F238E27FC236}">
                <a16:creationId xmlns:a16="http://schemas.microsoft.com/office/drawing/2014/main" id="{A09E5B7A-A097-994A-AA0A-759E8866D866}"/>
              </a:ext>
            </a:extLst>
          </p:cNvPr>
          <p:cNvSpPr/>
          <p:nvPr/>
        </p:nvSpPr>
        <p:spPr>
          <a:xfrm>
            <a:off x="12949084" y="1508741"/>
            <a:ext cx="1132790" cy="926930"/>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accent3"/>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21" name="Shape 2546">
            <a:extLst>
              <a:ext uri="{FF2B5EF4-FFF2-40B4-BE49-F238E27FC236}">
                <a16:creationId xmlns:a16="http://schemas.microsoft.com/office/drawing/2014/main" id="{F1F64CAD-F9C3-F648-98BE-09C82414C08D}"/>
              </a:ext>
            </a:extLst>
          </p:cNvPr>
          <p:cNvSpPr/>
          <p:nvPr/>
        </p:nvSpPr>
        <p:spPr>
          <a:xfrm>
            <a:off x="10205281" y="5475931"/>
            <a:ext cx="1142126" cy="934468"/>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accent4"/>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cxnSp>
        <p:nvCxnSpPr>
          <p:cNvPr id="22" name="Straight Connector 21">
            <a:extLst>
              <a:ext uri="{FF2B5EF4-FFF2-40B4-BE49-F238E27FC236}">
                <a16:creationId xmlns:a16="http://schemas.microsoft.com/office/drawing/2014/main" id="{32F959A7-4D78-4B40-B6FE-7B1FE16A5E27}"/>
              </a:ext>
            </a:extLst>
          </p:cNvPr>
          <p:cNvCxnSpPr/>
          <p:nvPr/>
        </p:nvCxnSpPr>
        <p:spPr>
          <a:xfrm>
            <a:off x="11815353" y="5988384"/>
            <a:ext cx="76025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72EC7ED-B32E-974A-BC91-0DEBDB5CA6A6}"/>
              </a:ext>
            </a:extLst>
          </p:cNvPr>
          <p:cNvCxnSpPr/>
          <p:nvPr/>
        </p:nvCxnSpPr>
        <p:spPr>
          <a:xfrm>
            <a:off x="11815353" y="9940452"/>
            <a:ext cx="76025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6387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8571488" y="1745044"/>
            <a:ext cx="7234673" cy="1315581"/>
            <a:chOff x="8571488" y="1745044"/>
            <a:chExt cx="7234673"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8571488" y="2137295"/>
              <a:ext cx="7234673" cy="923330"/>
            </a:xfrm>
            <a:prstGeom prst="rect">
              <a:avLst/>
            </a:prstGeom>
            <a:noFill/>
            <a:ln>
              <a:noFill/>
            </a:ln>
          </p:spPr>
          <p:txBody>
            <a:bodyPr wrap="none" rtlCol="0">
              <a:spAutoFit/>
            </a:bodyPr>
            <a:lstStyle/>
            <a:p>
              <a:pPr algn="ctr"/>
              <a:r>
                <a:rPr lang="en-US" sz="5400" dirty="0">
                  <a:solidFill>
                    <a:schemeClr val="tx2"/>
                  </a:solidFill>
                  <a:latin typeface="Montserrat" pitchFamily="2" charset="77"/>
                  <a:ea typeface="Lato Black" charset="0"/>
                  <a:cs typeface="Lato Black" charset="0"/>
                </a:rPr>
                <a:t>Company’s Timeline</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grpSp>
        <p:nvGrpSpPr>
          <p:cNvPr id="2" name="Group 1">
            <a:extLst>
              <a:ext uri="{FF2B5EF4-FFF2-40B4-BE49-F238E27FC236}">
                <a16:creationId xmlns:a16="http://schemas.microsoft.com/office/drawing/2014/main" id="{5351C3A4-DC7D-2340-91F3-02F892F4D463}"/>
              </a:ext>
            </a:extLst>
          </p:cNvPr>
          <p:cNvGrpSpPr/>
          <p:nvPr/>
        </p:nvGrpSpPr>
        <p:grpSpPr>
          <a:xfrm>
            <a:off x="1879596" y="4300575"/>
            <a:ext cx="20618454" cy="8031561"/>
            <a:chOff x="1879596" y="3980535"/>
            <a:chExt cx="20618454" cy="8031561"/>
          </a:xfrm>
        </p:grpSpPr>
        <p:sp>
          <p:nvSpPr>
            <p:cNvPr id="15" name="Oval 14">
              <a:extLst>
                <a:ext uri="{FF2B5EF4-FFF2-40B4-BE49-F238E27FC236}">
                  <a16:creationId xmlns:a16="http://schemas.microsoft.com/office/drawing/2014/main" id="{8DAFD39F-A41E-E544-A7BE-188248CB1C70}"/>
                </a:ext>
              </a:extLst>
            </p:cNvPr>
            <p:cNvSpPr/>
            <p:nvPr/>
          </p:nvSpPr>
          <p:spPr>
            <a:xfrm>
              <a:off x="18373259" y="10262392"/>
              <a:ext cx="1749250" cy="1749704"/>
            </a:xfrm>
            <a:prstGeom prst="ellipse">
              <a:avLst/>
            </a:prstGeom>
            <a:solidFill>
              <a:schemeClr val="accent4"/>
            </a:solidFill>
            <a:ln w="5715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Roboto Light"/>
              </a:endParaRPr>
            </a:p>
          </p:txBody>
        </p:sp>
        <p:sp>
          <p:nvSpPr>
            <p:cNvPr id="16" name="Oval 15">
              <a:extLst>
                <a:ext uri="{FF2B5EF4-FFF2-40B4-BE49-F238E27FC236}">
                  <a16:creationId xmlns:a16="http://schemas.microsoft.com/office/drawing/2014/main" id="{A3A995E7-B64D-4E43-AFE7-DFA7D59C6FCA}"/>
                </a:ext>
              </a:extLst>
            </p:cNvPr>
            <p:cNvSpPr/>
            <p:nvPr/>
          </p:nvSpPr>
          <p:spPr>
            <a:xfrm>
              <a:off x="13381682" y="3980535"/>
              <a:ext cx="1749250" cy="1749704"/>
            </a:xfrm>
            <a:prstGeom prst="ellipse">
              <a:avLst/>
            </a:prstGeom>
            <a:solidFill>
              <a:schemeClr val="accent3"/>
            </a:solidFill>
            <a:ln w="5715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Roboto Light"/>
              </a:endParaRPr>
            </a:p>
          </p:txBody>
        </p:sp>
        <p:sp>
          <p:nvSpPr>
            <p:cNvPr id="17" name="Oval 16">
              <a:extLst>
                <a:ext uri="{FF2B5EF4-FFF2-40B4-BE49-F238E27FC236}">
                  <a16:creationId xmlns:a16="http://schemas.microsoft.com/office/drawing/2014/main" id="{5630353E-C5AA-9B43-8D0B-40464755F5F2}"/>
                </a:ext>
              </a:extLst>
            </p:cNvPr>
            <p:cNvSpPr/>
            <p:nvPr/>
          </p:nvSpPr>
          <p:spPr>
            <a:xfrm>
              <a:off x="8389968" y="10262392"/>
              <a:ext cx="1749250" cy="1749704"/>
            </a:xfrm>
            <a:prstGeom prst="ellipse">
              <a:avLst/>
            </a:prstGeom>
            <a:solidFill>
              <a:schemeClr val="accent2"/>
            </a:solidFill>
            <a:ln w="5715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Roboto Light"/>
              </a:endParaRPr>
            </a:p>
          </p:txBody>
        </p:sp>
        <p:grpSp>
          <p:nvGrpSpPr>
            <p:cNvPr id="18" name="Group 17">
              <a:extLst>
                <a:ext uri="{FF2B5EF4-FFF2-40B4-BE49-F238E27FC236}">
                  <a16:creationId xmlns:a16="http://schemas.microsoft.com/office/drawing/2014/main" id="{669C9DA5-7B0D-8742-9E00-0D1DF0093560}"/>
                </a:ext>
              </a:extLst>
            </p:cNvPr>
            <p:cNvGrpSpPr/>
            <p:nvPr/>
          </p:nvGrpSpPr>
          <p:grpSpPr>
            <a:xfrm>
              <a:off x="9264455" y="6566517"/>
              <a:ext cx="9983291" cy="3800708"/>
              <a:chOff x="9264455" y="7637930"/>
              <a:chExt cx="9983291" cy="2359563"/>
            </a:xfrm>
          </p:grpSpPr>
          <p:cxnSp>
            <p:nvCxnSpPr>
              <p:cNvPr id="24" name="Straight Connector 23">
                <a:extLst>
                  <a:ext uri="{FF2B5EF4-FFF2-40B4-BE49-F238E27FC236}">
                    <a16:creationId xmlns:a16="http://schemas.microsoft.com/office/drawing/2014/main" id="{D7C5A6A6-79C2-A941-B181-FCE0E39C9B6A}"/>
                  </a:ext>
                </a:extLst>
              </p:cNvPr>
              <p:cNvCxnSpPr>
                <a:cxnSpLocks/>
              </p:cNvCxnSpPr>
              <p:nvPr/>
            </p:nvCxnSpPr>
            <p:spPr>
              <a:xfrm>
                <a:off x="19247746" y="7637930"/>
                <a:ext cx="0" cy="2359563"/>
              </a:xfrm>
              <a:prstGeom prst="line">
                <a:avLst/>
              </a:prstGeom>
              <a:ln w="28575" cmpd="sng">
                <a:solidFill>
                  <a:schemeClr val="bg1">
                    <a:lumMod val="75000"/>
                  </a:schemeClr>
                </a:solidFill>
                <a:tailEnd type="ova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3B8D761F-F287-084A-9324-69A19A6D06C2}"/>
                  </a:ext>
                </a:extLst>
              </p:cNvPr>
              <p:cNvCxnSpPr>
                <a:cxnSpLocks/>
              </p:cNvCxnSpPr>
              <p:nvPr/>
            </p:nvCxnSpPr>
            <p:spPr>
              <a:xfrm>
                <a:off x="9264455" y="7637930"/>
                <a:ext cx="0" cy="2359563"/>
              </a:xfrm>
              <a:prstGeom prst="line">
                <a:avLst/>
              </a:prstGeom>
              <a:ln w="28575" cmpd="sng">
                <a:solidFill>
                  <a:schemeClr val="bg1">
                    <a:lumMod val="75000"/>
                  </a:schemeClr>
                </a:solidFill>
                <a:tailEnd type="oval"/>
              </a:ln>
              <a:effectLst/>
            </p:spPr>
            <p:style>
              <a:lnRef idx="2">
                <a:schemeClr val="accent1"/>
              </a:lnRef>
              <a:fillRef idx="0">
                <a:schemeClr val="accent1"/>
              </a:fillRef>
              <a:effectRef idx="1">
                <a:schemeClr val="accent1"/>
              </a:effectRef>
              <a:fontRef idx="minor">
                <a:schemeClr val="tx1"/>
              </a:fontRef>
            </p:style>
          </p:cxnSp>
        </p:grpSp>
        <p:cxnSp>
          <p:nvCxnSpPr>
            <p:cNvPr id="30" name="Straight Connector 29">
              <a:extLst>
                <a:ext uri="{FF2B5EF4-FFF2-40B4-BE49-F238E27FC236}">
                  <a16:creationId xmlns:a16="http://schemas.microsoft.com/office/drawing/2014/main" id="{B6731393-21A8-DA42-A087-5AF952E29ACB}"/>
                </a:ext>
              </a:extLst>
            </p:cNvPr>
            <p:cNvCxnSpPr>
              <a:cxnSpLocks/>
            </p:cNvCxnSpPr>
            <p:nvPr/>
          </p:nvCxnSpPr>
          <p:spPr>
            <a:xfrm flipV="1">
              <a:off x="14256171" y="5648098"/>
              <a:ext cx="0" cy="3829074"/>
            </a:xfrm>
            <a:prstGeom prst="line">
              <a:avLst/>
            </a:prstGeom>
            <a:ln w="28575" cmpd="sng">
              <a:solidFill>
                <a:schemeClr val="bg1">
                  <a:lumMod val="75000"/>
                </a:schemeClr>
              </a:solidFill>
              <a:tailEnd type="ova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FD061C7F-F73F-FC48-937E-B062C970429A}"/>
                </a:ext>
              </a:extLst>
            </p:cNvPr>
            <p:cNvCxnSpPr>
              <a:cxnSpLocks/>
            </p:cNvCxnSpPr>
            <p:nvPr/>
          </p:nvCxnSpPr>
          <p:spPr>
            <a:xfrm flipV="1">
              <a:off x="4310497" y="5648098"/>
              <a:ext cx="0" cy="3829074"/>
            </a:xfrm>
            <a:prstGeom prst="line">
              <a:avLst/>
            </a:prstGeom>
            <a:ln w="28575" cmpd="sng">
              <a:solidFill>
                <a:schemeClr val="bg1">
                  <a:lumMod val="75000"/>
                </a:schemeClr>
              </a:solidFill>
              <a:tailEnd type="oval"/>
            </a:ln>
            <a:effectLst/>
          </p:spPr>
          <p:style>
            <a:lnRef idx="2">
              <a:schemeClr val="accent1"/>
            </a:lnRef>
            <a:fillRef idx="0">
              <a:schemeClr val="accent1"/>
            </a:fillRef>
            <a:effectRef idx="1">
              <a:schemeClr val="accent1"/>
            </a:effectRef>
            <a:fontRef idx="minor">
              <a:schemeClr val="tx1"/>
            </a:fontRef>
          </p:style>
        </p:cxnSp>
        <p:sp>
          <p:nvSpPr>
            <p:cNvPr id="35" name="Oval 34">
              <a:extLst>
                <a:ext uri="{FF2B5EF4-FFF2-40B4-BE49-F238E27FC236}">
                  <a16:creationId xmlns:a16="http://schemas.microsoft.com/office/drawing/2014/main" id="{4664B930-0F31-1643-B3E4-0856396CA906}"/>
                </a:ext>
              </a:extLst>
            </p:cNvPr>
            <p:cNvSpPr/>
            <p:nvPr/>
          </p:nvSpPr>
          <p:spPr>
            <a:xfrm>
              <a:off x="3436008" y="3980535"/>
              <a:ext cx="1749250" cy="1749704"/>
            </a:xfrm>
            <a:prstGeom prst="ellipse">
              <a:avLst/>
            </a:prstGeom>
            <a:solidFill>
              <a:schemeClr val="accent1"/>
            </a:solidFill>
            <a:ln w="5715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Roboto Light"/>
              </a:endParaRPr>
            </a:p>
          </p:txBody>
        </p:sp>
        <p:sp>
          <p:nvSpPr>
            <p:cNvPr id="36" name="Shape 2624">
              <a:extLst>
                <a:ext uri="{FF2B5EF4-FFF2-40B4-BE49-F238E27FC236}">
                  <a16:creationId xmlns:a16="http://schemas.microsoft.com/office/drawing/2014/main" id="{DD949B24-B3E7-5447-A217-95F56C4D3919}"/>
                </a:ext>
              </a:extLst>
            </p:cNvPr>
            <p:cNvSpPr/>
            <p:nvPr/>
          </p:nvSpPr>
          <p:spPr>
            <a:xfrm>
              <a:off x="3855860" y="4333276"/>
              <a:ext cx="909272" cy="909263"/>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oboto Light" panose="02000000000000000000" pitchFamily="2" charset="0"/>
                <a:ea typeface="Roboto Light" panose="02000000000000000000" pitchFamily="2" charset="0"/>
                <a:cs typeface="Roboto Light" panose="02000000000000000000" pitchFamily="2" charset="0"/>
              </a:endParaRPr>
            </a:p>
          </p:txBody>
        </p:sp>
        <p:grpSp>
          <p:nvGrpSpPr>
            <p:cNvPr id="37" name="Group 36">
              <a:extLst>
                <a:ext uri="{FF2B5EF4-FFF2-40B4-BE49-F238E27FC236}">
                  <a16:creationId xmlns:a16="http://schemas.microsoft.com/office/drawing/2014/main" id="{A7A7CAEB-0F24-F044-9424-25A01F591027}"/>
                </a:ext>
              </a:extLst>
            </p:cNvPr>
            <p:cNvGrpSpPr/>
            <p:nvPr/>
          </p:nvGrpSpPr>
          <p:grpSpPr>
            <a:xfrm>
              <a:off x="1879596" y="6489253"/>
              <a:ext cx="20618454" cy="2392218"/>
              <a:chOff x="1879596" y="5823687"/>
              <a:chExt cx="20618454" cy="2392218"/>
            </a:xfrm>
          </p:grpSpPr>
          <p:grpSp>
            <p:nvGrpSpPr>
              <p:cNvPr id="38" name="Group 37">
                <a:extLst>
                  <a:ext uri="{FF2B5EF4-FFF2-40B4-BE49-F238E27FC236}">
                    <a16:creationId xmlns:a16="http://schemas.microsoft.com/office/drawing/2014/main" id="{9D3E0A0F-F78A-DA4C-B4EB-ED814414851C}"/>
                  </a:ext>
                </a:extLst>
              </p:cNvPr>
              <p:cNvGrpSpPr/>
              <p:nvPr/>
            </p:nvGrpSpPr>
            <p:grpSpPr>
              <a:xfrm>
                <a:off x="1879596" y="5823687"/>
                <a:ext cx="20618454" cy="2392218"/>
                <a:chOff x="1879596" y="5804637"/>
                <a:chExt cx="20618454" cy="2392218"/>
              </a:xfrm>
            </p:grpSpPr>
            <p:grpSp>
              <p:nvGrpSpPr>
                <p:cNvPr id="51" name="Group 50">
                  <a:extLst>
                    <a:ext uri="{FF2B5EF4-FFF2-40B4-BE49-F238E27FC236}">
                      <a16:creationId xmlns:a16="http://schemas.microsoft.com/office/drawing/2014/main" id="{7610BEC1-73D0-9B48-95F8-D86EB739EB05}"/>
                    </a:ext>
                  </a:extLst>
                </p:cNvPr>
                <p:cNvGrpSpPr/>
                <p:nvPr/>
              </p:nvGrpSpPr>
              <p:grpSpPr>
                <a:xfrm>
                  <a:off x="16854738" y="5804637"/>
                  <a:ext cx="5643312" cy="2392218"/>
                  <a:chOff x="1672389" y="5410200"/>
                  <a:chExt cx="6605500" cy="2800092"/>
                </a:xfrm>
                <a:solidFill>
                  <a:schemeClr val="accent4"/>
                </a:solidFill>
              </p:grpSpPr>
              <p:sp>
                <p:nvSpPr>
                  <p:cNvPr id="67" name="Rounded Rectangle 66">
                    <a:extLst>
                      <a:ext uri="{FF2B5EF4-FFF2-40B4-BE49-F238E27FC236}">
                        <a16:creationId xmlns:a16="http://schemas.microsoft.com/office/drawing/2014/main" id="{BDA2AECF-25DD-884F-8C8C-8E21192957E4}"/>
                      </a:ext>
                    </a:extLst>
                  </p:cNvPr>
                  <p:cNvSpPr/>
                  <p:nvPr/>
                </p:nvSpPr>
                <p:spPr>
                  <a:xfrm>
                    <a:off x="1672389" y="6837485"/>
                    <a:ext cx="5842804" cy="73709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A3251E50-BE5B-D94F-8C71-0F7B75CD3B16}"/>
                      </a:ext>
                    </a:extLst>
                  </p:cNvPr>
                  <p:cNvGrpSpPr/>
                  <p:nvPr/>
                </p:nvGrpSpPr>
                <p:grpSpPr>
                  <a:xfrm>
                    <a:off x="5880842" y="5410200"/>
                    <a:ext cx="2397047" cy="2800092"/>
                    <a:chOff x="9471939" y="4925889"/>
                    <a:chExt cx="2823410" cy="3298144"/>
                  </a:xfrm>
                  <a:grpFill/>
                </p:grpSpPr>
                <p:sp>
                  <p:nvSpPr>
                    <p:cNvPr id="69" name="Rounded Rectangle 68">
                      <a:extLst>
                        <a:ext uri="{FF2B5EF4-FFF2-40B4-BE49-F238E27FC236}">
                          <a16:creationId xmlns:a16="http://schemas.microsoft.com/office/drawing/2014/main" id="{E4675263-4423-3848-92FC-2E8C3718931F}"/>
                        </a:ext>
                      </a:extLst>
                    </p:cNvPr>
                    <p:cNvSpPr/>
                    <p:nvPr/>
                  </p:nvSpPr>
                  <p:spPr>
                    <a:xfrm rot="2700000">
                      <a:off x="9471939" y="5903494"/>
                      <a:ext cx="2823410" cy="86819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a:extLst>
                        <a:ext uri="{FF2B5EF4-FFF2-40B4-BE49-F238E27FC236}">
                          <a16:creationId xmlns:a16="http://schemas.microsoft.com/office/drawing/2014/main" id="{CBADA131-E964-8E44-9868-BE1FD024ABFB}"/>
                        </a:ext>
                      </a:extLst>
                    </p:cNvPr>
                    <p:cNvSpPr/>
                    <p:nvPr/>
                  </p:nvSpPr>
                  <p:spPr>
                    <a:xfrm rot="18900000">
                      <a:off x="9471939" y="7355834"/>
                      <a:ext cx="2823410" cy="86819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2" name="Group 51">
                  <a:extLst>
                    <a:ext uri="{FF2B5EF4-FFF2-40B4-BE49-F238E27FC236}">
                      <a16:creationId xmlns:a16="http://schemas.microsoft.com/office/drawing/2014/main" id="{E20D2E65-70EF-8543-8AC2-C06C24BF7C6C}"/>
                    </a:ext>
                  </a:extLst>
                </p:cNvPr>
                <p:cNvGrpSpPr/>
                <p:nvPr/>
              </p:nvGrpSpPr>
              <p:grpSpPr>
                <a:xfrm>
                  <a:off x="11863024" y="5804637"/>
                  <a:ext cx="5643312" cy="2392218"/>
                  <a:chOff x="1672389" y="5410200"/>
                  <a:chExt cx="6605500" cy="2800092"/>
                </a:xfrm>
                <a:solidFill>
                  <a:schemeClr val="accent3"/>
                </a:solidFill>
              </p:grpSpPr>
              <p:sp>
                <p:nvSpPr>
                  <p:cNvPr id="63" name="Rounded Rectangle 62">
                    <a:extLst>
                      <a:ext uri="{FF2B5EF4-FFF2-40B4-BE49-F238E27FC236}">
                        <a16:creationId xmlns:a16="http://schemas.microsoft.com/office/drawing/2014/main" id="{DD60717D-EFDC-1B49-A130-32808A22E2BA}"/>
                      </a:ext>
                    </a:extLst>
                  </p:cNvPr>
                  <p:cNvSpPr/>
                  <p:nvPr/>
                </p:nvSpPr>
                <p:spPr>
                  <a:xfrm>
                    <a:off x="1672389" y="6837485"/>
                    <a:ext cx="5842804" cy="73709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0074DCA8-1210-4041-A03B-47122AC39CDA}"/>
                      </a:ext>
                    </a:extLst>
                  </p:cNvPr>
                  <p:cNvGrpSpPr/>
                  <p:nvPr/>
                </p:nvGrpSpPr>
                <p:grpSpPr>
                  <a:xfrm>
                    <a:off x="5880842" y="5410200"/>
                    <a:ext cx="2397047" cy="2800092"/>
                    <a:chOff x="9471939" y="4925889"/>
                    <a:chExt cx="2823410" cy="3298144"/>
                  </a:xfrm>
                  <a:grpFill/>
                </p:grpSpPr>
                <p:sp>
                  <p:nvSpPr>
                    <p:cNvPr id="65" name="Rounded Rectangle 64">
                      <a:extLst>
                        <a:ext uri="{FF2B5EF4-FFF2-40B4-BE49-F238E27FC236}">
                          <a16:creationId xmlns:a16="http://schemas.microsoft.com/office/drawing/2014/main" id="{E370077F-7FF8-9F43-AD00-59AA9DD2332C}"/>
                        </a:ext>
                      </a:extLst>
                    </p:cNvPr>
                    <p:cNvSpPr/>
                    <p:nvPr/>
                  </p:nvSpPr>
                  <p:spPr>
                    <a:xfrm rot="2700000">
                      <a:off x="9471939" y="5903494"/>
                      <a:ext cx="2823410" cy="86819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5">
                      <a:extLst>
                        <a:ext uri="{FF2B5EF4-FFF2-40B4-BE49-F238E27FC236}">
                          <a16:creationId xmlns:a16="http://schemas.microsoft.com/office/drawing/2014/main" id="{F0D3AA20-3C58-9D4C-89C9-48EAC04AA39E}"/>
                        </a:ext>
                      </a:extLst>
                    </p:cNvPr>
                    <p:cNvSpPr/>
                    <p:nvPr/>
                  </p:nvSpPr>
                  <p:spPr>
                    <a:xfrm rot="18900000">
                      <a:off x="9471939" y="7355834"/>
                      <a:ext cx="2823410" cy="86819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3" name="Group 52">
                  <a:extLst>
                    <a:ext uri="{FF2B5EF4-FFF2-40B4-BE49-F238E27FC236}">
                      <a16:creationId xmlns:a16="http://schemas.microsoft.com/office/drawing/2014/main" id="{D81D2993-A976-AA4A-B689-219DEA258626}"/>
                    </a:ext>
                  </a:extLst>
                </p:cNvPr>
                <p:cNvGrpSpPr/>
                <p:nvPr/>
              </p:nvGrpSpPr>
              <p:grpSpPr>
                <a:xfrm>
                  <a:off x="6871310" y="5804637"/>
                  <a:ext cx="5643312" cy="2392218"/>
                  <a:chOff x="1672389" y="5410200"/>
                  <a:chExt cx="6605500" cy="2800092"/>
                </a:xfrm>
                <a:solidFill>
                  <a:schemeClr val="accent2"/>
                </a:solidFill>
              </p:grpSpPr>
              <p:sp>
                <p:nvSpPr>
                  <p:cNvPr id="59" name="Rounded Rectangle 58">
                    <a:extLst>
                      <a:ext uri="{FF2B5EF4-FFF2-40B4-BE49-F238E27FC236}">
                        <a16:creationId xmlns:a16="http://schemas.microsoft.com/office/drawing/2014/main" id="{D2A5EFB9-9C52-964A-8FE8-E5B2507D3E75}"/>
                      </a:ext>
                    </a:extLst>
                  </p:cNvPr>
                  <p:cNvSpPr/>
                  <p:nvPr/>
                </p:nvSpPr>
                <p:spPr>
                  <a:xfrm>
                    <a:off x="1672389" y="6837485"/>
                    <a:ext cx="5842804" cy="73709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C8201252-DC2A-6541-ADCB-059014280D98}"/>
                      </a:ext>
                    </a:extLst>
                  </p:cNvPr>
                  <p:cNvGrpSpPr/>
                  <p:nvPr/>
                </p:nvGrpSpPr>
                <p:grpSpPr>
                  <a:xfrm>
                    <a:off x="5880842" y="5410200"/>
                    <a:ext cx="2397047" cy="2800092"/>
                    <a:chOff x="9471939" y="4925889"/>
                    <a:chExt cx="2823410" cy="3298144"/>
                  </a:xfrm>
                  <a:grpFill/>
                </p:grpSpPr>
                <p:sp>
                  <p:nvSpPr>
                    <p:cNvPr id="61" name="Rounded Rectangle 60">
                      <a:extLst>
                        <a:ext uri="{FF2B5EF4-FFF2-40B4-BE49-F238E27FC236}">
                          <a16:creationId xmlns:a16="http://schemas.microsoft.com/office/drawing/2014/main" id="{06BF51FB-CE61-D848-AF79-535A624D54BF}"/>
                        </a:ext>
                      </a:extLst>
                    </p:cNvPr>
                    <p:cNvSpPr/>
                    <p:nvPr/>
                  </p:nvSpPr>
                  <p:spPr>
                    <a:xfrm rot="2700000">
                      <a:off x="9471939" y="5903494"/>
                      <a:ext cx="2823410" cy="86819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a:extLst>
                        <a:ext uri="{FF2B5EF4-FFF2-40B4-BE49-F238E27FC236}">
                          <a16:creationId xmlns:a16="http://schemas.microsoft.com/office/drawing/2014/main" id="{623AE84E-BBE6-5441-9B47-9E8CAF688614}"/>
                        </a:ext>
                      </a:extLst>
                    </p:cNvPr>
                    <p:cNvSpPr/>
                    <p:nvPr/>
                  </p:nvSpPr>
                  <p:spPr>
                    <a:xfrm rot="18900000">
                      <a:off x="9471939" y="7355834"/>
                      <a:ext cx="2823410" cy="86819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4" name="Group 53">
                  <a:extLst>
                    <a:ext uri="{FF2B5EF4-FFF2-40B4-BE49-F238E27FC236}">
                      <a16:creationId xmlns:a16="http://schemas.microsoft.com/office/drawing/2014/main" id="{184B6004-7042-C547-9F18-4EA8F61CCBAB}"/>
                    </a:ext>
                  </a:extLst>
                </p:cNvPr>
                <p:cNvGrpSpPr/>
                <p:nvPr/>
              </p:nvGrpSpPr>
              <p:grpSpPr>
                <a:xfrm>
                  <a:off x="1879596" y="5804637"/>
                  <a:ext cx="5643312" cy="2392218"/>
                  <a:chOff x="1672389" y="5410200"/>
                  <a:chExt cx="6605500" cy="2800092"/>
                </a:xfrm>
                <a:solidFill>
                  <a:schemeClr val="accent1"/>
                </a:solidFill>
              </p:grpSpPr>
              <p:sp>
                <p:nvSpPr>
                  <p:cNvPr id="55" name="Rounded Rectangle 54">
                    <a:extLst>
                      <a:ext uri="{FF2B5EF4-FFF2-40B4-BE49-F238E27FC236}">
                        <a16:creationId xmlns:a16="http://schemas.microsoft.com/office/drawing/2014/main" id="{7CA3C046-BEFF-2747-A082-F5E78CEB5CD6}"/>
                      </a:ext>
                    </a:extLst>
                  </p:cNvPr>
                  <p:cNvSpPr/>
                  <p:nvPr/>
                </p:nvSpPr>
                <p:spPr>
                  <a:xfrm>
                    <a:off x="1672389" y="6837485"/>
                    <a:ext cx="5842804" cy="73709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DB7FF81F-2082-6445-8408-F0B40842D212}"/>
                      </a:ext>
                    </a:extLst>
                  </p:cNvPr>
                  <p:cNvGrpSpPr/>
                  <p:nvPr/>
                </p:nvGrpSpPr>
                <p:grpSpPr>
                  <a:xfrm>
                    <a:off x="5880842" y="5410200"/>
                    <a:ext cx="2397047" cy="2800092"/>
                    <a:chOff x="9471939" y="4925889"/>
                    <a:chExt cx="2823410" cy="3298144"/>
                  </a:xfrm>
                  <a:grpFill/>
                </p:grpSpPr>
                <p:sp>
                  <p:nvSpPr>
                    <p:cNvPr id="57" name="Rounded Rectangle 56">
                      <a:extLst>
                        <a:ext uri="{FF2B5EF4-FFF2-40B4-BE49-F238E27FC236}">
                          <a16:creationId xmlns:a16="http://schemas.microsoft.com/office/drawing/2014/main" id="{367AE992-B3DB-AD41-8BB3-AF70DBA2B710}"/>
                        </a:ext>
                      </a:extLst>
                    </p:cNvPr>
                    <p:cNvSpPr/>
                    <p:nvPr/>
                  </p:nvSpPr>
                  <p:spPr>
                    <a:xfrm rot="2700000">
                      <a:off x="9471939" y="5903494"/>
                      <a:ext cx="2823410" cy="86819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a:extLst>
                        <a:ext uri="{FF2B5EF4-FFF2-40B4-BE49-F238E27FC236}">
                          <a16:creationId xmlns:a16="http://schemas.microsoft.com/office/drawing/2014/main" id="{1581B291-A82F-1C4B-9F48-191662BFA01D}"/>
                        </a:ext>
                      </a:extLst>
                    </p:cNvPr>
                    <p:cNvSpPr/>
                    <p:nvPr/>
                  </p:nvSpPr>
                  <p:spPr>
                    <a:xfrm rot="18900000">
                      <a:off x="9471939" y="7355834"/>
                      <a:ext cx="2823410" cy="86819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39" name="Group 38">
                <a:extLst>
                  <a:ext uri="{FF2B5EF4-FFF2-40B4-BE49-F238E27FC236}">
                    <a16:creationId xmlns:a16="http://schemas.microsoft.com/office/drawing/2014/main" id="{9EF1A29D-EFD2-E54F-958F-A5F717F8E3A7}"/>
                  </a:ext>
                </a:extLst>
              </p:cNvPr>
              <p:cNvGrpSpPr/>
              <p:nvPr/>
            </p:nvGrpSpPr>
            <p:grpSpPr>
              <a:xfrm>
                <a:off x="3799407" y="6858000"/>
                <a:ext cx="999858" cy="999858"/>
                <a:chOff x="3604011" y="6662604"/>
                <a:chExt cx="1390650" cy="1390650"/>
              </a:xfrm>
            </p:grpSpPr>
            <p:sp>
              <p:nvSpPr>
                <p:cNvPr id="49" name="Oval 48">
                  <a:extLst>
                    <a:ext uri="{FF2B5EF4-FFF2-40B4-BE49-F238E27FC236}">
                      <a16:creationId xmlns:a16="http://schemas.microsoft.com/office/drawing/2014/main" id="{092EED1D-7E12-3D4A-9835-58A29F0E161B}"/>
                    </a:ext>
                  </a:extLst>
                </p:cNvPr>
                <p:cNvSpPr/>
                <p:nvPr/>
              </p:nvSpPr>
              <p:spPr>
                <a:xfrm>
                  <a:off x="3604011" y="6662604"/>
                  <a:ext cx="1390650" cy="13906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FA1E8518-7400-6C4A-9324-493CDAF67EF7}"/>
                    </a:ext>
                  </a:extLst>
                </p:cNvPr>
                <p:cNvSpPr/>
                <p:nvPr/>
              </p:nvSpPr>
              <p:spPr>
                <a:xfrm>
                  <a:off x="3895773" y="6954366"/>
                  <a:ext cx="807126" cy="8071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431FA17A-F48E-2F47-AB36-B0672B5803CD}"/>
                  </a:ext>
                </a:extLst>
              </p:cNvPr>
              <p:cNvGrpSpPr/>
              <p:nvPr/>
            </p:nvGrpSpPr>
            <p:grpSpPr>
              <a:xfrm>
                <a:off x="8764664" y="6858000"/>
                <a:ext cx="999858" cy="999858"/>
                <a:chOff x="3604011" y="6662604"/>
                <a:chExt cx="1390650" cy="1390650"/>
              </a:xfrm>
            </p:grpSpPr>
            <p:sp>
              <p:nvSpPr>
                <p:cNvPr id="47" name="Oval 46">
                  <a:extLst>
                    <a:ext uri="{FF2B5EF4-FFF2-40B4-BE49-F238E27FC236}">
                      <a16:creationId xmlns:a16="http://schemas.microsoft.com/office/drawing/2014/main" id="{D1DA2011-569E-864F-ADBC-AC7A1E05C46F}"/>
                    </a:ext>
                  </a:extLst>
                </p:cNvPr>
                <p:cNvSpPr/>
                <p:nvPr/>
              </p:nvSpPr>
              <p:spPr>
                <a:xfrm>
                  <a:off x="3604011" y="6662604"/>
                  <a:ext cx="1390650" cy="13906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F1B20487-B1F4-AD46-A6E6-170700AF178E}"/>
                    </a:ext>
                  </a:extLst>
                </p:cNvPr>
                <p:cNvSpPr/>
                <p:nvPr/>
              </p:nvSpPr>
              <p:spPr>
                <a:xfrm>
                  <a:off x="3895773" y="6954366"/>
                  <a:ext cx="807126" cy="8071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F21A74C3-872C-9841-9562-25AD0638E242}"/>
                  </a:ext>
                </a:extLst>
              </p:cNvPr>
              <p:cNvGrpSpPr/>
              <p:nvPr/>
            </p:nvGrpSpPr>
            <p:grpSpPr>
              <a:xfrm>
                <a:off x="13756378" y="6858000"/>
                <a:ext cx="999858" cy="999858"/>
                <a:chOff x="3604011" y="6662604"/>
                <a:chExt cx="1390650" cy="1390650"/>
              </a:xfrm>
            </p:grpSpPr>
            <p:sp>
              <p:nvSpPr>
                <p:cNvPr id="45" name="Oval 44">
                  <a:extLst>
                    <a:ext uri="{FF2B5EF4-FFF2-40B4-BE49-F238E27FC236}">
                      <a16:creationId xmlns:a16="http://schemas.microsoft.com/office/drawing/2014/main" id="{5203209F-6C8A-F644-B4A8-06DF1934287A}"/>
                    </a:ext>
                  </a:extLst>
                </p:cNvPr>
                <p:cNvSpPr/>
                <p:nvPr/>
              </p:nvSpPr>
              <p:spPr>
                <a:xfrm>
                  <a:off x="3604011" y="6662604"/>
                  <a:ext cx="1390650" cy="13906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7CF29FC8-3EAD-1B4E-B325-E83EBBD24FEC}"/>
                    </a:ext>
                  </a:extLst>
                </p:cNvPr>
                <p:cNvSpPr/>
                <p:nvPr/>
              </p:nvSpPr>
              <p:spPr>
                <a:xfrm>
                  <a:off x="3895773" y="6954366"/>
                  <a:ext cx="807126" cy="8071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586C9FDD-31B1-7F4B-96AF-805E3F97F7B1}"/>
                  </a:ext>
                </a:extLst>
              </p:cNvPr>
              <p:cNvGrpSpPr/>
              <p:nvPr/>
            </p:nvGrpSpPr>
            <p:grpSpPr>
              <a:xfrm>
                <a:off x="18748092" y="6858000"/>
                <a:ext cx="999858" cy="999858"/>
                <a:chOff x="3604011" y="6662604"/>
                <a:chExt cx="1390650" cy="1390650"/>
              </a:xfrm>
            </p:grpSpPr>
            <p:sp>
              <p:nvSpPr>
                <p:cNvPr id="43" name="Oval 42">
                  <a:extLst>
                    <a:ext uri="{FF2B5EF4-FFF2-40B4-BE49-F238E27FC236}">
                      <a16:creationId xmlns:a16="http://schemas.microsoft.com/office/drawing/2014/main" id="{EAD50291-9821-8742-98C7-B87222025D91}"/>
                    </a:ext>
                  </a:extLst>
                </p:cNvPr>
                <p:cNvSpPr/>
                <p:nvPr/>
              </p:nvSpPr>
              <p:spPr>
                <a:xfrm>
                  <a:off x="3604011" y="6662604"/>
                  <a:ext cx="1390650" cy="13906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A605C052-6C88-5F4C-8211-524195176FCE}"/>
                    </a:ext>
                  </a:extLst>
                </p:cNvPr>
                <p:cNvSpPr/>
                <p:nvPr/>
              </p:nvSpPr>
              <p:spPr>
                <a:xfrm>
                  <a:off x="3895773" y="6954366"/>
                  <a:ext cx="807126" cy="8071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1" name="Shape 2546">
              <a:extLst>
                <a:ext uri="{FF2B5EF4-FFF2-40B4-BE49-F238E27FC236}">
                  <a16:creationId xmlns:a16="http://schemas.microsoft.com/office/drawing/2014/main" id="{19A470B5-14E9-A443-BEDE-B9C290C0A930}"/>
                </a:ext>
              </a:extLst>
            </p:cNvPr>
            <p:cNvSpPr/>
            <p:nvPr/>
          </p:nvSpPr>
          <p:spPr>
            <a:xfrm>
              <a:off x="8809822" y="10765271"/>
              <a:ext cx="909266" cy="743946"/>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oboto Light" panose="02000000000000000000" pitchFamily="2" charset="0"/>
                <a:ea typeface="Roboto Light" panose="02000000000000000000" pitchFamily="2" charset="0"/>
                <a:cs typeface="Roboto Light" panose="02000000000000000000" pitchFamily="2" charset="0"/>
              </a:endParaRPr>
            </a:p>
          </p:txBody>
        </p:sp>
        <p:sp>
          <p:nvSpPr>
            <p:cNvPr id="72" name="Shape 2772">
              <a:extLst>
                <a:ext uri="{FF2B5EF4-FFF2-40B4-BE49-F238E27FC236}">
                  <a16:creationId xmlns:a16="http://schemas.microsoft.com/office/drawing/2014/main" id="{F411CCBE-057C-C242-BBBE-756AE066E519}"/>
                </a:ext>
              </a:extLst>
            </p:cNvPr>
            <p:cNvSpPr/>
            <p:nvPr/>
          </p:nvSpPr>
          <p:spPr>
            <a:xfrm>
              <a:off x="13846971" y="4397168"/>
              <a:ext cx="909265" cy="909263"/>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2273" y="12764"/>
                  </a:moveTo>
                  <a:lnTo>
                    <a:pt x="17182" y="12764"/>
                  </a:lnTo>
                  <a:cubicBezTo>
                    <a:pt x="17453" y="12764"/>
                    <a:pt x="17673" y="12544"/>
                    <a:pt x="17673" y="12273"/>
                  </a:cubicBezTo>
                  <a:cubicBezTo>
                    <a:pt x="17673" y="12002"/>
                    <a:pt x="17453" y="11782"/>
                    <a:pt x="17182" y="11782"/>
                  </a:cubicBezTo>
                  <a:lnTo>
                    <a:pt x="12273" y="11782"/>
                  </a:lnTo>
                  <a:cubicBezTo>
                    <a:pt x="12002" y="11782"/>
                    <a:pt x="11782" y="12002"/>
                    <a:pt x="11782" y="12273"/>
                  </a:cubicBezTo>
                  <a:cubicBezTo>
                    <a:pt x="11782" y="12544"/>
                    <a:pt x="12002" y="12764"/>
                    <a:pt x="12273" y="12764"/>
                  </a:cubicBezTo>
                  <a:moveTo>
                    <a:pt x="4909" y="6873"/>
                  </a:moveTo>
                  <a:lnTo>
                    <a:pt x="8836" y="6873"/>
                  </a:lnTo>
                  <a:lnTo>
                    <a:pt x="8836" y="11782"/>
                  </a:lnTo>
                  <a:lnTo>
                    <a:pt x="4909" y="11782"/>
                  </a:lnTo>
                  <a:cubicBezTo>
                    <a:pt x="4909" y="11782"/>
                    <a:pt x="4909" y="6873"/>
                    <a:pt x="4909" y="6873"/>
                  </a:cubicBezTo>
                  <a:close/>
                  <a:moveTo>
                    <a:pt x="4909" y="12764"/>
                  </a:moveTo>
                  <a:lnTo>
                    <a:pt x="8836" y="12764"/>
                  </a:lnTo>
                  <a:cubicBezTo>
                    <a:pt x="9378" y="12764"/>
                    <a:pt x="9818" y="12325"/>
                    <a:pt x="9818" y="11782"/>
                  </a:cubicBezTo>
                  <a:lnTo>
                    <a:pt x="9818" y="6873"/>
                  </a:lnTo>
                  <a:cubicBezTo>
                    <a:pt x="9818" y="6331"/>
                    <a:pt x="9378" y="5891"/>
                    <a:pt x="8836" y="5891"/>
                  </a:cubicBezTo>
                  <a:lnTo>
                    <a:pt x="4909" y="5891"/>
                  </a:lnTo>
                  <a:cubicBezTo>
                    <a:pt x="4367" y="5891"/>
                    <a:pt x="3927" y="6331"/>
                    <a:pt x="3927" y="6873"/>
                  </a:cubicBezTo>
                  <a:lnTo>
                    <a:pt x="3927" y="11782"/>
                  </a:lnTo>
                  <a:cubicBezTo>
                    <a:pt x="3927" y="12325"/>
                    <a:pt x="4367" y="12764"/>
                    <a:pt x="4909" y="12764"/>
                  </a:cubicBezTo>
                  <a:moveTo>
                    <a:pt x="12273" y="10800"/>
                  </a:moveTo>
                  <a:lnTo>
                    <a:pt x="14236" y="10800"/>
                  </a:lnTo>
                  <a:cubicBezTo>
                    <a:pt x="14507" y="10800"/>
                    <a:pt x="14727" y="10580"/>
                    <a:pt x="14727" y="10309"/>
                  </a:cubicBezTo>
                  <a:cubicBezTo>
                    <a:pt x="14727" y="10038"/>
                    <a:pt x="14507" y="9818"/>
                    <a:pt x="14236" y="9818"/>
                  </a:cubicBezTo>
                  <a:lnTo>
                    <a:pt x="12273" y="9818"/>
                  </a:lnTo>
                  <a:cubicBezTo>
                    <a:pt x="12002" y="9818"/>
                    <a:pt x="11782" y="10038"/>
                    <a:pt x="11782" y="10309"/>
                  </a:cubicBezTo>
                  <a:cubicBezTo>
                    <a:pt x="11782" y="10580"/>
                    <a:pt x="12002" y="10800"/>
                    <a:pt x="12273" y="10800"/>
                  </a:cubicBezTo>
                  <a:moveTo>
                    <a:pt x="12273" y="6873"/>
                  </a:moveTo>
                  <a:lnTo>
                    <a:pt x="15218" y="6873"/>
                  </a:lnTo>
                  <a:cubicBezTo>
                    <a:pt x="15489" y="6873"/>
                    <a:pt x="15709" y="6653"/>
                    <a:pt x="15709" y="6382"/>
                  </a:cubicBezTo>
                  <a:cubicBezTo>
                    <a:pt x="15709" y="6111"/>
                    <a:pt x="15489" y="5891"/>
                    <a:pt x="15218" y="5891"/>
                  </a:cubicBezTo>
                  <a:lnTo>
                    <a:pt x="12273" y="5891"/>
                  </a:lnTo>
                  <a:cubicBezTo>
                    <a:pt x="12002" y="5891"/>
                    <a:pt x="11782" y="6111"/>
                    <a:pt x="11782" y="6382"/>
                  </a:cubicBezTo>
                  <a:cubicBezTo>
                    <a:pt x="11782" y="6653"/>
                    <a:pt x="12002" y="6873"/>
                    <a:pt x="12273" y="6873"/>
                  </a:cubicBezTo>
                  <a:moveTo>
                    <a:pt x="12273" y="8836"/>
                  </a:moveTo>
                  <a:lnTo>
                    <a:pt x="17182" y="8836"/>
                  </a:lnTo>
                  <a:cubicBezTo>
                    <a:pt x="17453" y="8836"/>
                    <a:pt x="17673" y="8617"/>
                    <a:pt x="17673" y="8345"/>
                  </a:cubicBezTo>
                  <a:cubicBezTo>
                    <a:pt x="17673" y="8075"/>
                    <a:pt x="17453" y="7855"/>
                    <a:pt x="17182" y="7855"/>
                  </a:cubicBezTo>
                  <a:lnTo>
                    <a:pt x="12273" y="7855"/>
                  </a:lnTo>
                  <a:cubicBezTo>
                    <a:pt x="12002" y="7855"/>
                    <a:pt x="11782" y="8075"/>
                    <a:pt x="11782" y="8345"/>
                  </a:cubicBezTo>
                  <a:cubicBezTo>
                    <a:pt x="11782" y="8617"/>
                    <a:pt x="12002" y="8836"/>
                    <a:pt x="12273" y="8836"/>
                  </a:cubicBezTo>
                </a:path>
              </a:pathLst>
            </a:custGeom>
            <a:solidFill>
              <a:schemeClr val="bg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Montserrat" pitchFamily="2" charset="77"/>
                <a:ea typeface="Lato" panose="020F0502020204030203" pitchFamily="34" charset="0"/>
                <a:cs typeface="Lato" panose="020F0502020204030203" pitchFamily="34" charset="0"/>
              </a:endParaRPr>
            </a:p>
          </p:txBody>
        </p:sp>
        <p:sp>
          <p:nvSpPr>
            <p:cNvPr id="73" name="Shape 2556">
              <a:extLst>
                <a:ext uri="{FF2B5EF4-FFF2-40B4-BE49-F238E27FC236}">
                  <a16:creationId xmlns:a16="http://schemas.microsoft.com/office/drawing/2014/main" id="{69F3ED70-A9C8-BB4E-A891-081EFD6B7085}"/>
                </a:ext>
              </a:extLst>
            </p:cNvPr>
            <p:cNvSpPr/>
            <p:nvPr/>
          </p:nvSpPr>
          <p:spPr>
            <a:xfrm>
              <a:off x="18838675" y="10682610"/>
              <a:ext cx="909275" cy="90926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874" y="5396"/>
                  </a:moveTo>
                  <a:cubicBezTo>
                    <a:pt x="11493" y="5396"/>
                    <a:pt x="11166" y="5519"/>
                    <a:pt x="10894" y="5766"/>
                  </a:cubicBezTo>
                  <a:cubicBezTo>
                    <a:pt x="10621" y="6013"/>
                    <a:pt x="10484" y="6310"/>
                    <a:pt x="10484" y="6658"/>
                  </a:cubicBezTo>
                  <a:cubicBezTo>
                    <a:pt x="10484" y="7005"/>
                    <a:pt x="10621" y="7301"/>
                    <a:pt x="10894" y="7545"/>
                  </a:cubicBezTo>
                  <a:cubicBezTo>
                    <a:pt x="11166" y="7790"/>
                    <a:pt x="11493" y="7912"/>
                    <a:pt x="11874" y="7912"/>
                  </a:cubicBezTo>
                  <a:cubicBezTo>
                    <a:pt x="12255" y="7912"/>
                    <a:pt x="12581" y="7790"/>
                    <a:pt x="12852" y="7545"/>
                  </a:cubicBezTo>
                  <a:cubicBezTo>
                    <a:pt x="13122" y="7301"/>
                    <a:pt x="13257" y="7005"/>
                    <a:pt x="13257" y="6658"/>
                  </a:cubicBezTo>
                  <a:cubicBezTo>
                    <a:pt x="13257" y="6310"/>
                    <a:pt x="13122" y="6013"/>
                    <a:pt x="12852" y="5766"/>
                  </a:cubicBezTo>
                  <a:cubicBezTo>
                    <a:pt x="12581" y="5519"/>
                    <a:pt x="12255" y="5396"/>
                    <a:pt x="11874" y="5396"/>
                  </a:cubicBezTo>
                  <a:moveTo>
                    <a:pt x="12242" y="15228"/>
                  </a:moveTo>
                  <a:cubicBezTo>
                    <a:pt x="11942" y="15228"/>
                    <a:pt x="11730" y="15180"/>
                    <a:pt x="11608" y="15083"/>
                  </a:cubicBezTo>
                  <a:cubicBezTo>
                    <a:pt x="11486" y="14987"/>
                    <a:pt x="11425" y="14807"/>
                    <a:pt x="11425" y="14542"/>
                  </a:cubicBezTo>
                  <a:cubicBezTo>
                    <a:pt x="11425" y="14436"/>
                    <a:pt x="11444" y="14281"/>
                    <a:pt x="11482" y="14076"/>
                  </a:cubicBezTo>
                  <a:cubicBezTo>
                    <a:pt x="11519" y="13870"/>
                    <a:pt x="11562" y="13687"/>
                    <a:pt x="11609" y="13527"/>
                  </a:cubicBezTo>
                  <a:lnTo>
                    <a:pt x="12189" y="11532"/>
                  </a:lnTo>
                  <a:cubicBezTo>
                    <a:pt x="12246" y="11349"/>
                    <a:pt x="12284" y="11148"/>
                    <a:pt x="12306" y="10929"/>
                  </a:cubicBezTo>
                  <a:cubicBezTo>
                    <a:pt x="12327" y="10709"/>
                    <a:pt x="12337" y="10557"/>
                    <a:pt x="12337" y="10469"/>
                  </a:cubicBezTo>
                  <a:cubicBezTo>
                    <a:pt x="12337" y="10049"/>
                    <a:pt x="12185" y="9707"/>
                    <a:pt x="11882" y="9444"/>
                  </a:cubicBezTo>
                  <a:cubicBezTo>
                    <a:pt x="11578" y="9182"/>
                    <a:pt x="11146" y="9050"/>
                    <a:pt x="10586" y="9050"/>
                  </a:cubicBezTo>
                  <a:cubicBezTo>
                    <a:pt x="10275" y="9050"/>
                    <a:pt x="9945" y="9104"/>
                    <a:pt x="9597" y="9211"/>
                  </a:cubicBezTo>
                  <a:cubicBezTo>
                    <a:pt x="9248" y="9319"/>
                    <a:pt x="8884" y="9448"/>
                    <a:pt x="8502" y="9599"/>
                  </a:cubicBezTo>
                  <a:lnTo>
                    <a:pt x="8347" y="10216"/>
                  </a:lnTo>
                  <a:cubicBezTo>
                    <a:pt x="8460" y="10175"/>
                    <a:pt x="8595" y="10131"/>
                    <a:pt x="8753" y="10085"/>
                  </a:cubicBezTo>
                  <a:cubicBezTo>
                    <a:pt x="8911" y="10040"/>
                    <a:pt x="9066" y="10017"/>
                    <a:pt x="9217" y="10017"/>
                  </a:cubicBezTo>
                  <a:cubicBezTo>
                    <a:pt x="9524" y="10017"/>
                    <a:pt x="9731" y="10068"/>
                    <a:pt x="9839" y="10168"/>
                  </a:cubicBezTo>
                  <a:cubicBezTo>
                    <a:pt x="9948" y="10269"/>
                    <a:pt x="10002" y="10447"/>
                    <a:pt x="10002" y="10703"/>
                  </a:cubicBezTo>
                  <a:cubicBezTo>
                    <a:pt x="10002" y="10844"/>
                    <a:pt x="9985" y="11001"/>
                    <a:pt x="9949" y="11172"/>
                  </a:cubicBezTo>
                  <a:cubicBezTo>
                    <a:pt x="9914" y="11343"/>
                    <a:pt x="9870" y="11526"/>
                    <a:pt x="9818" y="11717"/>
                  </a:cubicBezTo>
                  <a:lnTo>
                    <a:pt x="9235" y="13719"/>
                  </a:lnTo>
                  <a:cubicBezTo>
                    <a:pt x="9184" y="13929"/>
                    <a:pt x="9146" y="14118"/>
                    <a:pt x="9123" y="14285"/>
                  </a:cubicBezTo>
                  <a:cubicBezTo>
                    <a:pt x="9100" y="14451"/>
                    <a:pt x="9088" y="14615"/>
                    <a:pt x="9088" y="14775"/>
                  </a:cubicBezTo>
                  <a:cubicBezTo>
                    <a:pt x="9088" y="15186"/>
                    <a:pt x="9244" y="15526"/>
                    <a:pt x="9556" y="15793"/>
                  </a:cubicBezTo>
                  <a:cubicBezTo>
                    <a:pt x="9869" y="16060"/>
                    <a:pt x="10308" y="16194"/>
                    <a:pt x="10872" y="16194"/>
                  </a:cubicBezTo>
                  <a:cubicBezTo>
                    <a:pt x="11239" y="16194"/>
                    <a:pt x="11561" y="16147"/>
                    <a:pt x="11839" y="16053"/>
                  </a:cubicBezTo>
                  <a:cubicBezTo>
                    <a:pt x="12117" y="15960"/>
                    <a:pt x="12488" y="15824"/>
                    <a:pt x="12954" y="15645"/>
                  </a:cubicBezTo>
                  <a:lnTo>
                    <a:pt x="13109" y="15028"/>
                  </a:lnTo>
                  <a:cubicBezTo>
                    <a:pt x="13029" y="15065"/>
                    <a:pt x="12900" y="15107"/>
                    <a:pt x="12721" y="15155"/>
                  </a:cubicBezTo>
                  <a:cubicBezTo>
                    <a:pt x="12543" y="15204"/>
                    <a:pt x="12383" y="15228"/>
                    <a:pt x="12242" y="15228"/>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5" name="TextBox 74">
              <a:extLst>
                <a:ext uri="{FF2B5EF4-FFF2-40B4-BE49-F238E27FC236}">
                  <a16:creationId xmlns:a16="http://schemas.microsoft.com/office/drawing/2014/main" id="{475A83C1-38E3-F444-B4E5-D490229B28E1}"/>
                </a:ext>
              </a:extLst>
            </p:cNvPr>
            <p:cNvSpPr txBox="1"/>
            <p:nvPr/>
          </p:nvSpPr>
          <p:spPr>
            <a:xfrm>
              <a:off x="3168256" y="9687331"/>
              <a:ext cx="2262159" cy="646331"/>
            </a:xfrm>
            <a:prstGeom prst="rect">
              <a:avLst/>
            </a:prstGeom>
            <a:noFill/>
          </p:spPr>
          <p:txBody>
            <a:bodyPr wrap="none" rtlCol="0">
              <a:spAutoFit/>
            </a:bodyPr>
            <a:lstStyle/>
            <a:p>
              <a:pPr algn="ctr"/>
              <a:r>
                <a:rPr lang="en-US" dirty="0">
                  <a:solidFill>
                    <a:schemeClr val="tx2"/>
                  </a:solidFill>
                  <a:latin typeface="Montserrat" pitchFamily="2" charset="77"/>
                  <a:ea typeface="Lato" panose="020F0502020204030203" pitchFamily="34" charset="0"/>
                  <a:cs typeface="Lato" panose="020F0502020204030203" pitchFamily="34" charset="0"/>
                </a:rPr>
                <a:t>Title One</a:t>
              </a:r>
            </a:p>
          </p:txBody>
        </p:sp>
        <p:sp>
          <p:nvSpPr>
            <p:cNvPr id="76" name="TextBox 75">
              <a:extLst>
                <a:ext uri="{FF2B5EF4-FFF2-40B4-BE49-F238E27FC236}">
                  <a16:creationId xmlns:a16="http://schemas.microsoft.com/office/drawing/2014/main" id="{9CC5A0D0-14A1-AC4C-B8B6-62AD186D968D}"/>
                </a:ext>
              </a:extLst>
            </p:cNvPr>
            <p:cNvSpPr txBox="1"/>
            <p:nvPr/>
          </p:nvSpPr>
          <p:spPr>
            <a:xfrm>
              <a:off x="2305246" y="10333662"/>
              <a:ext cx="3988180" cy="1146019"/>
            </a:xfrm>
            <a:prstGeom prst="rect">
              <a:avLst/>
            </a:prstGeom>
            <a:noFill/>
          </p:spPr>
          <p:txBody>
            <a:bodyPr wrap="square" rtlCol="0">
              <a:spAutoFit/>
            </a:bodyPr>
            <a:lstStyle/>
            <a:p>
              <a:pPr algn="ctr">
                <a:lnSpc>
                  <a:spcPts val="4299"/>
                </a:lnSpc>
              </a:pPr>
              <a:r>
                <a:rPr lang="en-US" sz="2800" dirty="0">
                  <a:latin typeface="Montserrat Light" pitchFamily="2" charset="77"/>
                  <a:ea typeface="Lato Light" panose="020F0502020204030203" pitchFamily="34" charset="0"/>
                  <a:cs typeface="Lato Light" panose="020F0502020204030203" pitchFamily="34" charset="0"/>
                </a:rPr>
                <a:t>Marketers must link the price to the real.</a:t>
              </a:r>
            </a:p>
          </p:txBody>
        </p:sp>
        <p:sp>
          <p:nvSpPr>
            <p:cNvPr id="78" name="TextBox 77">
              <a:extLst>
                <a:ext uri="{FF2B5EF4-FFF2-40B4-BE49-F238E27FC236}">
                  <a16:creationId xmlns:a16="http://schemas.microsoft.com/office/drawing/2014/main" id="{72B1AFFE-1915-FE47-AD20-3FC92E253CBF}"/>
                </a:ext>
              </a:extLst>
            </p:cNvPr>
            <p:cNvSpPr txBox="1"/>
            <p:nvPr/>
          </p:nvSpPr>
          <p:spPr>
            <a:xfrm>
              <a:off x="12972492" y="9687331"/>
              <a:ext cx="2601995" cy="646331"/>
            </a:xfrm>
            <a:prstGeom prst="rect">
              <a:avLst/>
            </a:prstGeom>
            <a:noFill/>
          </p:spPr>
          <p:txBody>
            <a:bodyPr wrap="none" rtlCol="0">
              <a:spAutoFit/>
            </a:bodyPr>
            <a:lstStyle/>
            <a:p>
              <a:pPr algn="ctr"/>
              <a:r>
                <a:rPr lang="en-US" dirty="0">
                  <a:solidFill>
                    <a:schemeClr val="tx2"/>
                  </a:solidFill>
                  <a:latin typeface="Montserrat" pitchFamily="2" charset="77"/>
                  <a:ea typeface="Lato" panose="020F0502020204030203" pitchFamily="34" charset="0"/>
                  <a:cs typeface="Lato" panose="020F0502020204030203" pitchFamily="34" charset="0"/>
                </a:rPr>
                <a:t>Title Three</a:t>
              </a:r>
            </a:p>
          </p:txBody>
        </p:sp>
        <p:sp>
          <p:nvSpPr>
            <p:cNvPr id="79" name="TextBox 78">
              <a:extLst>
                <a:ext uri="{FF2B5EF4-FFF2-40B4-BE49-F238E27FC236}">
                  <a16:creationId xmlns:a16="http://schemas.microsoft.com/office/drawing/2014/main" id="{756FAECE-4800-874C-8001-8DE86E63E13E}"/>
                </a:ext>
              </a:extLst>
            </p:cNvPr>
            <p:cNvSpPr txBox="1"/>
            <p:nvPr/>
          </p:nvSpPr>
          <p:spPr>
            <a:xfrm>
              <a:off x="12279399" y="10333662"/>
              <a:ext cx="3988180" cy="1146019"/>
            </a:xfrm>
            <a:prstGeom prst="rect">
              <a:avLst/>
            </a:prstGeom>
            <a:noFill/>
          </p:spPr>
          <p:txBody>
            <a:bodyPr wrap="square" rtlCol="0">
              <a:spAutoFit/>
            </a:bodyPr>
            <a:lstStyle/>
            <a:p>
              <a:pPr algn="ctr">
                <a:lnSpc>
                  <a:spcPts val="4299"/>
                </a:lnSpc>
              </a:pPr>
              <a:r>
                <a:rPr lang="en-US" sz="2800" dirty="0">
                  <a:latin typeface="Montserrat Light" pitchFamily="2" charset="77"/>
                  <a:ea typeface="Lato Light" panose="020F0502020204030203" pitchFamily="34" charset="0"/>
                  <a:cs typeface="Lato Light" panose="020F0502020204030203" pitchFamily="34" charset="0"/>
                </a:rPr>
                <a:t>Marketers must link the price to the real.</a:t>
              </a:r>
            </a:p>
          </p:txBody>
        </p:sp>
        <p:sp>
          <p:nvSpPr>
            <p:cNvPr id="81" name="TextBox 80">
              <a:extLst>
                <a:ext uri="{FF2B5EF4-FFF2-40B4-BE49-F238E27FC236}">
                  <a16:creationId xmlns:a16="http://schemas.microsoft.com/office/drawing/2014/main" id="{A053FC28-EF61-8945-8C81-033E25AD7CED}"/>
                </a:ext>
              </a:extLst>
            </p:cNvPr>
            <p:cNvSpPr txBox="1"/>
            <p:nvPr/>
          </p:nvSpPr>
          <p:spPr>
            <a:xfrm>
              <a:off x="8142993" y="4584727"/>
              <a:ext cx="2242922" cy="646331"/>
            </a:xfrm>
            <a:prstGeom prst="rect">
              <a:avLst/>
            </a:prstGeom>
            <a:noFill/>
          </p:spPr>
          <p:txBody>
            <a:bodyPr wrap="none" rtlCol="0">
              <a:spAutoFit/>
            </a:bodyPr>
            <a:lstStyle/>
            <a:p>
              <a:pPr algn="ctr"/>
              <a:r>
                <a:rPr lang="en-US" dirty="0">
                  <a:solidFill>
                    <a:schemeClr val="tx2"/>
                  </a:solidFill>
                  <a:latin typeface="Montserrat" pitchFamily="2" charset="77"/>
                  <a:ea typeface="Lato" panose="020F0502020204030203" pitchFamily="34" charset="0"/>
                  <a:cs typeface="Lato" panose="020F0502020204030203" pitchFamily="34" charset="0"/>
                </a:rPr>
                <a:t>Title Two</a:t>
              </a:r>
            </a:p>
          </p:txBody>
        </p:sp>
        <p:sp>
          <p:nvSpPr>
            <p:cNvPr id="82" name="TextBox 81">
              <a:extLst>
                <a:ext uri="{FF2B5EF4-FFF2-40B4-BE49-F238E27FC236}">
                  <a16:creationId xmlns:a16="http://schemas.microsoft.com/office/drawing/2014/main" id="{1A7F2EDC-F86C-A047-B274-75D3BE0BA196}"/>
                </a:ext>
              </a:extLst>
            </p:cNvPr>
            <p:cNvSpPr txBox="1"/>
            <p:nvPr/>
          </p:nvSpPr>
          <p:spPr>
            <a:xfrm>
              <a:off x="7270365" y="5231058"/>
              <a:ext cx="3988180" cy="1146019"/>
            </a:xfrm>
            <a:prstGeom prst="rect">
              <a:avLst/>
            </a:prstGeom>
            <a:noFill/>
          </p:spPr>
          <p:txBody>
            <a:bodyPr wrap="square" rtlCol="0">
              <a:spAutoFit/>
            </a:bodyPr>
            <a:lstStyle/>
            <a:p>
              <a:pPr algn="ctr">
                <a:lnSpc>
                  <a:spcPts val="4299"/>
                </a:lnSpc>
              </a:pPr>
              <a:r>
                <a:rPr lang="en-US" sz="2800" dirty="0">
                  <a:latin typeface="Montserrat Light" pitchFamily="2" charset="77"/>
                  <a:ea typeface="Lato Light" panose="020F0502020204030203" pitchFamily="34" charset="0"/>
                  <a:cs typeface="Lato Light" panose="020F0502020204030203" pitchFamily="34" charset="0"/>
                </a:rPr>
                <a:t>Marketers must link the price to the real.</a:t>
              </a:r>
            </a:p>
          </p:txBody>
        </p:sp>
        <p:sp>
          <p:nvSpPr>
            <p:cNvPr id="84" name="TextBox 83">
              <a:extLst>
                <a:ext uri="{FF2B5EF4-FFF2-40B4-BE49-F238E27FC236}">
                  <a16:creationId xmlns:a16="http://schemas.microsoft.com/office/drawing/2014/main" id="{12D361C9-9226-834E-BAB0-08F39899DF0E}"/>
                </a:ext>
              </a:extLst>
            </p:cNvPr>
            <p:cNvSpPr txBox="1"/>
            <p:nvPr/>
          </p:nvSpPr>
          <p:spPr>
            <a:xfrm>
              <a:off x="18113341" y="4584727"/>
              <a:ext cx="2359941" cy="646331"/>
            </a:xfrm>
            <a:prstGeom prst="rect">
              <a:avLst/>
            </a:prstGeom>
            <a:noFill/>
          </p:spPr>
          <p:txBody>
            <a:bodyPr wrap="none" rtlCol="0">
              <a:spAutoFit/>
            </a:bodyPr>
            <a:lstStyle/>
            <a:p>
              <a:pPr algn="ctr"/>
              <a:r>
                <a:rPr lang="en-US" dirty="0">
                  <a:solidFill>
                    <a:schemeClr val="tx2"/>
                  </a:solidFill>
                  <a:latin typeface="Montserrat" pitchFamily="2" charset="77"/>
                  <a:ea typeface="Lato" panose="020F0502020204030203" pitchFamily="34" charset="0"/>
                  <a:cs typeface="Lato" panose="020F0502020204030203" pitchFamily="34" charset="0"/>
                </a:rPr>
                <a:t>Title Four</a:t>
              </a:r>
            </a:p>
          </p:txBody>
        </p:sp>
        <p:sp>
          <p:nvSpPr>
            <p:cNvPr id="85" name="TextBox 84">
              <a:extLst>
                <a:ext uri="{FF2B5EF4-FFF2-40B4-BE49-F238E27FC236}">
                  <a16:creationId xmlns:a16="http://schemas.microsoft.com/office/drawing/2014/main" id="{8D30F50E-9544-F84E-98BA-E7E32308372F}"/>
                </a:ext>
              </a:extLst>
            </p:cNvPr>
            <p:cNvSpPr txBox="1"/>
            <p:nvPr/>
          </p:nvSpPr>
          <p:spPr>
            <a:xfrm>
              <a:off x="17299222" y="5231058"/>
              <a:ext cx="3988180" cy="1146019"/>
            </a:xfrm>
            <a:prstGeom prst="rect">
              <a:avLst/>
            </a:prstGeom>
            <a:noFill/>
          </p:spPr>
          <p:txBody>
            <a:bodyPr wrap="square" rtlCol="0">
              <a:spAutoFit/>
            </a:bodyPr>
            <a:lstStyle/>
            <a:p>
              <a:pPr algn="ctr">
                <a:lnSpc>
                  <a:spcPts val="4299"/>
                </a:lnSpc>
              </a:pPr>
              <a:r>
                <a:rPr lang="en-US" sz="2800" dirty="0">
                  <a:latin typeface="Montserrat Light" pitchFamily="2" charset="77"/>
                  <a:ea typeface="Lato Light" panose="020F0502020204030203" pitchFamily="34" charset="0"/>
                  <a:cs typeface="Lato Light" panose="020F0502020204030203" pitchFamily="34" charset="0"/>
                </a:rPr>
                <a:t>Marketers must link the price to the real.</a:t>
              </a:r>
            </a:p>
          </p:txBody>
        </p:sp>
      </p:grpSp>
    </p:spTree>
    <p:extLst>
      <p:ext uri="{BB962C8B-B14F-4D97-AF65-F5344CB8AC3E}">
        <p14:creationId xmlns:p14="http://schemas.microsoft.com/office/powerpoint/2010/main" val="4222288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4F4DCF4-E4CE-C445-B8AC-7E272410C041}"/>
              </a:ext>
            </a:extLst>
          </p:cNvPr>
          <p:cNvSpPr>
            <a:spLocks noGrp="1"/>
          </p:cNvSpPr>
          <p:nvPr>
            <p:ph type="pic" sz="quarter" idx="14"/>
          </p:nvPr>
        </p:nvSpPr>
        <p:spPr/>
      </p:sp>
      <p:sp>
        <p:nvSpPr>
          <p:cNvPr id="6" name="Rectangle 5">
            <a:extLst>
              <a:ext uri="{FF2B5EF4-FFF2-40B4-BE49-F238E27FC236}">
                <a16:creationId xmlns:a16="http://schemas.microsoft.com/office/drawing/2014/main" id="{96EC9C60-2345-D24D-B9AF-60E61CB9E4E3}"/>
              </a:ext>
            </a:extLst>
          </p:cNvPr>
          <p:cNvSpPr/>
          <p:nvPr/>
        </p:nvSpPr>
        <p:spPr>
          <a:xfrm rot="10800000" flipV="1">
            <a:off x="-3" y="0"/>
            <a:ext cx="24377649" cy="13715999"/>
          </a:xfrm>
          <a:prstGeom prst="rect">
            <a:avLst/>
          </a:prstGeom>
          <a:gradFill>
            <a:gsLst>
              <a:gs pos="73000">
                <a:schemeClr val="accent1">
                  <a:alpha val="80000"/>
                </a:schemeClr>
              </a:gs>
              <a:gs pos="0">
                <a:schemeClr val="accent3"/>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0159111-2E2D-C74F-B0C5-5178EC478584}"/>
              </a:ext>
            </a:extLst>
          </p:cNvPr>
          <p:cNvSpPr txBox="1"/>
          <p:nvPr/>
        </p:nvSpPr>
        <p:spPr>
          <a:xfrm>
            <a:off x="2033021" y="4135085"/>
            <a:ext cx="13554306" cy="2585323"/>
          </a:xfrm>
          <a:prstGeom prst="rect">
            <a:avLst/>
          </a:prstGeom>
          <a:noFill/>
        </p:spPr>
        <p:txBody>
          <a:bodyPr wrap="square" rtlCol="0">
            <a:spAutoFit/>
          </a:bodyPr>
          <a:lstStyle/>
          <a:p>
            <a:r>
              <a:rPr lang="en-US" sz="5400" dirty="0">
                <a:solidFill>
                  <a:schemeClr val="bg1"/>
                </a:solidFill>
                <a:latin typeface="Montserrat" pitchFamily="2" charset="77"/>
                <a:ea typeface="Montserrat Bold" charset="0"/>
                <a:cs typeface="Montserrat Bold" charset="0"/>
              </a:rPr>
              <a:t>“The future belongs to those who believe in the beauty of their dreams”</a:t>
            </a:r>
          </a:p>
          <a:p>
            <a:r>
              <a:rPr lang="en-US" sz="5400" dirty="0">
                <a:solidFill>
                  <a:schemeClr val="bg1"/>
                </a:solidFill>
                <a:latin typeface="Montserrat" pitchFamily="2" charset="77"/>
                <a:ea typeface="Montserrat Bold" charset="0"/>
                <a:cs typeface="Montserrat Bold" charset="0"/>
              </a:rPr>
              <a:t>— Eleanor Roosevelt</a:t>
            </a:r>
          </a:p>
        </p:txBody>
      </p:sp>
      <p:sp>
        <p:nvSpPr>
          <p:cNvPr id="17" name="Rectangle 16">
            <a:extLst>
              <a:ext uri="{FF2B5EF4-FFF2-40B4-BE49-F238E27FC236}">
                <a16:creationId xmlns:a16="http://schemas.microsoft.com/office/drawing/2014/main" id="{98172037-405E-264C-BD8B-371BB9D0745E}"/>
              </a:ext>
            </a:extLst>
          </p:cNvPr>
          <p:cNvSpPr/>
          <p:nvPr/>
        </p:nvSpPr>
        <p:spPr>
          <a:xfrm>
            <a:off x="2033021" y="8385710"/>
            <a:ext cx="18290428" cy="1146019"/>
          </a:xfrm>
          <a:prstGeom prst="rect">
            <a:avLst/>
          </a:prstGeom>
        </p:spPr>
        <p:txBody>
          <a:bodyPr wrap="square">
            <a:spAutoFit/>
          </a:bodyPr>
          <a:lstStyle/>
          <a:p>
            <a:pPr>
              <a:lnSpc>
                <a:spcPts val="4299"/>
              </a:lnSpc>
            </a:pPr>
            <a:r>
              <a:rPr lang="en-US" sz="2800" dirty="0">
                <a:solidFill>
                  <a:schemeClr val="bg1"/>
                </a:solidFill>
                <a:latin typeface="Montserrat Light" charset="0"/>
                <a:ea typeface="Montserrat Light" charset="0"/>
                <a:cs typeface="Montserrat Light" charset="0"/>
              </a:rPr>
              <a:t>Place decisions outline where the product is sold and how it is delivered to the market. The goal of business executives is to get their products in front of the consumers who are most likely to buy them.</a:t>
            </a:r>
          </a:p>
        </p:txBody>
      </p:sp>
      <p:sp>
        <p:nvSpPr>
          <p:cNvPr id="18" name="Rectangle 17">
            <a:extLst>
              <a:ext uri="{FF2B5EF4-FFF2-40B4-BE49-F238E27FC236}">
                <a16:creationId xmlns:a16="http://schemas.microsoft.com/office/drawing/2014/main" id="{268CF8E5-C7C2-B743-8FE2-6C42199B0752}"/>
              </a:ext>
            </a:extLst>
          </p:cNvPr>
          <p:cNvSpPr/>
          <p:nvPr/>
        </p:nvSpPr>
        <p:spPr>
          <a:xfrm>
            <a:off x="2122935" y="7529932"/>
            <a:ext cx="22254715" cy="459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spTree>
    <p:extLst>
      <p:ext uri="{BB962C8B-B14F-4D97-AF65-F5344CB8AC3E}">
        <p14:creationId xmlns:p14="http://schemas.microsoft.com/office/powerpoint/2010/main" val="1293804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6FFC5FF-D871-4B41-96A0-E8B3668A1FD6}"/>
              </a:ext>
            </a:extLst>
          </p:cNvPr>
          <p:cNvGrpSpPr/>
          <p:nvPr/>
        </p:nvGrpSpPr>
        <p:grpSpPr>
          <a:xfrm>
            <a:off x="14181780" y="1978318"/>
            <a:ext cx="8149963" cy="9759364"/>
            <a:chOff x="14029380" y="1978318"/>
            <a:chExt cx="8149963" cy="9759364"/>
          </a:xfrm>
        </p:grpSpPr>
        <p:grpSp>
          <p:nvGrpSpPr>
            <p:cNvPr id="7" name="Group 6">
              <a:extLst>
                <a:ext uri="{FF2B5EF4-FFF2-40B4-BE49-F238E27FC236}">
                  <a16:creationId xmlns:a16="http://schemas.microsoft.com/office/drawing/2014/main" id="{8B24C368-E8E1-9940-8600-C83258DC65E7}"/>
                </a:ext>
              </a:extLst>
            </p:cNvPr>
            <p:cNvGrpSpPr/>
            <p:nvPr/>
          </p:nvGrpSpPr>
          <p:grpSpPr>
            <a:xfrm>
              <a:off x="14029380" y="1978318"/>
              <a:ext cx="8149963" cy="4125309"/>
              <a:chOff x="1910532" y="6676964"/>
              <a:chExt cx="8149963" cy="4125309"/>
            </a:xfrm>
          </p:grpSpPr>
          <p:sp>
            <p:nvSpPr>
              <p:cNvPr id="11" name="Subtitle 2">
                <a:extLst>
                  <a:ext uri="{FF2B5EF4-FFF2-40B4-BE49-F238E27FC236}">
                    <a16:creationId xmlns:a16="http://schemas.microsoft.com/office/drawing/2014/main" id="{492ADABE-0D29-494E-BD3C-F598D0CED35B}"/>
                  </a:ext>
                </a:extLst>
              </p:cNvPr>
              <p:cNvSpPr txBox="1">
                <a:spLocks/>
              </p:cNvSpPr>
              <p:nvPr/>
            </p:nvSpPr>
            <p:spPr>
              <a:xfrm>
                <a:off x="1910532" y="7323295"/>
                <a:ext cx="8149963" cy="347897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charset="0"/>
                    <a:ea typeface="Montserrat Light" charset="0"/>
                    <a:cs typeface="Montserrat Light" charset="0"/>
                  </a:rPr>
                  <a:t>Refers to a good or service being offered by a company. Ideally, a product should meet a certain consumer demand, or it should be so compelling that consumers believe they need it. But they also must take into account supply costs </a:t>
                </a:r>
              </a:p>
            </p:txBody>
          </p:sp>
          <p:sp>
            <p:nvSpPr>
              <p:cNvPr id="12" name="Rectangle 11">
                <a:extLst>
                  <a:ext uri="{FF2B5EF4-FFF2-40B4-BE49-F238E27FC236}">
                    <a16:creationId xmlns:a16="http://schemas.microsoft.com/office/drawing/2014/main" id="{B62CAF57-A6CB-8C49-A60D-4233A4D6767F}"/>
                  </a:ext>
                </a:extLst>
              </p:cNvPr>
              <p:cNvSpPr/>
              <p:nvPr/>
            </p:nvSpPr>
            <p:spPr>
              <a:xfrm>
                <a:off x="2048350" y="6676964"/>
                <a:ext cx="3632887" cy="646331"/>
              </a:xfrm>
              <a:prstGeom prst="rect">
                <a:avLst/>
              </a:prstGeom>
            </p:spPr>
            <p:txBody>
              <a:bodyPr wrap="square">
                <a:spAutoFit/>
              </a:bodyPr>
              <a:lstStyle/>
              <a:p>
                <a:r>
                  <a:rPr lang="en-US" dirty="0">
                    <a:solidFill>
                      <a:schemeClr val="tx2"/>
                    </a:solidFill>
                    <a:latin typeface="Montserrat" pitchFamily="2" charset="77"/>
                    <a:ea typeface="Montserrat" charset="0"/>
                    <a:cs typeface="Montserrat" charset="0"/>
                  </a:rPr>
                  <a:t>Title One</a:t>
                </a:r>
              </a:p>
            </p:txBody>
          </p:sp>
        </p:grpSp>
        <p:grpSp>
          <p:nvGrpSpPr>
            <p:cNvPr id="8" name="Group 7">
              <a:extLst>
                <a:ext uri="{FF2B5EF4-FFF2-40B4-BE49-F238E27FC236}">
                  <a16:creationId xmlns:a16="http://schemas.microsoft.com/office/drawing/2014/main" id="{C6E2EE15-389E-9E4F-B6F2-35700452EEB8}"/>
                </a:ext>
              </a:extLst>
            </p:cNvPr>
            <p:cNvGrpSpPr/>
            <p:nvPr/>
          </p:nvGrpSpPr>
          <p:grpSpPr>
            <a:xfrm>
              <a:off x="14029381" y="7612373"/>
              <a:ext cx="8007660" cy="4125309"/>
              <a:chOff x="12627301" y="6710638"/>
              <a:chExt cx="8007660" cy="4125309"/>
            </a:xfrm>
          </p:grpSpPr>
          <p:sp>
            <p:nvSpPr>
              <p:cNvPr id="9" name="Subtitle 2">
                <a:extLst>
                  <a:ext uri="{FF2B5EF4-FFF2-40B4-BE49-F238E27FC236}">
                    <a16:creationId xmlns:a16="http://schemas.microsoft.com/office/drawing/2014/main" id="{1960A9F0-A058-2948-ABB3-128A91028830}"/>
                  </a:ext>
                </a:extLst>
              </p:cNvPr>
              <p:cNvSpPr txBox="1">
                <a:spLocks/>
              </p:cNvSpPr>
              <p:nvPr/>
            </p:nvSpPr>
            <p:spPr>
              <a:xfrm>
                <a:off x="12627301" y="7356969"/>
                <a:ext cx="8007660" cy="347897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charset="0"/>
                    <a:ea typeface="Montserrat Light" charset="0"/>
                    <a:cs typeface="Montserrat Light" charset="0"/>
                  </a:rPr>
                  <a:t>Refers to a good or service being offered by a company. Ideally, a product should meet a certain consumer demand, or it should be so compelling that consumers believe they need it. But they also must take into account supply costs. </a:t>
                </a:r>
              </a:p>
            </p:txBody>
          </p:sp>
          <p:sp>
            <p:nvSpPr>
              <p:cNvPr id="10" name="Rectangle 9">
                <a:extLst>
                  <a:ext uri="{FF2B5EF4-FFF2-40B4-BE49-F238E27FC236}">
                    <a16:creationId xmlns:a16="http://schemas.microsoft.com/office/drawing/2014/main" id="{7BCEE2BC-87F6-C543-B500-7EBA469C618D}"/>
                  </a:ext>
                </a:extLst>
              </p:cNvPr>
              <p:cNvSpPr/>
              <p:nvPr/>
            </p:nvSpPr>
            <p:spPr>
              <a:xfrm>
                <a:off x="12765119" y="6710638"/>
                <a:ext cx="3632887" cy="646331"/>
              </a:xfrm>
              <a:prstGeom prst="rect">
                <a:avLst/>
              </a:prstGeom>
            </p:spPr>
            <p:txBody>
              <a:bodyPr wrap="square">
                <a:spAutoFit/>
              </a:bodyPr>
              <a:lstStyle/>
              <a:p>
                <a:r>
                  <a:rPr lang="en-US" dirty="0">
                    <a:solidFill>
                      <a:schemeClr val="tx2"/>
                    </a:solidFill>
                    <a:latin typeface="Montserrat" pitchFamily="2" charset="77"/>
                    <a:ea typeface="Montserrat" charset="0"/>
                    <a:cs typeface="Montserrat" charset="0"/>
                  </a:rPr>
                  <a:t>Title Two</a:t>
                </a:r>
              </a:p>
            </p:txBody>
          </p:sp>
        </p:grpSp>
      </p:grpSp>
      <p:sp>
        <p:nvSpPr>
          <p:cNvPr id="3" name="Picture Placeholder 2">
            <a:extLst>
              <a:ext uri="{FF2B5EF4-FFF2-40B4-BE49-F238E27FC236}">
                <a16:creationId xmlns:a16="http://schemas.microsoft.com/office/drawing/2014/main" id="{41A3DAF8-FECA-5D4A-B806-75052B4D1727}"/>
              </a:ext>
            </a:extLst>
          </p:cNvPr>
          <p:cNvSpPr>
            <a:spLocks noGrp="1"/>
          </p:cNvSpPr>
          <p:nvPr>
            <p:ph type="pic" sz="quarter" idx="14"/>
          </p:nvPr>
        </p:nvSpPr>
        <p:spPr/>
      </p:sp>
    </p:spTree>
    <p:extLst>
      <p:ext uri="{BB962C8B-B14F-4D97-AF65-F5344CB8AC3E}">
        <p14:creationId xmlns:p14="http://schemas.microsoft.com/office/powerpoint/2010/main" val="1431036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A893B814-0469-B849-A1FE-C1B9983A863C}"/>
              </a:ext>
            </a:extLst>
          </p:cNvPr>
          <p:cNvCxnSpPr/>
          <p:nvPr/>
        </p:nvCxnSpPr>
        <p:spPr>
          <a:xfrm>
            <a:off x="12183387" y="2704378"/>
            <a:ext cx="0" cy="828708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C7799955-00B1-7C46-898D-827134780F92}"/>
              </a:ext>
            </a:extLst>
          </p:cNvPr>
          <p:cNvGrpSpPr/>
          <p:nvPr/>
        </p:nvGrpSpPr>
        <p:grpSpPr>
          <a:xfrm>
            <a:off x="1910533" y="4513075"/>
            <a:ext cx="7475196" cy="4689850"/>
            <a:chOff x="1910533" y="1745044"/>
            <a:chExt cx="7475196" cy="4689850"/>
          </a:xfrm>
        </p:grpSpPr>
        <p:sp>
          <p:nvSpPr>
            <p:cNvPr id="24" name="TextBox 23">
              <a:extLst>
                <a:ext uri="{FF2B5EF4-FFF2-40B4-BE49-F238E27FC236}">
                  <a16:creationId xmlns:a16="http://schemas.microsoft.com/office/drawing/2014/main" id="{C8D49F3F-E591-0348-B108-AC58B1A70649}"/>
                </a:ext>
              </a:extLst>
            </p:cNvPr>
            <p:cNvSpPr txBox="1"/>
            <p:nvPr/>
          </p:nvSpPr>
          <p:spPr>
            <a:xfrm>
              <a:off x="2033021" y="2137295"/>
              <a:ext cx="6090129" cy="923330"/>
            </a:xfrm>
            <a:prstGeom prst="rect">
              <a:avLst/>
            </a:prstGeom>
            <a:noFill/>
            <a:ln>
              <a:noFill/>
            </a:ln>
          </p:spPr>
          <p:txBody>
            <a:bodyPr wrap="none" rtlCol="0">
              <a:spAutoFit/>
            </a:bodyPr>
            <a:lstStyle/>
            <a:p>
              <a:r>
                <a:rPr lang="en-US" sz="5400" dirty="0">
                  <a:solidFill>
                    <a:schemeClr val="tx2"/>
                  </a:solidFill>
                  <a:latin typeface="Montserrat" pitchFamily="2" charset="77"/>
                  <a:ea typeface="Lato Black" charset="0"/>
                  <a:cs typeface="Lato Black" charset="0"/>
                </a:rPr>
                <a:t>Table Of Content</a:t>
              </a:r>
            </a:p>
          </p:txBody>
        </p:sp>
        <p:sp>
          <p:nvSpPr>
            <p:cNvPr id="25" name="Subtitle 2">
              <a:extLst>
                <a:ext uri="{FF2B5EF4-FFF2-40B4-BE49-F238E27FC236}">
                  <a16:creationId xmlns:a16="http://schemas.microsoft.com/office/drawing/2014/main" id="{E4D86ABF-8365-C74B-9FAB-C4DC5D82FE35}"/>
                </a:ext>
              </a:extLst>
            </p:cNvPr>
            <p:cNvSpPr txBox="1">
              <a:spLocks/>
            </p:cNvSpPr>
            <p:nvPr/>
          </p:nvSpPr>
          <p:spPr>
            <a:xfrm>
              <a:off x="1910533" y="3060625"/>
              <a:ext cx="7475196" cy="337426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Montserrat Light" charset="0"/>
                  <a:ea typeface="Montserrat Light" charset="0"/>
                  <a:cs typeface="Montserrat Light" charset="0"/>
                </a:rPr>
                <a:t>Marketers must link the price to the real and perceived value of the product, but they also must take into account supply costs, seasonal discounts, and prices used by competitors. In some cases, business executives.</a:t>
              </a:r>
            </a:p>
          </p:txBody>
        </p:sp>
        <p:sp>
          <p:nvSpPr>
            <p:cNvPr id="26" name="Rectangle 25">
              <a:extLst>
                <a:ext uri="{FF2B5EF4-FFF2-40B4-BE49-F238E27FC236}">
                  <a16:creationId xmlns:a16="http://schemas.microsoft.com/office/drawing/2014/main" id="{95846CCC-B2FC-E448-84B8-CEC33964CE22}"/>
                </a:ext>
              </a:extLst>
            </p:cNvPr>
            <p:cNvSpPr/>
            <p:nvPr/>
          </p:nvSpPr>
          <p:spPr>
            <a:xfrm>
              <a:off x="212293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37" name="Shape 1869">
            <a:extLst>
              <a:ext uri="{FF2B5EF4-FFF2-40B4-BE49-F238E27FC236}">
                <a16:creationId xmlns:a16="http://schemas.microsoft.com/office/drawing/2014/main" id="{1FBC4B11-E963-3D47-90E2-FED47D6B5AE3}"/>
              </a:ext>
            </a:extLst>
          </p:cNvPr>
          <p:cNvSpPr/>
          <p:nvPr/>
        </p:nvSpPr>
        <p:spPr>
          <a:xfrm>
            <a:off x="11311269" y="10081019"/>
            <a:ext cx="1725504" cy="173102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1"/>
          </a:solidFill>
          <a:ln w="63500" cap="flat" cmpd="sng">
            <a:solidFill>
              <a:schemeClr val="accent1"/>
            </a:solid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lvl="0" algn="ctr">
              <a:lnSpc>
                <a:spcPct val="90000"/>
              </a:lnSpc>
              <a:defRPr sz="1800">
                <a:solidFill>
                  <a:srgbClr val="000000"/>
                </a:solidFill>
              </a:defRPr>
            </a:pPr>
            <a:endParaRPr sz="1600" dirty="0">
              <a:latin typeface="Lato Light"/>
              <a:cs typeface="Lato Light"/>
            </a:endParaRPr>
          </a:p>
        </p:txBody>
      </p:sp>
      <p:sp>
        <p:nvSpPr>
          <p:cNvPr id="36" name="Shape 1869">
            <a:extLst>
              <a:ext uri="{FF2B5EF4-FFF2-40B4-BE49-F238E27FC236}">
                <a16:creationId xmlns:a16="http://schemas.microsoft.com/office/drawing/2014/main" id="{5AD895A6-9483-774C-8BAA-7A828C979BDD}"/>
              </a:ext>
            </a:extLst>
          </p:cNvPr>
          <p:cNvSpPr/>
          <p:nvPr/>
        </p:nvSpPr>
        <p:spPr>
          <a:xfrm>
            <a:off x="11311269" y="6021231"/>
            <a:ext cx="1725504" cy="173102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445469"/>
          </a:solidFill>
          <a:ln w="63500" cap="flat" cmpd="sng">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lvl="0" algn="ctr">
              <a:lnSpc>
                <a:spcPct val="90000"/>
              </a:lnSpc>
              <a:defRPr sz="1800">
                <a:solidFill>
                  <a:srgbClr val="000000"/>
                </a:solidFill>
              </a:defRPr>
            </a:pPr>
            <a:endParaRPr sz="1600" dirty="0">
              <a:latin typeface="Lato Light"/>
              <a:cs typeface="Lato Light"/>
            </a:endParaRPr>
          </a:p>
        </p:txBody>
      </p:sp>
      <p:sp>
        <p:nvSpPr>
          <p:cNvPr id="35" name="Shape 1869">
            <a:extLst>
              <a:ext uri="{FF2B5EF4-FFF2-40B4-BE49-F238E27FC236}">
                <a16:creationId xmlns:a16="http://schemas.microsoft.com/office/drawing/2014/main" id="{F70CC8D2-743B-CA45-84BF-DA4270B289DA}"/>
              </a:ext>
            </a:extLst>
          </p:cNvPr>
          <p:cNvSpPr/>
          <p:nvPr/>
        </p:nvSpPr>
        <p:spPr>
          <a:xfrm>
            <a:off x="11265550" y="1953492"/>
            <a:ext cx="1725504" cy="173102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1"/>
          </a:solidFill>
          <a:ln w="63500" cap="flat" cmpd="sng">
            <a:solidFill>
              <a:schemeClr val="accent1"/>
            </a:solid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lvl="0" algn="ctr">
              <a:lnSpc>
                <a:spcPct val="90000"/>
              </a:lnSpc>
              <a:defRPr sz="1800">
                <a:solidFill>
                  <a:srgbClr val="000000"/>
                </a:solidFill>
              </a:defRPr>
            </a:pPr>
            <a:endParaRPr sz="1600" dirty="0">
              <a:latin typeface="Lato Light"/>
              <a:cs typeface="Lato Light"/>
            </a:endParaRPr>
          </a:p>
        </p:txBody>
      </p:sp>
      <p:grpSp>
        <p:nvGrpSpPr>
          <p:cNvPr id="7" name="Group 6">
            <a:extLst>
              <a:ext uri="{FF2B5EF4-FFF2-40B4-BE49-F238E27FC236}">
                <a16:creationId xmlns:a16="http://schemas.microsoft.com/office/drawing/2014/main" id="{066C87BC-82A9-CE4D-B134-1CAB5B7D9CEA}"/>
              </a:ext>
            </a:extLst>
          </p:cNvPr>
          <p:cNvGrpSpPr/>
          <p:nvPr/>
        </p:nvGrpSpPr>
        <p:grpSpPr>
          <a:xfrm>
            <a:off x="13426883" y="1789718"/>
            <a:ext cx="9294572" cy="2058563"/>
            <a:chOff x="13426883" y="1752981"/>
            <a:chExt cx="9294572" cy="2058563"/>
          </a:xfrm>
        </p:grpSpPr>
        <p:sp>
          <p:nvSpPr>
            <p:cNvPr id="42" name="Rectangle 41">
              <a:extLst>
                <a:ext uri="{FF2B5EF4-FFF2-40B4-BE49-F238E27FC236}">
                  <a16:creationId xmlns:a16="http://schemas.microsoft.com/office/drawing/2014/main" id="{74100BA2-239F-E44C-97E5-8A24B9F06462}"/>
                </a:ext>
              </a:extLst>
            </p:cNvPr>
            <p:cNvSpPr/>
            <p:nvPr/>
          </p:nvSpPr>
          <p:spPr>
            <a:xfrm>
              <a:off x="13426883" y="1752981"/>
              <a:ext cx="9090215"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One</a:t>
              </a:r>
            </a:p>
          </p:txBody>
        </p:sp>
        <p:sp>
          <p:nvSpPr>
            <p:cNvPr id="43" name="Rectangle 42">
              <a:extLst>
                <a:ext uri="{FF2B5EF4-FFF2-40B4-BE49-F238E27FC236}">
                  <a16:creationId xmlns:a16="http://schemas.microsoft.com/office/drawing/2014/main" id="{EE173423-4BEE-E64F-8CDD-1595F2E27B8C}"/>
                </a:ext>
              </a:extLst>
            </p:cNvPr>
            <p:cNvSpPr/>
            <p:nvPr/>
          </p:nvSpPr>
          <p:spPr>
            <a:xfrm>
              <a:off x="13426884" y="2667641"/>
              <a:ext cx="9294571"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 and perceived value of the product, but they also must.</a:t>
              </a:r>
            </a:p>
          </p:txBody>
        </p:sp>
      </p:grpSp>
      <p:grpSp>
        <p:nvGrpSpPr>
          <p:cNvPr id="48" name="Group 47">
            <a:extLst>
              <a:ext uri="{FF2B5EF4-FFF2-40B4-BE49-F238E27FC236}">
                <a16:creationId xmlns:a16="http://schemas.microsoft.com/office/drawing/2014/main" id="{06B09168-2764-2745-81EE-37DE982BBC1C}"/>
              </a:ext>
            </a:extLst>
          </p:cNvPr>
          <p:cNvGrpSpPr/>
          <p:nvPr/>
        </p:nvGrpSpPr>
        <p:grpSpPr>
          <a:xfrm>
            <a:off x="13426883" y="5857458"/>
            <a:ext cx="9294572" cy="2058563"/>
            <a:chOff x="13426883" y="1752981"/>
            <a:chExt cx="9294572" cy="2058563"/>
          </a:xfrm>
        </p:grpSpPr>
        <p:sp>
          <p:nvSpPr>
            <p:cNvPr id="49" name="Rectangle 48">
              <a:extLst>
                <a:ext uri="{FF2B5EF4-FFF2-40B4-BE49-F238E27FC236}">
                  <a16:creationId xmlns:a16="http://schemas.microsoft.com/office/drawing/2014/main" id="{927427CB-9136-9B47-91B4-53DBCFB403B5}"/>
                </a:ext>
              </a:extLst>
            </p:cNvPr>
            <p:cNvSpPr/>
            <p:nvPr/>
          </p:nvSpPr>
          <p:spPr>
            <a:xfrm>
              <a:off x="13426883" y="1752981"/>
              <a:ext cx="9090215"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Two</a:t>
              </a:r>
            </a:p>
          </p:txBody>
        </p:sp>
        <p:sp>
          <p:nvSpPr>
            <p:cNvPr id="50" name="Rectangle 49">
              <a:extLst>
                <a:ext uri="{FF2B5EF4-FFF2-40B4-BE49-F238E27FC236}">
                  <a16:creationId xmlns:a16="http://schemas.microsoft.com/office/drawing/2014/main" id="{86BCCAAE-E5F6-3240-ABA8-2B12CFA7636B}"/>
                </a:ext>
              </a:extLst>
            </p:cNvPr>
            <p:cNvSpPr/>
            <p:nvPr/>
          </p:nvSpPr>
          <p:spPr>
            <a:xfrm>
              <a:off x="13426884" y="2667641"/>
              <a:ext cx="9294571"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 and perceived value of the product, but they also must.</a:t>
              </a:r>
            </a:p>
          </p:txBody>
        </p:sp>
      </p:grpSp>
      <p:grpSp>
        <p:nvGrpSpPr>
          <p:cNvPr id="51" name="Group 50">
            <a:extLst>
              <a:ext uri="{FF2B5EF4-FFF2-40B4-BE49-F238E27FC236}">
                <a16:creationId xmlns:a16="http://schemas.microsoft.com/office/drawing/2014/main" id="{0C1D8A00-1744-4F48-B302-6293488EB8F2}"/>
              </a:ext>
            </a:extLst>
          </p:cNvPr>
          <p:cNvGrpSpPr/>
          <p:nvPr/>
        </p:nvGrpSpPr>
        <p:grpSpPr>
          <a:xfrm>
            <a:off x="13426883" y="9917246"/>
            <a:ext cx="9294572" cy="2058563"/>
            <a:chOff x="13426883" y="1752981"/>
            <a:chExt cx="9294572" cy="2058563"/>
          </a:xfrm>
        </p:grpSpPr>
        <p:sp>
          <p:nvSpPr>
            <p:cNvPr id="52" name="Rectangle 51">
              <a:extLst>
                <a:ext uri="{FF2B5EF4-FFF2-40B4-BE49-F238E27FC236}">
                  <a16:creationId xmlns:a16="http://schemas.microsoft.com/office/drawing/2014/main" id="{74E62624-49C2-5A44-B871-B8E8ED76CC83}"/>
                </a:ext>
              </a:extLst>
            </p:cNvPr>
            <p:cNvSpPr/>
            <p:nvPr/>
          </p:nvSpPr>
          <p:spPr>
            <a:xfrm>
              <a:off x="13426883" y="1752981"/>
              <a:ext cx="9090215"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Three</a:t>
              </a:r>
            </a:p>
          </p:txBody>
        </p:sp>
        <p:sp>
          <p:nvSpPr>
            <p:cNvPr id="53" name="Rectangle 52">
              <a:extLst>
                <a:ext uri="{FF2B5EF4-FFF2-40B4-BE49-F238E27FC236}">
                  <a16:creationId xmlns:a16="http://schemas.microsoft.com/office/drawing/2014/main" id="{90F6A493-C4D9-A24F-BF97-E9D2BDA55B1A}"/>
                </a:ext>
              </a:extLst>
            </p:cNvPr>
            <p:cNvSpPr/>
            <p:nvPr/>
          </p:nvSpPr>
          <p:spPr>
            <a:xfrm>
              <a:off x="13426884" y="2667641"/>
              <a:ext cx="9294571"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 and perceived value of the product, but they also must.</a:t>
              </a:r>
            </a:p>
          </p:txBody>
        </p:sp>
      </p:grpSp>
      <p:sp>
        <p:nvSpPr>
          <p:cNvPr id="19" name="Shape 2617">
            <a:extLst>
              <a:ext uri="{FF2B5EF4-FFF2-40B4-BE49-F238E27FC236}">
                <a16:creationId xmlns:a16="http://schemas.microsoft.com/office/drawing/2014/main" id="{F67113C9-DC35-AE4A-BEEC-A2B956ECBCDC}"/>
              </a:ext>
            </a:extLst>
          </p:cNvPr>
          <p:cNvSpPr/>
          <p:nvPr/>
        </p:nvSpPr>
        <p:spPr>
          <a:xfrm>
            <a:off x="11731995" y="10589599"/>
            <a:ext cx="872400" cy="713860"/>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accent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20" name="Shape 2624">
            <a:extLst>
              <a:ext uri="{FF2B5EF4-FFF2-40B4-BE49-F238E27FC236}">
                <a16:creationId xmlns:a16="http://schemas.microsoft.com/office/drawing/2014/main" id="{D3E5C912-7729-AB41-87B9-947A11518ADF}"/>
              </a:ext>
            </a:extLst>
          </p:cNvPr>
          <p:cNvSpPr/>
          <p:nvPr/>
        </p:nvSpPr>
        <p:spPr>
          <a:xfrm>
            <a:off x="11731995" y="2380084"/>
            <a:ext cx="792614" cy="792611"/>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accent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21" name="Shape 2944">
            <a:extLst>
              <a:ext uri="{FF2B5EF4-FFF2-40B4-BE49-F238E27FC236}">
                <a16:creationId xmlns:a16="http://schemas.microsoft.com/office/drawing/2014/main" id="{67FE4E00-C0C9-7E49-996A-F0B168B5BEAD}"/>
              </a:ext>
            </a:extLst>
          </p:cNvPr>
          <p:cNvSpPr/>
          <p:nvPr/>
        </p:nvSpPr>
        <p:spPr>
          <a:xfrm>
            <a:off x="11731995" y="6446567"/>
            <a:ext cx="872400" cy="872396"/>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bg1"/>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Montserrat" pitchFamily="2" charset="77"/>
            </a:endParaRPr>
          </a:p>
        </p:txBody>
      </p:sp>
    </p:spTree>
    <p:extLst>
      <p:ext uri="{BB962C8B-B14F-4D97-AF65-F5344CB8AC3E}">
        <p14:creationId xmlns:p14="http://schemas.microsoft.com/office/powerpoint/2010/main" val="3001213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0E347D98-9A06-6145-AA2B-BB7E127AF37B}"/>
              </a:ext>
            </a:extLst>
          </p:cNvPr>
          <p:cNvSpPr txBox="1"/>
          <p:nvPr/>
        </p:nvSpPr>
        <p:spPr>
          <a:xfrm>
            <a:off x="2033021" y="8566670"/>
            <a:ext cx="8093960" cy="1754326"/>
          </a:xfrm>
          <a:prstGeom prst="rect">
            <a:avLst/>
          </a:prstGeom>
          <a:noFill/>
          <a:ln>
            <a:noFill/>
          </a:ln>
        </p:spPr>
        <p:txBody>
          <a:bodyPr wrap="square" rtlCol="0">
            <a:spAutoFit/>
          </a:bodyPr>
          <a:lstStyle/>
          <a:p>
            <a:r>
              <a:rPr lang="en-US" sz="5400" dirty="0">
                <a:solidFill>
                  <a:schemeClr val="tx2"/>
                </a:solidFill>
                <a:latin typeface="Montserrat" pitchFamily="2" charset="77"/>
                <a:ea typeface="Lato Black" charset="0"/>
                <a:cs typeface="Lato Black" charset="0"/>
              </a:rPr>
              <a:t>Professional Business &amp; Consulting</a:t>
            </a:r>
          </a:p>
        </p:txBody>
      </p:sp>
      <p:sp>
        <p:nvSpPr>
          <p:cNvPr id="21" name="Subtitle 2">
            <a:extLst>
              <a:ext uri="{FF2B5EF4-FFF2-40B4-BE49-F238E27FC236}">
                <a16:creationId xmlns:a16="http://schemas.microsoft.com/office/drawing/2014/main" id="{A31D8569-FCB2-A941-8975-75F625B47C00}"/>
              </a:ext>
            </a:extLst>
          </p:cNvPr>
          <p:cNvSpPr txBox="1">
            <a:spLocks/>
          </p:cNvSpPr>
          <p:nvPr/>
        </p:nvSpPr>
        <p:spPr>
          <a:xfrm>
            <a:off x="1910533" y="10475574"/>
            <a:ext cx="9956348"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charset="0"/>
                <a:ea typeface="Montserrat Light" charset="0"/>
                <a:cs typeface="Montserrat Light" charset="0"/>
              </a:rPr>
              <a:t>The type of product also partially dictates how much businesses. In some cases, business executives may manipulate a price to make a product.</a:t>
            </a:r>
          </a:p>
        </p:txBody>
      </p:sp>
      <p:sp>
        <p:nvSpPr>
          <p:cNvPr id="22" name="Rectangle 21">
            <a:extLst>
              <a:ext uri="{FF2B5EF4-FFF2-40B4-BE49-F238E27FC236}">
                <a16:creationId xmlns:a16="http://schemas.microsoft.com/office/drawing/2014/main" id="{31841670-21DD-3941-9637-D1C41C55E28F}"/>
              </a:ext>
            </a:extLst>
          </p:cNvPr>
          <p:cNvSpPr/>
          <p:nvPr/>
        </p:nvSpPr>
        <p:spPr>
          <a:xfrm>
            <a:off x="2122935" y="8174419"/>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ontserrat Light" charset="0"/>
            </a:endParaRPr>
          </a:p>
        </p:txBody>
      </p:sp>
      <p:grpSp>
        <p:nvGrpSpPr>
          <p:cNvPr id="3" name="Group 2">
            <a:extLst>
              <a:ext uri="{FF2B5EF4-FFF2-40B4-BE49-F238E27FC236}">
                <a16:creationId xmlns:a16="http://schemas.microsoft.com/office/drawing/2014/main" id="{F316D1A6-4A2C-094D-B873-CAD8CB5DA8D4}"/>
              </a:ext>
            </a:extLst>
          </p:cNvPr>
          <p:cNvGrpSpPr/>
          <p:nvPr/>
        </p:nvGrpSpPr>
        <p:grpSpPr>
          <a:xfrm>
            <a:off x="15617406" y="8566670"/>
            <a:ext cx="5794056" cy="3396774"/>
            <a:chOff x="15617406" y="1790763"/>
            <a:chExt cx="5794056" cy="3396774"/>
          </a:xfrm>
        </p:grpSpPr>
        <p:sp>
          <p:nvSpPr>
            <p:cNvPr id="14" name="Rectangle 13">
              <a:extLst>
                <a:ext uri="{FF2B5EF4-FFF2-40B4-BE49-F238E27FC236}">
                  <a16:creationId xmlns:a16="http://schemas.microsoft.com/office/drawing/2014/main" id="{42CBE2A5-A30C-F244-B942-EF6BE70A93D3}"/>
                </a:ext>
              </a:extLst>
            </p:cNvPr>
            <p:cNvSpPr/>
            <p:nvPr/>
          </p:nvSpPr>
          <p:spPr>
            <a:xfrm>
              <a:off x="17521077" y="4046199"/>
              <a:ext cx="3672683" cy="618118"/>
            </a:xfrm>
            <a:prstGeom prst="rect">
              <a:avLst/>
            </a:prstGeom>
          </p:spPr>
          <p:txBody>
            <a:bodyPr wrap="square">
              <a:spAutoFit/>
            </a:bodyPr>
            <a:lstStyle/>
            <a:p>
              <a:pPr>
                <a:lnSpc>
                  <a:spcPts val="4080"/>
                </a:lnSpc>
              </a:pPr>
              <a:r>
                <a:rPr lang="en-US" sz="4000" dirty="0">
                  <a:solidFill>
                    <a:schemeClr val="tx2"/>
                  </a:solidFill>
                  <a:latin typeface="Montserrat" pitchFamily="2" charset="77"/>
                  <a:ea typeface="Montserrat" charset="0"/>
                  <a:cs typeface="Montserrat" charset="0"/>
                </a:rPr>
                <a:t>Title Two</a:t>
              </a:r>
            </a:p>
          </p:txBody>
        </p:sp>
        <p:sp>
          <p:nvSpPr>
            <p:cNvPr id="15" name="Rectangle 14">
              <a:extLst>
                <a:ext uri="{FF2B5EF4-FFF2-40B4-BE49-F238E27FC236}">
                  <a16:creationId xmlns:a16="http://schemas.microsoft.com/office/drawing/2014/main" id="{A3DE62F1-F631-A146-98DA-CE08E4CCEC07}"/>
                </a:ext>
              </a:extLst>
            </p:cNvPr>
            <p:cNvSpPr/>
            <p:nvPr/>
          </p:nvSpPr>
          <p:spPr>
            <a:xfrm>
              <a:off x="17547972" y="4664317"/>
              <a:ext cx="3863490" cy="523220"/>
            </a:xfrm>
            <a:prstGeom prst="rect">
              <a:avLst/>
            </a:prstGeom>
          </p:spPr>
          <p:txBody>
            <a:bodyPr wrap="square">
              <a:spAutoFit/>
            </a:bodyPr>
            <a:lstStyle/>
            <a:p>
              <a:r>
                <a:rPr lang="en-US" sz="2800" dirty="0">
                  <a:latin typeface="Montserrat Light" charset="0"/>
                  <a:ea typeface="Montserrat Light" charset="0"/>
                  <a:cs typeface="Montserrat Light" charset="0"/>
                </a:rPr>
                <a:t>Something about us</a:t>
              </a:r>
            </a:p>
          </p:txBody>
        </p:sp>
        <p:sp>
          <p:nvSpPr>
            <p:cNvPr id="17" name="Rectangle 16">
              <a:extLst>
                <a:ext uri="{FF2B5EF4-FFF2-40B4-BE49-F238E27FC236}">
                  <a16:creationId xmlns:a16="http://schemas.microsoft.com/office/drawing/2014/main" id="{F0959F5A-14F7-F040-950A-75DDF455C8BD}"/>
                </a:ext>
              </a:extLst>
            </p:cNvPr>
            <p:cNvSpPr/>
            <p:nvPr/>
          </p:nvSpPr>
          <p:spPr>
            <a:xfrm>
              <a:off x="17494183" y="1790763"/>
              <a:ext cx="3699577" cy="618118"/>
            </a:xfrm>
            <a:prstGeom prst="rect">
              <a:avLst/>
            </a:prstGeom>
          </p:spPr>
          <p:txBody>
            <a:bodyPr wrap="square">
              <a:spAutoFit/>
            </a:bodyPr>
            <a:lstStyle/>
            <a:p>
              <a:pPr>
                <a:lnSpc>
                  <a:spcPts val="4080"/>
                </a:lnSpc>
              </a:pPr>
              <a:r>
                <a:rPr lang="en-US" sz="4000" dirty="0">
                  <a:solidFill>
                    <a:schemeClr val="tx2"/>
                  </a:solidFill>
                  <a:latin typeface="Montserrat" pitchFamily="2" charset="77"/>
                  <a:ea typeface="Montserrat" charset="0"/>
                  <a:cs typeface="Montserrat" charset="0"/>
                </a:rPr>
                <a:t>Title One</a:t>
              </a:r>
            </a:p>
          </p:txBody>
        </p:sp>
        <p:sp>
          <p:nvSpPr>
            <p:cNvPr id="18" name="Rectangle 17">
              <a:extLst>
                <a:ext uri="{FF2B5EF4-FFF2-40B4-BE49-F238E27FC236}">
                  <a16:creationId xmlns:a16="http://schemas.microsoft.com/office/drawing/2014/main" id="{CDE67063-3F8E-C84C-9D90-C28B8792F709}"/>
                </a:ext>
              </a:extLst>
            </p:cNvPr>
            <p:cNvSpPr/>
            <p:nvPr/>
          </p:nvSpPr>
          <p:spPr>
            <a:xfrm>
              <a:off x="17521077" y="2408881"/>
              <a:ext cx="3863490" cy="523220"/>
            </a:xfrm>
            <a:prstGeom prst="rect">
              <a:avLst/>
            </a:prstGeom>
          </p:spPr>
          <p:txBody>
            <a:bodyPr wrap="square">
              <a:spAutoFit/>
            </a:bodyPr>
            <a:lstStyle/>
            <a:p>
              <a:r>
                <a:rPr lang="en-US" sz="2800" dirty="0">
                  <a:latin typeface="Montserrat Light" charset="0"/>
                  <a:ea typeface="Montserrat Light" charset="0"/>
                  <a:cs typeface="Montserrat Light" charset="0"/>
                </a:rPr>
                <a:t>Something about us</a:t>
              </a:r>
            </a:p>
          </p:txBody>
        </p:sp>
        <p:sp>
          <p:nvSpPr>
            <p:cNvPr id="23" name="Shape 2624">
              <a:extLst>
                <a:ext uri="{FF2B5EF4-FFF2-40B4-BE49-F238E27FC236}">
                  <a16:creationId xmlns:a16="http://schemas.microsoft.com/office/drawing/2014/main" id="{935AC8FD-5A6A-8D4B-9A46-1C9F22FFEE07}"/>
                </a:ext>
              </a:extLst>
            </p:cNvPr>
            <p:cNvSpPr/>
            <p:nvPr/>
          </p:nvSpPr>
          <p:spPr>
            <a:xfrm>
              <a:off x="15617406" y="1790763"/>
              <a:ext cx="1029190" cy="1029186"/>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accent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24" name="Shape 2633">
              <a:extLst>
                <a:ext uri="{FF2B5EF4-FFF2-40B4-BE49-F238E27FC236}">
                  <a16:creationId xmlns:a16="http://schemas.microsoft.com/office/drawing/2014/main" id="{0E04B2D6-8DF9-E841-958D-082665CE91D5}"/>
                </a:ext>
              </a:extLst>
            </p:cNvPr>
            <p:cNvSpPr/>
            <p:nvPr/>
          </p:nvSpPr>
          <p:spPr>
            <a:xfrm>
              <a:off x="15617406" y="4147717"/>
              <a:ext cx="1033206" cy="1033200"/>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chemeClr val="accent2"/>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sp>
        <p:nvSpPr>
          <p:cNvPr id="2" name="Picture Placeholder 1">
            <a:extLst>
              <a:ext uri="{FF2B5EF4-FFF2-40B4-BE49-F238E27FC236}">
                <a16:creationId xmlns:a16="http://schemas.microsoft.com/office/drawing/2014/main" id="{D7F956D4-B83E-6542-B706-518CFED91546}"/>
              </a:ext>
            </a:extLst>
          </p:cNvPr>
          <p:cNvSpPr>
            <a:spLocks noGrp="1"/>
          </p:cNvSpPr>
          <p:nvPr>
            <p:ph type="pic" sz="quarter" idx="14"/>
          </p:nvPr>
        </p:nvSpPr>
        <p:spPr/>
      </p:sp>
    </p:spTree>
    <p:extLst>
      <p:ext uri="{BB962C8B-B14F-4D97-AF65-F5344CB8AC3E}">
        <p14:creationId xmlns:p14="http://schemas.microsoft.com/office/powerpoint/2010/main" val="1562875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6FFC5FF-D871-4B41-96A0-E8B3668A1FD6}"/>
              </a:ext>
            </a:extLst>
          </p:cNvPr>
          <p:cNvGrpSpPr/>
          <p:nvPr/>
        </p:nvGrpSpPr>
        <p:grpSpPr>
          <a:xfrm>
            <a:off x="2033021" y="1978318"/>
            <a:ext cx="8149963" cy="9759364"/>
            <a:chOff x="14029380" y="1978318"/>
            <a:chExt cx="8149963" cy="9759364"/>
          </a:xfrm>
        </p:grpSpPr>
        <p:grpSp>
          <p:nvGrpSpPr>
            <p:cNvPr id="7" name="Group 6">
              <a:extLst>
                <a:ext uri="{FF2B5EF4-FFF2-40B4-BE49-F238E27FC236}">
                  <a16:creationId xmlns:a16="http://schemas.microsoft.com/office/drawing/2014/main" id="{8B24C368-E8E1-9940-8600-C83258DC65E7}"/>
                </a:ext>
              </a:extLst>
            </p:cNvPr>
            <p:cNvGrpSpPr/>
            <p:nvPr/>
          </p:nvGrpSpPr>
          <p:grpSpPr>
            <a:xfrm>
              <a:off x="14029380" y="1978318"/>
              <a:ext cx="8149963" cy="4125309"/>
              <a:chOff x="1910532" y="6676964"/>
              <a:chExt cx="8149963" cy="4125309"/>
            </a:xfrm>
          </p:grpSpPr>
          <p:sp>
            <p:nvSpPr>
              <p:cNvPr id="11" name="Subtitle 2">
                <a:extLst>
                  <a:ext uri="{FF2B5EF4-FFF2-40B4-BE49-F238E27FC236}">
                    <a16:creationId xmlns:a16="http://schemas.microsoft.com/office/drawing/2014/main" id="{492ADABE-0D29-494E-BD3C-F598D0CED35B}"/>
                  </a:ext>
                </a:extLst>
              </p:cNvPr>
              <p:cNvSpPr txBox="1">
                <a:spLocks/>
              </p:cNvSpPr>
              <p:nvPr/>
            </p:nvSpPr>
            <p:spPr>
              <a:xfrm>
                <a:off x="1910532" y="7323295"/>
                <a:ext cx="8149963" cy="347897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charset="0"/>
                    <a:ea typeface="Montserrat Light" charset="0"/>
                    <a:cs typeface="Montserrat Light" charset="0"/>
                  </a:rPr>
                  <a:t>Refers to a good or service being offered by a company. Ideally, a product should meet a certain consumer demand, or it should be so compelling that consumers believe they need it. But they also must take into account supply costs </a:t>
                </a:r>
              </a:p>
            </p:txBody>
          </p:sp>
          <p:sp>
            <p:nvSpPr>
              <p:cNvPr id="12" name="Rectangle 11">
                <a:extLst>
                  <a:ext uri="{FF2B5EF4-FFF2-40B4-BE49-F238E27FC236}">
                    <a16:creationId xmlns:a16="http://schemas.microsoft.com/office/drawing/2014/main" id="{B62CAF57-A6CB-8C49-A60D-4233A4D6767F}"/>
                  </a:ext>
                </a:extLst>
              </p:cNvPr>
              <p:cNvSpPr/>
              <p:nvPr/>
            </p:nvSpPr>
            <p:spPr>
              <a:xfrm>
                <a:off x="2048350" y="6676964"/>
                <a:ext cx="3632887" cy="646331"/>
              </a:xfrm>
              <a:prstGeom prst="rect">
                <a:avLst/>
              </a:prstGeom>
            </p:spPr>
            <p:txBody>
              <a:bodyPr wrap="square">
                <a:spAutoFit/>
              </a:bodyPr>
              <a:lstStyle/>
              <a:p>
                <a:r>
                  <a:rPr lang="en-US" dirty="0">
                    <a:solidFill>
                      <a:schemeClr val="tx2"/>
                    </a:solidFill>
                    <a:latin typeface="Montserrat" pitchFamily="2" charset="77"/>
                    <a:ea typeface="Montserrat" charset="0"/>
                    <a:cs typeface="Montserrat" charset="0"/>
                  </a:rPr>
                  <a:t>Title One</a:t>
                </a:r>
              </a:p>
            </p:txBody>
          </p:sp>
        </p:grpSp>
        <p:grpSp>
          <p:nvGrpSpPr>
            <p:cNvPr id="8" name="Group 7">
              <a:extLst>
                <a:ext uri="{FF2B5EF4-FFF2-40B4-BE49-F238E27FC236}">
                  <a16:creationId xmlns:a16="http://schemas.microsoft.com/office/drawing/2014/main" id="{C6E2EE15-389E-9E4F-B6F2-35700452EEB8}"/>
                </a:ext>
              </a:extLst>
            </p:cNvPr>
            <p:cNvGrpSpPr/>
            <p:nvPr/>
          </p:nvGrpSpPr>
          <p:grpSpPr>
            <a:xfrm>
              <a:off x="14029381" y="7612373"/>
              <a:ext cx="8007660" cy="4125309"/>
              <a:chOff x="12627301" y="6710638"/>
              <a:chExt cx="8007660" cy="4125309"/>
            </a:xfrm>
          </p:grpSpPr>
          <p:sp>
            <p:nvSpPr>
              <p:cNvPr id="9" name="Subtitle 2">
                <a:extLst>
                  <a:ext uri="{FF2B5EF4-FFF2-40B4-BE49-F238E27FC236}">
                    <a16:creationId xmlns:a16="http://schemas.microsoft.com/office/drawing/2014/main" id="{1960A9F0-A058-2948-ABB3-128A91028830}"/>
                  </a:ext>
                </a:extLst>
              </p:cNvPr>
              <p:cNvSpPr txBox="1">
                <a:spLocks/>
              </p:cNvSpPr>
              <p:nvPr/>
            </p:nvSpPr>
            <p:spPr>
              <a:xfrm>
                <a:off x="12627301" y="7356969"/>
                <a:ext cx="8007660" cy="347897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charset="0"/>
                    <a:ea typeface="Montserrat Light" charset="0"/>
                    <a:cs typeface="Montserrat Light" charset="0"/>
                  </a:rPr>
                  <a:t>Refers to a good or service being offered by a company. Ideally, a product should meet a certain consumer demand, or it should be so compelling that consumers believe they need it. But they also must take into account supply costs. </a:t>
                </a:r>
              </a:p>
            </p:txBody>
          </p:sp>
          <p:sp>
            <p:nvSpPr>
              <p:cNvPr id="10" name="Rectangle 9">
                <a:extLst>
                  <a:ext uri="{FF2B5EF4-FFF2-40B4-BE49-F238E27FC236}">
                    <a16:creationId xmlns:a16="http://schemas.microsoft.com/office/drawing/2014/main" id="{7BCEE2BC-87F6-C543-B500-7EBA469C618D}"/>
                  </a:ext>
                </a:extLst>
              </p:cNvPr>
              <p:cNvSpPr/>
              <p:nvPr/>
            </p:nvSpPr>
            <p:spPr>
              <a:xfrm>
                <a:off x="12765119" y="6710638"/>
                <a:ext cx="3632887" cy="646331"/>
              </a:xfrm>
              <a:prstGeom prst="rect">
                <a:avLst/>
              </a:prstGeom>
            </p:spPr>
            <p:txBody>
              <a:bodyPr wrap="square">
                <a:spAutoFit/>
              </a:bodyPr>
              <a:lstStyle/>
              <a:p>
                <a:r>
                  <a:rPr lang="en-US" dirty="0">
                    <a:solidFill>
                      <a:schemeClr val="tx2"/>
                    </a:solidFill>
                    <a:latin typeface="Montserrat" pitchFamily="2" charset="77"/>
                    <a:ea typeface="Montserrat" charset="0"/>
                    <a:cs typeface="Montserrat" charset="0"/>
                  </a:rPr>
                  <a:t>Title Two</a:t>
                </a:r>
              </a:p>
            </p:txBody>
          </p:sp>
        </p:grpSp>
      </p:grpSp>
      <p:sp>
        <p:nvSpPr>
          <p:cNvPr id="3" name="Picture Placeholder 2">
            <a:extLst>
              <a:ext uri="{FF2B5EF4-FFF2-40B4-BE49-F238E27FC236}">
                <a16:creationId xmlns:a16="http://schemas.microsoft.com/office/drawing/2014/main" id="{0A159D81-5098-2548-B012-84F6433487E6}"/>
              </a:ext>
            </a:extLst>
          </p:cNvPr>
          <p:cNvSpPr>
            <a:spLocks noGrp="1"/>
          </p:cNvSpPr>
          <p:nvPr>
            <p:ph type="pic" sz="quarter" idx="14"/>
          </p:nvPr>
        </p:nvSpPr>
        <p:spPr/>
      </p:sp>
    </p:spTree>
    <p:extLst>
      <p:ext uri="{BB962C8B-B14F-4D97-AF65-F5344CB8AC3E}">
        <p14:creationId xmlns:p14="http://schemas.microsoft.com/office/powerpoint/2010/main" val="911670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0E347D98-9A06-6145-AA2B-BB7E127AF37B}"/>
              </a:ext>
            </a:extLst>
          </p:cNvPr>
          <p:cNvSpPr txBox="1"/>
          <p:nvPr/>
        </p:nvSpPr>
        <p:spPr>
          <a:xfrm>
            <a:off x="2033021" y="2137295"/>
            <a:ext cx="8093960" cy="1754326"/>
          </a:xfrm>
          <a:prstGeom prst="rect">
            <a:avLst/>
          </a:prstGeom>
          <a:noFill/>
          <a:ln>
            <a:noFill/>
          </a:ln>
        </p:spPr>
        <p:txBody>
          <a:bodyPr wrap="square" rtlCol="0">
            <a:spAutoFit/>
          </a:bodyPr>
          <a:lstStyle/>
          <a:p>
            <a:r>
              <a:rPr lang="en-US" sz="5400" dirty="0">
                <a:solidFill>
                  <a:schemeClr val="tx2"/>
                </a:solidFill>
                <a:latin typeface="Montserrat" pitchFamily="2" charset="77"/>
                <a:ea typeface="Lato Black" charset="0"/>
                <a:cs typeface="Lato Black" charset="0"/>
              </a:rPr>
              <a:t>Professional Business &amp; Consulting</a:t>
            </a:r>
          </a:p>
        </p:txBody>
      </p:sp>
      <p:sp>
        <p:nvSpPr>
          <p:cNvPr id="21" name="Subtitle 2">
            <a:extLst>
              <a:ext uri="{FF2B5EF4-FFF2-40B4-BE49-F238E27FC236}">
                <a16:creationId xmlns:a16="http://schemas.microsoft.com/office/drawing/2014/main" id="{A31D8569-FCB2-A941-8975-75F625B47C00}"/>
              </a:ext>
            </a:extLst>
          </p:cNvPr>
          <p:cNvSpPr txBox="1">
            <a:spLocks/>
          </p:cNvSpPr>
          <p:nvPr/>
        </p:nvSpPr>
        <p:spPr>
          <a:xfrm>
            <a:off x="1910533" y="4046199"/>
            <a:ext cx="9956348"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charset="0"/>
                <a:ea typeface="Montserrat Light" charset="0"/>
                <a:cs typeface="Montserrat Light" charset="0"/>
              </a:rPr>
              <a:t>The type of product also partially dictates how much businesses. In some cases, business executives may manipulate a price to make a product.</a:t>
            </a:r>
          </a:p>
        </p:txBody>
      </p:sp>
      <p:sp>
        <p:nvSpPr>
          <p:cNvPr id="22" name="Rectangle 21">
            <a:extLst>
              <a:ext uri="{FF2B5EF4-FFF2-40B4-BE49-F238E27FC236}">
                <a16:creationId xmlns:a16="http://schemas.microsoft.com/office/drawing/2014/main" id="{31841670-21DD-3941-9637-D1C41C55E28F}"/>
              </a:ext>
            </a:extLst>
          </p:cNvPr>
          <p:cNvSpPr/>
          <p:nvPr/>
        </p:nvSpPr>
        <p:spPr>
          <a:xfrm>
            <a:off x="212293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ontserrat Light" charset="0"/>
            </a:endParaRPr>
          </a:p>
        </p:txBody>
      </p:sp>
      <p:grpSp>
        <p:nvGrpSpPr>
          <p:cNvPr id="3" name="Group 2">
            <a:extLst>
              <a:ext uri="{FF2B5EF4-FFF2-40B4-BE49-F238E27FC236}">
                <a16:creationId xmlns:a16="http://schemas.microsoft.com/office/drawing/2014/main" id="{F316D1A6-4A2C-094D-B873-CAD8CB5DA8D4}"/>
              </a:ext>
            </a:extLst>
          </p:cNvPr>
          <p:cNvGrpSpPr/>
          <p:nvPr/>
        </p:nvGrpSpPr>
        <p:grpSpPr>
          <a:xfrm>
            <a:off x="15617406" y="2137295"/>
            <a:ext cx="5794056" cy="3396774"/>
            <a:chOff x="15617406" y="1790763"/>
            <a:chExt cx="5794056" cy="3396774"/>
          </a:xfrm>
        </p:grpSpPr>
        <p:sp>
          <p:nvSpPr>
            <p:cNvPr id="14" name="Rectangle 13">
              <a:extLst>
                <a:ext uri="{FF2B5EF4-FFF2-40B4-BE49-F238E27FC236}">
                  <a16:creationId xmlns:a16="http://schemas.microsoft.com/office/drawing/2014/main" id="{42CBE2A5-A30C-F244-B942-EF6BE70A93D3}"/>
                </a:ext>
              </a:extLst>
            </p:cNvPr>
            <p:cNvSpPr/>
            <p:nvPr/>
          </p:nvSpPr>
          <p:spPr>
            <a:xfrm>
              <a:off x="17521077" y="4046199"/>
              <a:ext cx="3672683" cy="618118"/>
            </a:xfrm>
            <a:prstGeom prst="rect">
              <a:avLst/>
            </a:prstGeom>
          </p:spPr>
          <p:txBody>
            <a:bodyPr wrap="square">
              <a:spAutoFit/>
            </a:bodyPr>
            <a:lstStyle/>
            <a:p>
              <a:pPr>
                <a:lnSpc>
                  <a:spcPts val="4080"/>
                </a:lnSpc>
              </a:pPr>
              <a:r>
                <a:rPr lang="en-US" sz="4000" dirty="0">
                  <a:solidFill>
                    <a:schemeClr val="tx2"/>
                  </a:solidFill>
                  <a:latin typeface="Montserrat" pitchFamily="2" charset="77"/>
                  <a:ea typeface="Montserrat" charset="0"/>
                  <a:cs typeface="Montserrat" charset="0"/>
                </a:rPr>
                <a:t>Title Two</a:t>
              </a:r>
            </a:p>
          </p:txBody>
        </p:sp>
        <p:sp>
          <p:nvSpPr>
            <p:cNvPr id="15" name="Rectangle 14">
              <a:extLst>
                <a:ext uri="{FF2B5EF4-FFF2-40B4-BE49-F238E27FC236}">
                  <a16:creationId xmlns:a16="http://schemas.microsoft.com/office/drawing/2014/main" id="{A3DE62F1-F631-A146-98DA-CE08E4CCEC07}"/>
                </a:ext>
              </a:extLst>
            </p:cNvPr>
            <p:cNvSpPr/>
            <p:nvPr/>
          </p:nvSpPr>
          <p:spPr>
            <a:xfrm>
              <a:off x="17547972" y="4664317"/>
              <a:ext cx="3863490" cy="523220"/>
            </a:xfrm>
            <a:prstGeom prst="rect">
              <a:avLst/>
            </a:prstGeom>
          </p:spPr>
          <p:txBody>
            <a:bodyPr wrap="square">
              <a:spAutoFit/>
            </a:bodyPr>
            <a:lstStyle/>
            <a:p>
              <a:r>
                <a:rPr lang="en-US" sz="2800" dirty="0">
                  <a:latin typeface="Montserrat Light" charset="0"/>
                  <a:ea typeface="Montserrat Light" charset="0"/>
                  <a:cs typeface="Montserrat Light" charset="0"/>
                </a:rPr>
                <a:t>Something about us</a:t>
              </a:r>
            </a:p>
          </p:txBody>
        </p:sp>
        <p:sp>
          <p:nvSpPr>
            <p:cNvPr id="17" name="Rectangle 16">
              <a:extLst>
                <a:ext uri="{FF2B5EF4-FFF2-40B4-BE49-F238E27FC236}">
                  <a16:creationId xmlns:a16="http://schemas.microsoft.com/office/drawing/2014/main" id="{F0959F5A-14F7-F040-950A-75DDF455C8BD}"/>
                </a:ext>
              </a:extLst>
            </p:cNvPr>
            <p:cNvSpPr/>
            <p:nvPr/>
          </p:nvSpPr>
          <p:spPr>
            <a:xfrm>
              <a:off x="17494183" y="1790763"/>
              <a:ext cx="3699577" cy="618118"/>
            </a:xfrm>
            <a:prstGeom prst="rect">
              <a:avLst/>
            </a:prstGeom>
          </p:spPr>
          <p:txBody>
            <a:bodyPr wrap="square">
              <a:spAutoFit/>
            </a:bodyPr>
            <a:lstStyle/>
            <a:p>
              <a:pPr>
                <a:lnSpc>
                  <a:spcPts val="4080"/>
                </a:lnSpc>
              </a:pPr>
              <a:r>
                <a:rPr lang="en-US" sz="4000" dirty="0">
                  <a:solidFill>
                    <a:schemeClr val="tx2"/>
                  </a:solidFill>
                  <a:latin typeface="Montserrat" pitchFamily="2" charset="77"/>
                  <a:ea typeface="Montserrat" charset="0"/>
                  <a:cs typeface="Montserrat" charset="0"/>
                </a:rPr>
                <a:t>Title One</a:t>
              </a:r>
            </a:p>
          </p:txBody>
        </p:sp>
        <p:sp>
          <p:nvSpPr>
            <p:cNvPr id="18" name="Rectangle 17">
              <a:extLst>
                <a:ext uri="{FF2B5EF4-FFF2-40B4-BE49-F238E27FC236}">
                  <a16:creationId xmlns:a16="http://schemas.microsoft.com/office/drawing/2014/main" id="{CDE67063-3F8E-C84C-9D90-C28B8792F709}"/>
                </a:ext>
              </a:extLst>
            </p:cNvPr>
            <p:cNvSpPr/>
            <p:nvPr/>
          </p:nvSpPr>
          <p:spPr>
            <a:xfrm>
              <a:off x="17521077" y="2408881"/>
              <a:ext cx="3863490" cy="523220"/>
            </a:xfrm>
            <a:prstGeom prst="rect">
              <a:avLst/>
            </a:prstGeom>
          </p:spPr>
          <p:txBody>
            <a:bodyPr wrap="square">
              <a:spAutoFit/>
            </a:bodyPr>
            <a:lstStyle/>
            <a:p>
              <a:r>
                <a:rPr lang="en-US" sz="2800" dirty="0">
                  <a:latin typeface="Montserrat Light" charset="0"/>
                  <a:ea typeface="Montserrat Light" charset="0"/>
                  <a:cs typeface="Montserrat Light" charset="0"/>
                </a:rPr>
                <a:t>Something about us</a:t>
              </a:r>
            </a:p>
          </p:txBody>
        </p:sp>
        <p:sp>
          <p:nvSpPr>
            <p:cNvPr id="23" name="Shape 2624">
              <a:extLst>
                <a:ext uri="{FF2B5EF4-FFF2-40B4-BE49-F238E27FC236}">
                  <a16:creationId xmlns:a16="http://schemas.microsoft.com/office/drawing/2014/main" id="{935AC8FD-5A6A-8D4B-9A46-1C9F22FFEE07}"/>
                </a:ext>
              </a:extLst>
            </p:cNvPr>
            <p:cNvSpPr/>
            <p:nvPr/>
          </p:nvSpPr>
          <p:spPr>
            <a:xfrm>
              <a:off x="15617406" y="1790763"/>
              <a:ext cx="1029190" cy="1029186"/>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accent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24" name="Shape 2633">
              <a:extLst>
                <a:ext uri="{FF2B5EF4-FFF2-40B4-BE49-F238E27FC236}">
                  <a16:creationId xmlns:a16="http://schemas.microsoft.com/office/drawing/2014/main" id="{0E04B2D6-8DF9-E841-958D-082665CE91D5}"/>
                </a:ext>
              </a:extLst>
            </p:cNvPr>
            <p:cNvSpPr/>
            <p:nvPr/>
          </p:nvSpPr>
          <p:spPr>
            <a:xfrm>
              <a:off x="15617406" y="4147717"/>
              <a:ext cx="1033206" cy="1033200"/>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chemeClr val="accent2"/>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sp>
        <p:nvSpPr>
          <p:cNvPr id="2" name="Picture Placeholder 1">
            <a:extLst>
              <a:ext uri="{FF2B5EF4-FFF2-40B4-BE49-F238E27FC236}">
                <a16:creationId xmlns:a16="http://schemas.microsoft.com/office/drawing/2014/main" id="{E4A0805B-9EE4-8647-806C-E46DC271B7D7}"/>
              </a:ext>
            </a:extLst>
          </p:cNvPr>
          <p:cNvSpPr>
            <a:spLocks noGrp="1"/>
          </p:cNvSpPr>
          <p:nvPr>
            <p:ph type="pic" sz="quarter" idx="14"/>
          </p:nvPr>
        </p:nvSpPr>
        <p:spPr/>
      </p:sp>
    </p:spTree>
    <p:extLst>
      <p:ext uri="{BB962C8B-B14F-4D97-AF65-F5344CB8AC3E}">
        <p14:creationId xmlns:p14="http://schemas.microsoft.com/office/powerpoint/2010/main" val="3133660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4606C31-FFAF-E64D-9A53-75503DC6F727}"/>
              </a:ext>
            </a:extLst>
          </p:cNvPr>
          <p:cNvSpPr/>
          <p:nvPr/>
        </p:nvSpPr>
        <p:spPr>
          <a:xfrm>
            <a:off x="0" y="1"/>
            <a:ext cx="121888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A5ADFEEC-86D0-C24D-A336-339C80CE4D0E}"/>
              </a:ext>
            </a:extLst>
          </p:cNvPr>
          <p:cNvSpPr/>
          <p:nvPr/>
        </p:nvSpPr>
        <p:spPr>
          <a:xfrm>
            <a:off x="12188825" y="1"/>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Shape 2944">
            <a:extLst>
              <a:ext uri="{FF2B5EF4-FFF2-40B4-BE49-F238E27FC236}">
                <a16:creationId xmlns:a16="http://schemas.microsoft.com/office/drawing/2014/main" id="{E977B17D-5963-F743-A5A7-A4A912D73BC5}"/>
              </a:ext>
            </a:extLst>
          </p:cNvPr>
          <p:cNvSpPr/>
          <p:nvPr/>
        </p:nvSpPr>
        <p:spPr>
          <a:xfrm>
            <a:off x="17500354" y="2646121"/>
            <a:ext cx="1565766" cy="1565760"/>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bg1"/>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Montserrat" pitchFamily="2" charset="77"/>
            </a:endParaRPr>
          </a:p>
        </p:txBody>
      </p:sp>
      <p:sp>
        <p:nvSpPr>
          <p:cNvPr id="29" name="Shape 2808">
            <a:extLst>
              <a:ext uri="{FF2B5EF4-FFF2-40B4-BE49-F238E27FC236}">
                <a16:creationId xmlns:a16="http://schemas.microsoft.com/office/drawing/2014/main" id="{C995AF47-99DC-9042-8FFD-DCEB7B448263}"/>
              </a:ext>
            </a:extLst>
          </p:cNvPr>
          <p:cNvSpPr/>
          <p:nvPr/>
        </p:nvSpPr>
        <p:spPr>
          <a:xfrm>
            <a:off x="5263447" y="2598037"/>
            <a:ext cx="1661930" cy="1661928"/>
          </a:xfrm>
          <a:custGeom>
            <a:avLst/>
            <a:gdLst/>
            <a:ahLst/>
            <a:cxnLst>
              <a:cxn ang="0">
                <a:pos x="wd2" y="hd2"/>
              </a:cxn>
              <a:cxn ang="5400000">
                <a:pos x="wd2" y="hd2"/>
              </a:cxn>
              <a:cxn ang="10800000">
                <a:pos x="wd2" y="hd2"/>
              </a:cxn>
              <a:cxn ang="16200000">
                <a:pos x="wd2" y="hd2"/>
              </a:cxn>
            </a:cxnLst>
            <a:rect l="0" t="0" r="r" b="b"/>
            <a:pathLst>
              <a:path w="21600" h="21600" extrusionOk="0">
                <a:moveTo>
                  <a:pt x="17075" y="14727"/>
                </a:moveTo>
                <a:lnTo>
                  <a:pt x="17294" y="12764"/>
                </a:lnTo>
                <a:lnTo>
                  <a:pt x="19843" y="12764"/>
                </a:lnTo>
                <a:lnTo>
                  <a:pt x="19406" y="14727"/>
                </a:lnTo>
                <a:cubicBezTo>
                  <a:pt x="19406" y="14727"/>
                  <a:pt x="17075" y="14727"/>
                  <a:pt x="17075" y="14727"/>
                </a:cubicBezTo>
                <a:close/>
                <a:moveTo>
                  <a:pt x="18752" y="17673"/>
                </a:moveTo>
                <a:lnTo>
                  <a:pt x="16748" y="17673"/>
                </a:lnTo>
                <a:lnTo>
                  <a:pt x="16967" y="15709"/>
                </a:lnTo>
                <a:lnTo>
                  <a:pt x="19188" y="15709"/>
                </a:lnTo>
                <a:cubicBezTo>
                  <a:pt x="19188" y="15709"/>
                  <a:pt x="18752" y="17673"/>
                  <a:pt x="18752" y="17673"/>
                </a:cubicBezTo>
                <a:close/>
                <a:moveTo>
                  <a:pt x="17673" y="20618"/>
                </a:moveTo>
                <a:cubicBezTo>
                  <a:pt x="17131" y="20618"/>
                  <a:pt x="16691" y="20179"/>
                  <a:pt x="16691" y="19636"/>
                </a:cubicBezTo>
                <a:cubicBezTo>
                  <a:pt x="16691" y="19095"/>
                  <a:pt x="17131" y="18655"/>
                  <a:pt x="17673" y="18655"/>
                </a:cubicBezTo>
                <a:cubicBezTo>
                  <a:pt x="18215" y="18655"/>
                  <a:pt x="18655" y="19095"/>
                  <a:pt x="18655" y="19636"/>
                </a:cubicBezTo>
                <a:cubicBezTo>
                  <a:pt x="18655" y="20179"/>
                  <a:pt x="18215" y="20618"/>
                  <a:pt x="17673" y="20618"/>
                </a:cubicBezTo>
                <a:moveTo>
                  <a:pt x="16415" y="11782"/>
                </a:moveTo>
                <a:lnTo>
                  <a:pt x="13745" y="11782"/>
                </a:lnTo>
                <a:lnTo>
                  <a:pt x="13745" y="9818"/>
                </a:lnTo>
                <a:lnTo>
                  <a:pt x="16633" y="9818"/>
                </a:lnTo>
                <a:cubicBezTo>
                  <a:pt x="16633" y="9818"/>
                  <a:pt x="16415" y="11782"/>
                  <a:pt x="16415" y="11782"/>
                </a:cubicBezTo>
                <a:close/>
                <a:moveTo>
                  <a:pt x="16088" y="14727"/>
                </a:moveTo>
                <a:lnTo>
                  <a:pt x="13745" y="14727"/>
                </a:lnTo>
                <a:lnTo>
                  <a:pt x="13745" y="12764"/>
                </a:lnTo>
                <a:lnTo>
                  <a:pt x="16306" y="12764"/>
                </a:lnTo>
                <a:cubicBezTo>
                  <a:pt x="16306" y="12764"/>
                  <a:pt x="16088" y="14727"/>
                  <a:pt x="16088" y="14727"/>
                </a:cubicBezTo>
                <a:close/>
                <a:moveTo>
                  <a:pt x="15761" y="17673"/>
                </a:moveTo>
                <a:lnTo>
                  <a:pt x="13745" y="17673"/>
                </a:lnTo>
                <a:lnTo>
                  <a:pt x="13745" y="15709"/>
                </a:lnTo>
                <a:lnTo>
                  <a:pt x="15979" y="15709"/>
                </a:lnTo>
                <a:cubicBezTo>
                  <a:pt x="15979" y="15709"/>
                  <a:pt x="15761" y="17673"/>
                  <a:pt x="15761" y="17673"/>
                </a:cubicBezTo>
                <a:close/>
                <a:moveTo>
                  <a:pt x="12764" y="11782"/>
                </a:moveTo>
                <a:lnTo>
                  <a:pt x="10094" y="11782"/>
                </a:lnTo>
                <a:lnTo>
                  <a:pt x="9876" y="9818"/>
                </a:lnTo>
                <a:lnTo>
                  <a:pt x="12764" y="9818"/>
                </a:lnTo>
                <a:cubicBezTo>
                  <a:pt x="12764" y="9818"/>
                  <a:pt x="12764" y="11782"/>
                  <a:pt x="12764" y="11782"/>
                </a:cubicBezTo>
                <a:close/>
                <a:moveTo>
                  <a:pt x="12764" y="14727"/>
                </a:moveTo>
                <a:lnTo>
                  <a:pt x="10421" y="14727"/>
                </a:lnTo>
                <a:lnTo>
                  <a:pt x="10203" y="12764"/>
                </a:lnTo>
                <a:lnTo>
                  <a:pt x="12764" y="12764"/>
                </a:lnTo>
                <a:cubicBezTo>
                  <a:pt x="12764" y="12764"/>
                  <a:pt x="12764" y="14727"/>
                  <a:pt x="12764" y="14727"/>
                </a:cubicBezTo>
                <a:close/>
                <a:moveTo>
                  <a:pt x="12764" y="17673"/>
                </a:moveTo>
                <a:lnTo>
                  <a:pt x="10748" y="17673"/>
                </a:lnTo>
                <a:lnTo>
                  <a:pt x="10531" y="15709"/>
                </a:lnTo>
                <a:lnTo>
                  <a:pt x="12764" y="15709"/>
                </a:lnTo>
                <a:cubicBezTo>
                  <a:pt x="12764" y="15709"/>
                  <a:pt x="12764" y="17673"/>
                  <a:pt x="12764" y="17673"/>
                </a:cubicBezTo>
                <a:close/>
                <a:moveTo>
                  <a:pt x="8836" y="20618"/>
                </a:moveTo>
                <a:cubicBezTo>
                  <a:pt x="8294" y="20618"/>
                  <a:pt x="7855" y="20179"/>
                  <a:pt x="7855" y="19636"/>
                </a:cubicBezTo>
                <a:cubicBezTo>
                  <a:pt x="7855" y="19095"/>
                  <a:pt x="8294" y="18655"/>
                  <a:pt x="8836" y="18655"/>
                </a:cubicBezTo>
                <a:cubicBezTo>
                  <a:pt x="9379" y="18655"/>
                  <a:pt x="9818" y="19095"/>
                  <a:pt x="9818" y="19636"/>
                </a:cubicBezTo>
                <a:cubicBezTo>
                  <a:pt x="9818" y="20179"/>
                  <a:pt x="9379" y="20618"/>
                  <a:pt x="8836" y="20618"/>
                </a:cubicBezTo>
                <a:moveTo>
                  <a:pt x="7213" y="15709"/>
                </a:moveTo>
                <a:lnTo>
                  <a:pt x="9543" y="15709"/>
                </a:lnTo>
                <a:lnTo>
                  <a:pt x="9761" y="17673"/>
                </a:lnTo>
                <a:lnTo>
                  <a:pt x="7740" y="17673"/>
                </a:lnTo>
                <a:cubicBezTo>
                  <a:pt x="7740" y="17673"/>
                  <a:pt x="7213" y="15709"/>
                  <a:pt x="7213" y="15709"/>
                </a:cubicBezTo>
                <a:close/>
                <a:moveTo>
                  <a:pt x="6950" y="14727"/>
                </a:moveTo>
                <a:lnTo>
                  <a:pt x="6423" y="12764"/>
                </a:lnTo>
                <a:lnTo>
                  <a:pt x="9215" y="12764"/>
                </a:lnTo>
                <a:lnTo>
                  <a:pt x="9434" y="14727"/>
                </a:lnTo>
                <a:cubicBezTo>
                  <a:pt x="9434" y="14727"/>
                  <a:pt x="6950" y="14727"/>
                  <a:pt x="6950" y="14727"/>
                </a:cubicBezTo>
                <a:close/>
                <a:moveTo>
                  <a:pt x="5633" y="9818"/>
                </a:moveTo>
                <a:lnTo>
                  <a:pt x="8888" y="9818"/>
                </a:lnTo>
                <a:lnTo>
                  <a:pt x="9106" y="11782"/>
                </a:lnTo>
                <a:lnTo>
                  <a:pt x="6160" y="11782"/>
                </a:lnTo>
                <a:cubicBezTo>
                  <a:pt x="6160" y="11782"/>
                  <a:pt x="5633" y="9818"/>
                  <a:pt x="5633" y="9818"/>
                </a:cubicBezTo>
                <a:close/>
                <a:moveTo>
                  <a:pt x="17621" y="9818"/>
                </a:moveTo>
                <a:lnTo>
                  <a:pt x="20497" y="9818"/>
                </a:lnTo>
                <a:lnTo>
                  <a:pt x="20061" y="11782"/>
                </a:lnTo>
                <a:lnTo>
                  <a:pt x="17403" y="11782"/>
                </a:lnTo>
                <a:cubicBezTo>
                  <a:pt x="17403" y="11782"/>
                  <a:pt x="17621" y="9818"/>
                  <a:pt x="17621" y="9818"/>
                </a:cubicBezTo>
                <a:close/>
                <a:moveTo>
                  <a:pt x="19619" y="18282"/>
                </a:moveTo>
                <a:lnTo>
                  <a:pt x="19622" y="18283"/>
                </a:lnTo>
                <a:lnTo>
                  <a:pt x="21586" y="9447"/>
                </a:lnTo>
                <a:lnTo>
                  <a:pt x="21577" y="9444"/>
                </a:lnTo>
                <a:cubicBezTo>
                  <a:pt x="21586" y="9406"/>
                  <a:pt x="21600" y="9369"/>
                  <a:pt x="21600" y="9327"/>
                </a:cubicBezTo>
                <a:cubicBezTo>
                  <a:pt x="21600" y="9056"/>
                  <a:pt x="21380" y="8836"/>
                  <a:pt x="21109" y="8836"/>
                </a:cubicBezTo>
                <a:lnTo>
                  <a:pt x="5370" y="8836"/>
                </a:lnTo>
                <a:lnTo>
                  <a:pt x="4674" y="6241"/>
                </a:lnTo>
                <a:lnTo>
                  <a:pt x="4667" y="6243"/>
                </a:lnTo>
                <a:cubicBezTo>
                  <a:pt x="4606" y="6041"/>
                  <a:pt x="4425" y="5891"/>
                  <a:pt x="4203" y="5891"/>
                </a:cubicBezTo>
                <a:lnTo>
                  <a:pt x="491" y="5891"/>
                </a:lnTo>
                <a:cubicBezTo>
                  <a:pt x="220" y="5891"/>
                  <a:pt x="0" y="6110"/>
                  <a:pt x="0" y="6382"/>
                </a:cubicBezTo>
                <a:cubicBezTo>
                  <a:pt x="0" y="6653"/>
                  <a:pt x="220" y="6873"/>
                  <a:pt x="491" y="6873"/>
                </a:cubicBezTo>
                <a:lnTo>
                  <a:pt x="3827" y="6873"/>
                </a:lnTo>
                <a:lnTo>
                  <a:pt x="6893" y="18305"/>
                </a:lnTo>
                <a:lnTo>
                  <a:pt x="6894" y="18305"/>
                </a:lnTo>
                <a:cubicBezTo>
                  <a:pt x="6936" y="18443"/>
                  <a:pt x="7037" y="18555"/>
                  <a:pt x="7168" y="18613"/>
                </a:cubicBezTo>
                <a:cubicBezTo>
                  <a:pt x="6984" y="18912"/>
                  <a:pt x="6873" y="19260"/>
                  <a:pt x="6873" y="19636"/>
                </a:cubicBezTo>
                <a:cubicBezTo>
                  <a:pt x="6873" y="20721"/>
                  <a:pt x="7752" y="21600"/>
                  <a:pt x="8836" y="21600"/>
                </a:cubicBezTo>
                <a:cubicBezTo>
                  <a:pt x="9921" y="21600"/>
                  <a:pt x="10800" y="20721"/>
                  <a:pt x="10800" y="19636"/>
                </a:cubicBezTo>
                <a:cubicBezTo>
                  <a:pt x="10800" y="19277"/>
                  <a:pt x="10696" y="18945"/>
                  <a:pt x="10528" y="18655"/>
                </a:cubicBezTo>
                <a:lnTo>
                  <a:pt x="15981" y="18655"/>
                </a:lnTo>
                <a:cubicBezTo>
                  <a:pt x="15813" y="18945"/>
                  <a:pt x="15709" y="19277"/>
                  <a:pt x="15709" y="19636"/>
                </a:cubicBezTo>
                <a:cubicBezTo>
                  <a:pt x="15709" y="20721"/>
                  <a:pt x="16588" y="21600"/>
                  <a:pt x="17673" y="21600"/>
                </a:cubicBezTo>
                <a:cubicBezTo>
                  <a:pt x="18757" y="21600"/>
                  <a:pt x="19636" y="20721"/>
                  <a:pt x="19636" y="19636"/>
                </a:cubicBezTo>
                <a:cubicBezTo>
                  <a:pt x="19636" y="19260"/>
                  <a:pt x="19525" y="18912"/>
                  <a:pt x="19341" y="18613"/>
                </a:cubicBezTo>
                <a:cubicBezTo>
                  <a:pt x="19479" y="18552"/>
                  <a:pt x="19581" y="18430"/>
                  <a:pt x="19619" y="18282"/>
                </a:cubicBezTo>
                <a:moveTo>
                  <a:pt x="12907" y="7711"/>
                </a:moveTo>
                <a:cubicBezTo>
                  <a:pt x="12996" y="7800"/>
                  <a:pt x="13119" y="7855"/>
                  <a:pt x="13255" y="7855"/>
                </a:cubicBezTo>
                <a:cubicBezTo>
                  <a:pt x="13390" y="7855"/>
                  <a:pt x="13513" y="7800"/>
                  <a:pt x="13602" y="7711"/>
                </a:cubicBezTo>
                <a:lnTo>
                  <a:pt x="15565" y="5747"/>
                </a:lnTo>
                <a:cubicBezTo>
                  <a:pt x="15654" y="5658"/>
                  <a:pt x="15709" y="5536"/>
                  <a:pt x="15709" y="5400"/>
                </a:cubicBezTo>
                <a:cubicBezTo>
                  <a:pt x="15709" y="5129"/>
                  <a:pt x="15490" y="4910"/>
                  <a:pt x="15218" y="4910"/>
                </a:cubicBezTo>
                <a:cubicBezTo>
                  <a:pt x="15083" y="4910"/>
                  <a:pt x="14960" y="4964"/>
                  <a:pt x="14871" y="5053"/>
                </a:cubicBezTo>
                <a:lnTo>
                  <a:pt x="13745" y="6179"/>
                </a:lnTo>
                <a:lnTo>
                  <a:pt x="13745" y="491"/>
                </a:lnTo>
                <a:lnTo>
                  <a:pt x="13745" y="491"/>
                </a:lnTo>
                <a:cubicBezTo>
                  <a:pt x="13745" y="220"/>
                  <a:pt x="13526" y="0"/>
                  <a:pt x="13255" y="0"/>
                </a:cubicBezTo>
                <a:cubicBezTo>
                  <a:pt x="12983" y="0"/>
                  <a:pt x="12764" y="220"/>
                  <a:pt x="12764" y="491"/>
                </a:cubicBezTo>
                <a:lnTo>
                  <a:pt x="12764" y="6179"/>
                </a:lnTo>
                <a:lnTo>
                  <a:pt x="11638" y="5053"/>
                </a:lnTo>
                <a:cubicBezTo>
                  <a:pt x="11549" y="4964"/>
                  <a:pt x="11427" y="4910"/>
                  <a:pt x="11291" y="4910"/>
                </a:cubicBezTo>
                <a:cubicBezTo>
                  <a:pt x="11020" y="4910"/>
                  <a:pt x="10800" y="5129"/>
                  <a:pt x="10800" y="5400"/>
                </a:cubicBezTo>
                <a:cubicBezTo>
                  <a:pt x="10800" y="5536"/>
                  <a:pt x="10855" y="5658"/>
                  <a:pt x="10944" y="5747"/>
                </a:cubicBezTo>
                <a:cubicBezTo>
                  <a:pt x="10944" y="5747"/>
                  <a:pt x="12907" y="7711"/>
                  <a:pt x="12907" y="7711"/>
                </a:cubicBezTo>
                <a:close/>
              </a:path>
            </a:pathLst>
          </a:custGeom>
          <a:solidFill>
            <a:schemeClr val="bg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grpSp>
        <p:nvGrpSpPr>
          <p:cNvPr id="2" name="Group 1">
            <a:extLst>
              <a:ext uri="{FF2B5EF4-FFF2-40B4-BE49-F238E27FC236}">
                <a16:creationId xmlns:a16="http://schemas.microsoft.com/office/drawing/2014/main" id="{691A6524-4845-C14E-AC79-78ED428F7A9B}"/>
              </a:ext>
            </a:extLst>
          </p:cNvPr>
          <p:cNvGrpSpPr/>
          <p:nvPr/>
        </p:nvGrpSpPr>
        <p:grpSpPr>
          <a:xfrm>
            <a:off x="2901949" y="8729947"/>
            <a:ext cx="6384926" cy="3247193"/>
            <a:chOff x="2901949" y="8444197"/>
            <a:chExt cx="6384926" cy="3247193"/>
          </a:xfrm>
        </p:grpSpPr>
        <p:sp>
          <p:nvSpPr>
            <p:cNvPr id="30" name="TextBox 29">
              <a:extLst>
                <a:ext uri="{FF2B5EF4-FFF2-40B4-BE49-F238E27FC236}">
                  <a16:creationId xmlns:a16="http://schemas.microsoft.com/office/drawing/2014/main" id="{A47D0237-B8DF-1142-956D-F1101816E055}"/>
                </a:ext>
              </a:extLst>
            </p:cNvPr>
            <p:cNvSpPr txBox="1"/>
            <p:nvPr/>
          </p:nvSpPr>
          <p:spPr>
            <a:xfrm>
              <a:off x="3388141" y="8444197"/>
              <a:ext cx="5412542" cy="646331"/>
            </a:xfrm>
            <a:prstGeom prst="rect">
              <a:avLst/>
            </a:prstGeom>
            <a:noFill/>
          </p:spPr>
          <p:txBody>
            <a:bodyPr wrap="square" rtlCol="0">
              <a:spAutoFit/>
            </a:bodyPr>
            <a:lstStyle/>
            <a:p>
              <a:pPr algn="ctr"/>
              <a:r>
                <a:rPr lang="en-US" dirty="0">
                  <a:solidFill>
                    <a:schemeClr val="tx2"/>
                  </a:solidFill>
                  <a:latin typeface="Montserrat" pitchFamily="2" charset="77"/>
                  <a:ea typeface="Lato Black" charset="0"/>
                  <a:cs typeface="Lato Black" charset="0"/>
                </a:rPr>
                <a:t>Title One</a:t>
              </a:r>
            </a:p>
          </p:txBody>
        </p:sp>
        <p:sp>
          <p:nvSpPr>
            <p:cNvPr id="31" name="TextBox 30">
              <a:extLst>
                <a:ext uri="{FF2B5EF4-FFF2-40B4-BE49-F238E27FC236}">
                  <a16:creationId xmlns:a16="http://schemas.microsoft.com/office/drawing/2014/main" id="{A7729F13-9B21-2E44-9D16-BD85CBFAC94E}"/>
                </a:ext>
              </a:extLst>
            </p:cNvPr>
            <p:cNvSpPr txBox="1"/>
            <p:nvPr/>
          </p:nvSpPr>
          <p:spPr>
            <a:xfrm>
              <a:off x="2901949" y="9086638"/>
              <a:ext cx="6384926" cy="2604752"/>
            </a:xfrm>
            <a:prstGeom prst="rect">
              <a:avLst/>
            </a:prstGeom>
            <a:noFill/>
          </p:spPr>
          <p:txBody>
            <a:bodyPr wrap="square" rtlCol="0">
              <a:spAutoFit/>
            </a:bodyPr>
            <a:lstStyle/>
            <a:p>
              <a:pPr algn="ctr">
                <a:lnSpc>
                  <a:spcPct val="150000"/>
                </a:lnSpc>
              </a:pPr>
              <a:r>
                <a:rPr lang="en-US" sz="2800" dirty="0">
                  <a:latin typeface="Montserrat Light" charset="0"/>
                  <a:ea typeface="Montserrat Light" charset="0"/>
                  <a:cs typeface="Montserrat Light" charset="0"/>
                </a:rPr>
                <a:t>Marketers must link the price to the real and perceived value of the product, but they also must take into account supply costs.</a:t>
              </a:r>
            </a:p>
          </p:txBody>
        </p:sp>
      </p:grpSp>
      <p:grpSp>
        <p:nvGrpSpPr>
          <p:cNvPr id="32" name="Group 31">
            <a:extLst>
              <a:ext uri="{FF2B5EF4-FFF2-40B4-BE49-F238E27FC236}">
                <a16:creationId xmlns:a16="http://schemas.microsoft.com/office/drawing/2014/main" id="{7827D99D-A416-3B4F-A48A-0A07C288CE38}"/>
              </a:ext>
            </a:extLst>
          </p:cNvPr>
          <p:cNvGrpSpPr/>
          <p:nvPr/>
        </p:nvGrpSpPr>
        <p:grpSpPr>
          <a:xfrm>
            <a:off x="15090774" y="8729947"/>
            <a:ext cx="6384926" cy="3247193"/>
            <a:chOff x="2901949" y="8444197"/>
            <a:chExt cx="6384926" cy="3247193"/>
          </a:xfrm>
        </p:grpSpPr>
        <p:sp>
          <p:nvSpPr>
            <p:cNvPr id="33" name="TextBox 32">
              <a:extLst>
                <a:ext uri="{FF2B5EF4-FFF2-40B4-BE49-F238E27FC236}">
                  <a16:creationId xmlns:a16="http://schemas.microsoft.com/office/drawing/2014/main" id="{09FAA051-7A05-DE40-A461-7651236F13E6}"/>
                </a:ext>
              </a:extLst>
            </p:cNvPr>
            <p:cNvSpPr txBox="1"/>
            <p:nvPr/>
          </p:nvSpPr>
          <p:spPr>
            <a:xfrm>
              <a:off x="3388141" y="8444197"/>
              <a:ext cx="5412542" cy="646331"/>
            </a:xfrm>
            <a:prstGeom prst="rect">
              <a:avLst/>
            </a:prstGeom>
            <a:noFill/>
          </p:spPr>
          <p:txBody>
            <a:bodyPr wrap="square" rtlCol="0">
              <a:spAutoFit/>
            </a:bodyPr>
            <a:lstStyle/>
            <a:p>
              <a:pPr algn="ctr"/>
              <a:r>
                <a:rPr lang="en-US" dirty="0">
                  <a:solidFill>
                    <a:schemeClr val="tx2"/>
                  </a:solidFill>
                  <a:latin typeface="Montserrat" pitchFamily="2" charset="77"/>
                  <a:ea typeface="Lato Black" charset="0"/>
                  <a:cs typeface="Lato Black" charset="0"/>
                </a:rPr>
                <a:t>Title Two</a:t>
              </a:r>
            </a:p>
          </p:txBody>
        </p:sp>
        <p:sp>
          <p:nvSpPr>
            <p:cNvPr id="34" name="TextBox 33">
              <a:extLst>
                <a:ext uri="{FF2B5EF4-FFF2-40B4-BE49-F238E27FC236}">
                  <a16:creationId xmlns:a16="http://schemas.microsoft.com/office/drawing/2014/main" id="{24DF7A34-E5B8-CC4C-8686-A944F1CEE626}"/>
                </a:ext>
              </a:extLst>
            </p:cNvPr>
            <p:cNvSpPr txBox="1"/>
            <p:nvPr/>
          </p:nvSpPr>
          <p:spPr>
            <a:xfrm>
              <a:off x="2901949" y="9086638"/>
              <a:ext cx="6384926" cy="2604752"/>
            </a:xfrm>
            <a:prstGeom prst="rect">
              <a:avLst/>
            </a:prstGeom>
            <a:noFill/>
          </p:spPr>
          <p:txBody>
            <a:bodyPr wrap="square" rtlCol="0">
              <a:spAutoFit/>
            </a:bodyPr>
            <a:lstStyle/>
            <a:p>
              <a:pPr algn="ctr">
                <a:lnSpc>
                  <a:spcPct val="150000"/>
                </a:lnSpc>
              </a:pPr>
              <a:r>
                <a:rPr lang="en-US" sz="2800" dirty="0">
                  <a:latin typeface="Montserrat Light" charset="0"/>
                  <a:ea typeface="Montserrat Light" charset="0"/>
                  <a:cs typeface="Montserrat Light" charset="0"/>
                </a:rPr>
                <a:t>Marketers must link the price to the real and perceived value of the product, but they also must take into account supply costs.</a:t>
              </a:r>
            </a:p>
          </p:txBody>
        </p:sp>
      </p:grpSp>
    </p:spTree>
    <p:extLst>
      <p:ext uri="{BB962C8B-B14F-4D97-AF65-F5344CB8AC3E}">
        <p14:creationId xmlns:p14="http://schemas.microsoft.com/office/powerpoint/2010/main" val="3373564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4606C31-FFAF-E64D-9A53-75503DC6F727}"/>
              </a:ext>
            </a:extLst>
          </p:cNvPr>
          <p:cNvSpPr/>
          <p:nvPr/>
        </p:nvSpPr>
        <p:spPr>
          <a:xfrm>
            <a:off x="0" y="6858000"/>
            <a:ext cx="121888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A5ADFEEC-86D0-C24D-A336-339C80CE4D0E}"/>
              </a:ext>
            </a:extLst>
          </p:cNvPr>
          <p:cNvSpPr/>
          <p:nvPr/>
        </p:nvSpPr>
        <p:spPr>
          <a:xfrm>
            <a:off x="12188825" y="685800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Shape 2944">
            <a:extLst>
              <a:ext uri="{FF2B5EF4-FFF2-40B4-BE49-F238E27FC236}">
                <a16:creationId xmlns:a16="http://schemas.microsoft.com/office/drawing/2014/main" id="{E977B17D-5963-F743-A5A7-A4A912D73BC5}"/>
              </a:ext>
            </a:extLst>
          </p:cNvPr>
          <p:cNvSpPr/>
          <p:nvPr/>
        </p:nvSpPr>
        <p:spPr>
          <a:xfrm>
            <a:off x="17500354" y="9504120"/>
            <a:ext cx="1565766" cy="1565760"/>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bg1"/>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Montserrat" pitchFamily="2" charset="77"/>
            </a:endParaRPr>
          </a:p>
        </p:txBody>
      </p:sp>
      <p:sp>
        <p:nvSpPr>
          <p:cNvPr id="29" name="Shape 2808">
            <a:extLst>
              <a:ext uri="{FF2B5EF4-FFF2-40B4-BE49-F238E27FC236}">
                <a16:creationId xmlns:a16="http://schemas.microsoft.com/office/drawing/2014/main" id="{C995AF47-99DC-9042-8FFD-DCEB7B448263}"/>
              </a:ext>
            </a:extLst>
          </p:cNvPr>
          <p:cNvSpPr/>
          <p:nvPr/>
        </p:nvSpPr>
        <p:spPr>
          <a:xfrm>
            <a:off x="5263447" y="9456036"/>
            <a:ext cx="1661930" cy="1661928"/>
          </a:xfrm>
          <a:custGeom>
            <a:avLst/>
            <a:gdLst/>
            <a:ahLst/>
            <a:cxnLst>
              <a:cxn ang="0">
                <a:pos x="wd2" y="hd2"/>
              </a:cxn>
              <a:cxn ang="5400000">
                <a:pos x="wd2" y="hd2"/>
              </a:cxn>
              <a:cxn ang="10800000">
                <a:pos x="wd2" y="hd2"/>
              </a:cxn>
              <a:cxn ang="16200000">
                <a:pos x="wd2" y="hd2"/>
              </a:cxn>
            </a:cxnLst>
            <a:rect l="0" t="0" r="r" b="b"/>
            <a:pathLst>
              <a:path w="21600" h="21600" extrusionOk="0">
                <a:moveTo>
                  <a:pt x="17075" y="14727"/>
                </a:moveTo>
                <a:lnTo>
                  <a:pt x="17294" y="12764"/>
                </a:lnTo>
                <a:lnTo>
                  <a:pt x="19843" y="12764"/>
                </a:lnTo>
                <a:lnTo>
                  <a:pt x="19406" y="14727"/>
                </a:lnTo>
                <a:cubicBezTo>
                  <a:pt x="19406" y="14727"/>
                  <a:pt x="17075" y="14727"/>
                  <a:pt x="17075" y="14727"/>
                </a:cubicBezTo>
                <a:close/>
                <a:moveTo>
                  <a:pt x="18752" y="17673"/>
                </a:moveTo>
                <a:lnTo>
                  <a:pt x="16748" y="17673"/>
                </a:lnTo>
                <a:lnTo>
                  <a:pt x="16967" y="15709"/>
                </a:lnTo>
                <a:lnTo>
                  <a:pt x="19188" y="15709"/>
                </a:lnTo>
                <a:cubicBezTo>
                  <a:pt x="19188" y="15709"/>
                  <a:pt x="18752" y="17673"/>
                  <a:pt x="18752" y="17673"/>
                </a:cubicBezTo>
                <a:close/>
                <a:moveTo>
                  <a:pt x="17673" y="20618"/>
                </a:moveTo>
                <a:cubicBezTo>
                  <a:pt x="17131" y="20618"/>
                  <a:pt x="16691" y="20179"/>
                  <a:pt x="16691" y="19636"/>
                </a:cubicBezTo>
                <a:cubicBezTo>
                  <a:pt x="16691" y="19095"/>
                  <a:pt x="17131" y="18655"/>
                  <a:pt x="17673" y="18655"/>
                </a:cubicBezTo>
                <a:cubicBezTo>
                  <a:pt x="18215" y="18655"/>
                  <a:pt x="18655" y="19095"/>
                  <a:pt x="18655" y="19636"/>
                </a:cubicBezTo>
                <a:cubicBezTo>
                  <a:pt x="18655" y="20179"/>
                  <a:pt x="18215" y="20618"/>
                  <a:pt x="17673" y="20618"/>
                </a:cubicBezTo>
                <a:moveTo>
                  <a:pt x="16415" y="11782"/>
                </a:moveTo>
                <a:lnTo>
                  <a:pt x="13745" y="11782"/>
                </a:lnTo>
                <a:lnTo>
                  <a:pt x="13745" y="9818"/>
                </a:lnTo>
                <a:lnTo>
                  <a:pt x="16633" y="9818"/>
                </a:lnTo>
                <a:cubicBezTo>
                  <a:pt x="16633" y="9818"/>
                  <a:pt x="16415" y="11782"/>
                  <a:pt x="16415" y="11782"/>
                </a:cubicBezTo>
                <a:close/>
                <a:moveTo>
                  <a:pt x="16088" y="14727"/>
                </a:moveTo>
                <a:lnTo>
                  <a:pt x="13745" y="14727"/>
                </a:lnTo>
                <a:lnTo>
                  <a:pt x="13745" y="12764"/>
                </a:lnTo>
                <a:lnTo>
                  <a:pt x="16306" y="12764"/>
                </a:lnTo>
                <a:cubicBezTo>
                  <a:pt x="16306" y="12764"/>
                  <a:pt x="16088" y="14727"/>
                  <a:pt x="16088" y="14727"/>
                </a:cubicBezTo>
                <a:close/>
                <a:moveTo>
                  <a:pt x="15761" y="17673"/>
                </a:moveTo>
                <a:lnTo>
                  <a:pt x="13745" y="17673"/>
                </a:lnTo>
                <a:lnTo>
                  <a:pt x="13745" y="15709"/>
                </a:lnTo>
                <a:lnTo>
                  <a:pt x="15979" y="15709"/>
                </a:lnTo>
                <a:cubicBezTo>
                  <a:pt x="15979" y="15709"/>
                  <a:pt x="15761" y="17673"/>
                  <a:pt x="15761" y="17673"/>
                </a:cubicBezTo>
                <a:close/>
                <a:moveTo>
                  <a:pt x="12764" y="11782"/>
                </a:moveTo>
                <a:lnTo>
                  <a:pt x="10094" y="11782"/>
                </a:lnTo>
                <a:lnTo>
                  <a:pt x="9876" y="9818"/>
                </a:lnTo>
                <a:lnTo>
                  <a:pt x="12764" y="9818"/>
                </a:lnTo>
                <a:cubicBezTo>
                  <a:pt x="12764" y="9818"/>
                  <a:pt x="12764" y="11782"/>
                  <a:pt x="12764" y="11782"/>
                </a:cubicBezTo>
                <a:close/>
                <a:moveTo>
                  <a:pt x="12764" y="14727"/>
                </a:moveTo>
                <a:lnTo>
                  <a:pt x="10421" y="14727"/>
                </a:lnTo>
                <a:lnTo>
                  <a:pt x="10203" y="12764"/>
                </a:lnTo>
                <a:lnTo>
                  <a:pt x="12764" y="12764"/>
                </a:lnTo>
                <a:cubicBezTo>
                  <a:pt x="12764" y="12764"/>
                  <a:pt x="12764" y="14727"/>
                  <a:pt x="12764" y="14727"/>
                </a:cubicBezTo>
                <a:close/>
                <a:moveTo>
                  <a:pt x="12764" y="17673"/>
                </a:moveTo>
                <a:lnTo>
                  <a:pt x="10748" y="17673"/>
                </a:lnTo>
                <a:lnTo>
                  <a:pt x="10531" y="15709"/>
                </a:lnTo>
                <a:lnTo>
                  <a:pt x="12764" y="15709"/>
                </a:lnTo>
                <a:cubicBezTo>
                  <a:pt x="12764" y="15709"/>
                  <a:pt x="12764" y="17673"/>
                  <a:pt x="12764" y="17673"/>
                </a:cubicBezTo>
                <a:close/>
                <a:moveTo>
                  <a:pt x="8836" y="20618"/>
                </a:moveTo>
                <a:cubicBezTo>
                  <a:pt x="8294" y="20618"/>
                  <a:pt x="7855" y="20179"/>
                  <a:pt x="7855" y="19636"/>
                </a:cubicBezTo>
                <a:cubicBezTo>
                  <a:pt x="7855" y="19095"/>
                  <a:pt x="8294" y="18655"/>
                  <a:pt x="8836" y="18655"/>
                </a:cubicBezTo>
                <a:cubicBezTo>
                  <a:pt x="9379" y="18655"/>
                  <a:pt x="9818" y="19095"/>
                  <a:pt x="9818" y="19636"/>
                </a:cubicBezTo>
                <a:cubicBezTo>
                  <a:pt x="9818" y="20179"/>
                  <a:pt x="9379" y="20618"/>
                  <a:pt x="8836" y="20618"/>
                </a:cubicBezTo>
                <a:moveTo>
                  <a:pt x="7213" y="15709"/>
                </a:moveTo>
                <a:lnTo>
                  <a:pt x="9543" y="15709"/>
                </a:lnTo>
                <a:lnTo>
                  <a:pt x="9761" y="17673"/>
                </a:lnTo>
                <a:lnTo>
                  <a:pt x="7740" y="17673"/>
                </a:lnTo>
                <a:cubicBezTo>
                  <a:pt x="7740" y="17673"/>
                  <a:pt x="7213" y="15709"/>
                  <a:pt x="7213" y="15709"/>
                </a:cubicBezTo>
                <a:close/>
                <a:moveTo>
                  <a:pt x="6950" y="14727"/>
                </a:moveTo>
                <a:lnTo>
                  <a:pt x="6423" y="12764"/>
                </a:lnTo>
                <a:lnTo>
                  <a:pt x="9215" y="12764"/>
                </a:lnTo>
                <a:lnTo>
                  <a:pt x="9434" y="14727"/>
                </a:lnTo>
                <a:cubicBezTo>
                  <a:pt x="9434" y="14727"/>
                  <a:pt x="6950" y="14727"/>
                  <a:pt x="6950" y="14727"/>
                </a:cubicBezTo>
                <a:close/>
                <a:moveTo>
                  <a:pt x="5633" y="9818"/>
                </a:moveTo>
                <a:lnTo>
                  <a:pt x="8888" y="9818"/>
                </a:lnTo>
                <a:lnTo>
                  <a:pt x="9106" y="11782"/>
                </a:lnTo>
                <a:lnTo>
                  <a:pt x="6160" y="11782"/>
                </a:lnTo>
                <a:cubicBezTo>
                  <a:pt x="6160" y="11782"/>
                  <a:pt x="5633" y="9818"/>
                  <a:pt x="5633" y="9818"/>
                </a:cubicBezTo>
                <a:close/>
                <a:moveTo>
                  <a:pt x="17621" y="9818"/>
                </a:moveTo>
                <a:lnTo>
                  <a:pt x="20497" y="9818"/>
                </a:lnTo>
                <a:lnTo>
                  <a:pt x="20061" y="11782"/>
                </a:lnTo>
                <a:lnTo>
                  <a:pt x="17403" y="11782"/>
                </a:lnTo>
                <a:cubicBezTo>
                  <a:pt x="17403" y="11782"/>
                  <a:pt x="17621" y="9818"/>
                  <a:pt x="17621" y="9818"/>
                </a:cubicBezTo>
                <a:close/>
                <a:moveTo>
                  <a:pt x="19619" y="18282"/>
                </a:moveTo>
                <a:lnTo>
                  <a:pt x="19622" y="18283"/>
                </a:lnTo>
                <a:lnTo>
                  <a:pt x="21586" y="9447"/>
                </a:lnTo>
                <a:lnTo>
                  <a:pt x="21577" y="9444"/>
                </a:lnTo>
                <a:cubicBezTo>
                  <a:pt x="21586" y="9406"/>
                  <a:pt x="21600" y="9369"/>
                  <a:pt x="21600" y="9327"/>
                </a:cubicBezTo>
                <a:cubicBezTo>
                  <a:pt x="21600" y="9056"/>
                  <a:pt x="21380" y="8836"/>
                  <a:pt x="21109" y="8836"/>
                </a:cubicBezTo>
                <a:lnTo>
                  <a:pt x="5370" y="8836"/>
                </a:lnTo>
                <a:lnTo>
                  <a:pt x="4674" y="6241"/>
                </a:lnTo>
                <a:lnTo>
                  <a:pt x="4667" y="6243"/>
                </a:lnTo>
                <a:cubicBezTo>
                  <a:pt x="4606" y="6041"/>
                  <a:pt x="4425" y="5891"/>
                  <a:pt x="4203" y="5891"/>
                </a:cubicBezTo>
                <a:lnTo>
                  <a:pt x="491" y="5891"/>
                </a:lnTo>
                <a:cubicBezTo>
                  <a:pt x="220" y="5891"/>
                  <a:pt x="0" y="6110"/>
                  <a:pt x="0" y="6382"/>
                </a:cubicBezTo>
                <a:cubicBezTo>
                  <a:pt x="0" y="6653"/>
                  <a:pt x="220" y="6873"/>
                  <a:pt x="491" y="6873"/>
                </a:cubicBezTo>
                <a:lnTo>
                  <a:pt x="3827" y="6873"/>
                </a:lnTo>
                <a:lnTo>
                  <a:pt x="6893" y="18305"/>
                </a:lnTo>
                <a:lnTo>
                  <a:pt x="6894" y="18305"/>
                </a:lnTo>
                <a:cubicBezTo>
                  <a:pt x="6936" y="18443"/>
                  <a:pt x="7037" y="18555"/>
                  <a:pt x="7168" y="18613"/>
                </a:cubicBezTo>
                <a:cubicBezTo>
                  <a:pt x="6984" y="18912"/>
                  <a:pt x="6873" y="19260"/>
                  <a:pt x="6873" y="19636"/>
                </a:cubicBezTo>
                <a:cubicBezTo>
                  <a:pt x="6873" y="20721"/>
                  <a:pt x="7752" y="21600"/>
                  <a:pt x="8836" y="21600"/>
                </a:cubicBezTo>
                <a:cubicBezTo>
                  <a:pt x="9921" y="21600"/>
                  <a:pt x="10800" y="20721"/>
                  <a:pt x="10800" y="19636"/>
                </a:cubicBezTo>
                <a:cubicBezTo>
                  <a:pt x="10800" y="19277"/>
                  <a:pt x="10696" y="18945"/>
                  <a:pt x="10528" y="18655"/>
                </a:cubicBezTo>
                <a:lnTo>
                  <a:pt x="15981" y="18655"/>
                </a:lnTo>
                <a:cubicBezTo>
                  <a:pt x="15813" y="18945"/>
                  <a:pt x="15709" y="19277"/>
                  <a:pt x="15709" y="19636"/>
                </a:cubicBezTo>
                <a:cubicBezTo>
                  <a:pt x="15709" y="20721"/>
                  <a:pt x="16588" y="21600"/>
                  <a:pt x="17673" y="21600"/>
                </a:cubicBezTo>
                <a:cubicBezTo>
                  <a:pt x="18757" y="21600"/>
                  <a:pt x="19636" y="20721"/>
                  <a:pt x="19636" y="19636"/>
                </a:cubicBezTo>
                <a:cubicBezTo>
                  <a:pt x="19636" y="19260"/>
                  <a:pt x="19525" y="18912"/>
                  <a:pt x="19341" y="18613"/>
                </a:cubicBezTo>
                <a:cubicBezTo>
                  <a:pt x="19479" y="18552"/>
                  <a:pt x="19581" y="18430"/>
                  <a:pt x="19619" y="18282"/>
                </a:cubicBezTo>
                <a:moveTo>
                  <a:pt x="12907" y="7711"/>
                </a:moveTo>
                <a:cubicBezTo>
                  <a:pt x="12996" y="7800"/>
                  <a:pt x="13119" y="7855"/>
                  <a:pt x="13255" y="7855"/>
                </a:cubicBezTo>
                <a:cubicBezTo>
                  <a:pt x="13390" y="7855"/>
                  <a:pt x="13513" y="7800"/>
                  <a:pt x="13602" y="7711"/>
                </a:cubicBezTo>
                <a:lnTo>
                  <a:pt x="15565" y="5747"/>
                </a:lnTo>
                <a:cubicBezTo>
                  <a:pt x="15654" y="5658"/>
                  <a:pt x="15709" y="5536"/>
                  <a:pt x="15709" y="5400"/>
                </a:cubicBezTo>
                <a:cubicBezTo>
                  <a:pt x="15709" y="5129"/>
                  <a:pt x="15490" y="4910"/>
                  <a:pt x="15218" y="4910"/>
                </a:cubicBezTo>
                <a:cubicBezTo>
                  <a:pt x="15083" y="4910"/>
                  <a:pt x="14960" y="4964"/>
                  <a:pt x="14871" y="5053"/>
                </a:cubicBezTo>
                <a:lnTo>
                  <a:pt x="13745" y="6179"/>
                </a:lnTo>
                <a:lnTo>
                  <a:pt x="13745" y="491"/>
                </a:lnTo>
                <a:lnTo>
                  <a:pt x="13745" y="491"/>
                </a:lnTo>
                <a:cubicBezTo>
                  <a:pt x="13745" y="220"/>
                  <a:pt x="13526" y="0"/>
                  <a:pt x="13255" y="0"/>
                </a:cubicBezTo>
                <a:cubicBezTo>
                  <a:pt x="12983" y="0"/>
                  <a:pt x="12764" y="220"/>
                  <a:pt x="12764" y="491"/>
                </a:cubicBezTo>
                <a:lnTo>
                  <a:pt x="12764" y="6179"/>
                </a:lnTo>
                <a:lnTo>
                  <a:pt x="11638" y="5053"/>
                </a:lnTo>
                <a:cubicBezTo>
                  <a:pt x="11549" y="4964"/>
                  <a:pt x="11427" y="4910"/>
                  <a:pt x="11291" y="4910"/>
                </a:cubicBezTo>
                <a:cubicBezTo>
                  <a:pt x="11020" y="4910"/>
                  <a:pt x="10800" y="5129"/>
                  <a:pt x="10800" y="5400"/>
                </a:cubicBezTo>
                <a:cubicBezTo>
                  <a:pt x="10800" y="5536"/>
                  <a:pt x="10855" y="5658"/>
                  <a:pt x="10944" y="5747"/>
                </a:cubicBezTo>
                <a:cubicBezTo>
                  <a:pt x="10944" y="5747"/>
                  <a:pt x="12907" y="7711"/>
                  <a:pt x="12907" y="7711"/>
                </a:cubicBezTo>
                <a:close/>
              </a:path>
            </a:pathLst>
          </a:custGeom>
          <a:solidFill>
            <a:schemeClr val="bg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grpSp>
        <p:nvGrpSpPr>
          <p:cNvPr id="2" name="Group 1">
            <a:extLst>
              <a:ext uri="{FF2B5EF4-FFF2-40B4-BE49-F238E27FC236}">
                <a16:creationId xmlns:a16="http://schemas.microsoft.com/office/drawing/2014/main" id="{691A6524-4845-C14E-AC79-78ED428F7A9B}"/>
              </a:ext>
            </a:extLst>
          </p:cNvPr>
          <p:cNvGrpSpPr/>
          <p:nvPr/>
        </p:nvGrpSpPr>
        <p:grpSpPr>
          <a:xfrm>
            <a:off x="2901949" y="1729072"/>
            <a:ext cx="6384926" cy="3247193"/>
            <a:chOff x="2901949" y="8444197"/>
            <a:chExt cx="6384926" cy="3247193"/>
          </a:xfrm>
        </p:grpSpPr>
        <p:sp>
          <p:nvSpPr>
            <p:cNvPr id="30" name="TextBox 29">
              <a:extLst>
                <a:ext uri="{FF2B5EF4-FFF2-40B4-BE49-F238E27FC236}">
                  <a16:creationId xmlns:a16="http://schemas.microsoft.com/office/drawing/2014/main" id="{A47D0237-B8DF-1142-956D-F1101816E055}"/>
                </a:ext>
              </a:extLst>
            </p:cNvPr>
            <p:cNvSpPr txBox="1"/>
            <p:nvPr/>
          </p:nvSpPr>
          <p:spPr>
            <a:xfrm>
              <a:off x="3388141" y="8444197"/>
              <a:ext cx="5412542" cy="646331"/>
            </a:xfrm>
            <a:prstGeom prst="rect">
              <a:avLst/>
            </a:prstGeom>
            <a:noFill/>
          </p:spPr>
          <p:txBody>
            <a:bodyPr wrap="square" rtlCol="0">
              <a:spAutoFit/>
            </a:bodyPr>
            <a:lstStyle/>
            <a:p>
              <a:pPr algn="ctr"/>
              <a:r>
                <a:rPr lang="en-US" dirty="0">
                  <a:solidFill>
                    <a:schemeClr val="tx2"/>
                  </a:solidFill>
                  <a:latin typeface="Montserrat" pitchFamily="2" charset="77"/>
                  <a:ea typeface="Lato Black" charset="0"/>
                  <a:cs typeface="Lato Black" charset="0"/>
                </a:rPr>
                <a:t>Title One</a:t>
              </a:r>
            </a:p>
          </p:txBody>
        </p:sp>
        <p:sp>
          <p:nvSpPr>
            <p:cNvPr id="31" name="TextBox 30">
              <a:extLst>
                <a:ext uri="{FF2B5EF4-FFF2-40B4-BE49-F238E27FC236}">
                  <a16:creationId xmlns:a16="http://schemas.microsoft.com/office/drawing/2014/main" id="{A7729F13-9B21-2E44-9D16-BD85CBFAC94E}"/>
                </a:ext>
              </a:extLst>
            </p:cNvPr>
            <p:cNvSpPr txBox="1"/>
            <p:nvPr/>
          </p:nvSpPr>
          <p:spPr>
            <a:xfrm>
              <a:off x="2901949" y="9086638"/>
              <a:ext cx="6384926" cy="2604752"/>
            </a:xfrm>
            <a:prstGeom prst="rect">
              <a:avLst/>
            </a:prstGeom>
            <a:noFill/>
          </p:spPr>
          <p:txBody>
            <a:bodyPr wrap="square" rtlCol="0">
              <a:spAutoFit/>
            </a:bodyPr>
            <a:lstStyle/>
            <a:p>
              <a:pPr algn="ctr">
                <a:lnSpc>
                  <a:spcPct val="150000"/>
                </a:lnSpc>
              </a:pPr>
              <a:r>
                <a:rPr lang="en-US" sz="2800" dirty="0">
                  <a:latin typeface="Montserrat Light" charset="0"/>
                  <a:ea typeface="Montserrat Light" charset="0"/>
                  <a:cs typeface="Montserrat Light" charset="0"/>
                </a:rPr>
                <a:t>Marketers must link the price to the real and perceived value of the product, but they also must take into account supply costs.</a:t>
              </a:r>
            </a:p>
          </p:txBody>
        </p:sp>
      </p:grpSp>
      <p:grpSp>
        <p:nvGrpSpPr>
          <p:cNvPr id="32" name="Group 31">
            <a:extLst>
              <a:ext uri="{FF2B5EF4-FFF2-40B4-BE49-F238E27FC236}">
                <a16:creationId xmlns:a16="http://schemas.microsoft.com/office/drawing/2014/main" id="{7827D99D-A416-3B4F-A48A-0A07C288CE38}"/>
              </a:ext>
            </a:extLst>
          </p:cNvPr>
          <p:cNvGrpSpPr/>
          <p:nvPr/>
        </p:nvGrpSpPr>
        <p:grpSpPr>
          <a:xfrm>
            <a:off x="15090774" y="1729072"/>
            <a:ext cx="6384926" cy="3247193"/>
            <a:chOff x="2901949" y="8444197"/>
            <a:chExt cx="6384926" cy="3247193"/>
          </a:xfrm>
        </p:grpSpPr>
        <p:sp>
          <p:nvSpPr>
            <p:cNvPr id="33" name="TextBox 32">
              <a:extLst>
                <a:ext uri="{FF2B5EF4-FFF2-40B4-BE49-F238E27FC236}">
                  <a16:creationId xmlns:a16="http://schemas.microsoft.com/office/drawing/2014/main" id="{09FAA051-7A05-DE40-A461-7651236F13E6}"/>
                </a:ext>
              </a:extLst>
            </p:cNvPr>
            <p:cNvSpPr txBox="1"/>
            <p:nvPr/>
          </p:nvSpPr>
          <p:spPr>
            <a:xfrm>
              <a:off x="3388141" y="8444197"/>
              <a:ext cx="5412542" cy="646331"/>
            </a:xfrm>
            <a:prstGeom prst="rect">
              <a:avLst/>
            </a:prstGeom>
            <a:noFill/>
          </p:spPr>
          <p:txBody>
            <a:bodyPr wrap="square" rtlCol="0">
              <a:spAutoFit/>
            </a:bodyPr>
            <a:lstStyle/>
            <a:p>
              <a:pPr algn="ctr"/>
              <a:r>
                <a:rPr lang="en-US" dirty="0">
                  <a:solidFill>
                    <a:schemeClr val="tx2"/>
                  </a:solidFill>
                  <a:latin typeface="Montserrat" pitchFamily="2" charset="77"/>
                  <a:ea typeface="Lato Black" charset="0"/>
                  <a:cs typeface="Lato Black" charset="0"/>
                </a:rPr>
                <a:t>Title Two</a:t>
              </a:r>
            </a:p>
          </p:txBody>
        </p:sp>
        <p:sp>
          <p:nvSpPr>
            <p:cNvPr id="34" name="TextBox 33">
              <a:extLst>
                <a:ext uri="{FF2B5EF4-FFF2-40B4-BE49-F238E27FC236}">
                  <a16:creationId xmlns:a16="http://schemas.microsoft.com/office/drawing/2014/main" id="{24DF7A34-E5B8-CC4C-8686-A944F1CEE626}"/>
                </a:ext>
              </a:extLst>
            </p:cNvPr>
            <p:cNvSpPr txBox="1"/>
            <p:nvPr/>
          </p:nvSpPr>
          <p:spPr>
            <a:xfrm>
              <a:off x="2901949" y="9086638"/>
              <a:ext cx="6384926" cy="2604752"/>
            </a:xfrm>
            <a:prstGeom prst="rect">
              <a:avLst/>
            </a:prstGeom>
            <a:noFill/>
          </p:spPr>
          <p:txBody>
            <a:bodyPr wrap="square" rtlCol="0">
              <a:spAutoFit/>
            </a:bodyPr>
            <a:lstStyle/>
            <a:p>
              <a:pPr algn="ctr">
                <a:lnSpc>
                  <a:spcPct val="150000"/>
                </a:lnSpc>
              </a:pPr>
              <a:r>
                <a:rPr lang="en-US" sz="2800" dirty="0">
                  <a:latin typeface="Montserrat Light" charset="0"/>
                  <a:ea typeface="Montserrat Light" charset="0"/>
                  <a:cs typeface="Montserrat Light" charset="0"/>
                </a:rPr>
                <a:t>Marketers must link the price to the real and perceived value of the product, but they also must take into account supply costs.</a:t>
              </a:r>
            </a:p>
          </p:txBody>
        </p:sp>
      </p:grpSp>
    </p:spTree>
    <p:extLst>
      <p:ext uri="{BB962C8B-B14F-4D97-AF65-F5344CB8AC3E}">
        <p14:creationId xmlns:p14="http://schemas.microsoft.com/office/powerpoint/2010/main" val="4123783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3ECCC3D-45CB-6740-8A85-767E690B030A}"/>
              </a:ext>
            </a:extLst>
          </p:cNvPr>
          <p:cNvSpPr>
            <a:spLocks noGrp="1"/>
          </p:cNvSpPr>
          <p:nvPr>
            <p:ph type="pic" sz="quarter" idx="14"/>
          </p:nvPr>
        </p:nvSpPr>
        <p:spPr/>
      </p:sp>
      <p:sp>
        <p:nvSpPr>
          <p:cNvPr id="12" name="Rectangle 11">
            <a:extLst>
              <a:ext uri="{FF2B5EF4-FFF2-40B4-BE49-F238E27FC236}">
                <a16:creationId xmlns:a16="http://schemas.microsoft.com/office/drawing/2014/main" id="{993D9A7A-D6A8-6448-91EF-1157AB9C55A0}"/>
              </a:ext>
            </a:extLst>
          </p:cNvPr>
          <p:cNvSpPr/>
          <p:nvPr/>
        </p:nvSpPr>
        <p:spPr>
          <a:xfrm rot="10800000" flipV="1">
            <a:off x="-3" y="0"/>
            <a:ext cx="24377649" cy="13715999"/>
          </a:xfrm>
          <a:prstGeom prst="rect">
            <a:avLst/>
          </a:prstGeom>
          <a:gradFill>
            <a:gsLst>
              <a:gs pos="73000">
                <a:schemeClr val="accent1">
                  <a:alpha val="80000"/>
                </a:schemeClr>
              </a:gs>
              <a:gs pos="0">
                <a:schemeClr val="accent3"/>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B71E6A7-35F0-984E-9852-590D9AE6FD93}"/>
              </a:ext>
            </a:extLst>
          </p:cNvPr>
          <p:cNvGrpSpPr/>
          <p:nvPr/>
        </p:nvGrpSpPr>
        <p:grpSpPr>
          <a:xfrm>
            <a:off x="6425548" y="4131414"/>
            <a:ext cx="11526544" cy="5453170"/>
            <a:chOff x="6425548" y="3493804"/>
            <a:chExt cx="11526544" cy="5453170"/>
          </a:xfrm>
        </p:grpSpPr>
        <p:grpSp>
          <p:nvGrpSpPr>
            <p:cNvPr id="3" name="Group 2">
              <a:extLst>
                <a:ext uri="{FF2B5EF4-FFF2-40B4-BE49-F238E27FC236}">
                  <a16:creationId xmlns:a16="http://schemas.microsoft.com/office/drawing/2014/main" id="{96A45B5A-E9F5-EB4B-8D0D-7B0F0C4145AB}"/>
                </a:ext>
              </a:extLst>
            </p:cNvPr>
            <p:cNvGrpSpPr/>
            <p:nvPr/>
          </p:nvGrpSpPr>
          <p:grpSpPr>
            <a:xfrm>
              <a:off x="8287881" y="3493804"/>
              <a:ext cx="7801880" cy="1315581"/>
              <a:chOff x="14876185" y="1745044"/>
              <a:chExt cx="7801880" cy="1315581"/>
            </a:xfrm>
          </p:grpSpPr>
          <p:sp>
            <p:nvSpPr>
              <p:cNvPr id="15" name="TextBox 14">
                <a:extLst>
                  <a:ext uri="{FF2B5EF4-FFF2-40B4-BE49-F238E27FC236}">
                    <a16:creationId xmlns:a16="http://schemas.microsoft.com/office/drawing/2014/main" id="{85A6F043-A864-464D-915B-F5764781CDE3}"/>
                  </a:ext>
                </a:extLst>
              </p:cNvPr>
              <p:cNvSpPr txBox="1"/>
              <p:nvPr/>
            </p:nvSpPr>
            <p:spPr>
              <a:xfrm>
                <a:off x="14876185" y="2137295"/>
                <a:ext cx="7801880" cy="923330"/>
              </a:xfrm>
              <a:prstGeom prst="rect">
                <a:avLst/>
              </a:prstGeom>
              <a:noFill/>
              <a:ln>
                <a:noFill/>
              </a:ln>
            </p:spPr>
            <p:txBody>
              <a:bodyPr wrap="square" rtlCol="0">
                <a:spAutoFit/>
              </a:bodyPr>
              <a:lstStyle/>
              <a:p>
                <a:pPr algn="ctr"/>
                <a:r>
                  <a:rPr lang="en-US" sz="5400" dirty="0">
                    <a:solidFill>
                      <a:schemeClr val="bg1"/>
                    </a:solidFill>
                    <a:latin typeface="Montserrat" pitchFamily="2" charset="77"/>
                    <a:ea typeface="Lato Black" charset="0"/>
                    <a:cs typeface="Lato Black" charset="0"/>
                  </a:rPr>
                  <a:t>Our Mission</a:t>
                </a:r>
              </a:p>
            </p:txBody>
          </p:sp>
          <p:sp>
            <p:nvSpPr>
              <p:cNvPr id="17" name="Rectangle 16">
                <a:extLst>
                  <a:ext uri="{FF2B5EF4-FFF2-40B4-BE49-F238E27FC236}">
                    <a16:creationId xmlns:a16="http://schemas.microsoft.com/office/drawing/2014/main" id="{83B39FDB-86D6-B142-8AC8-C3934E979E80}"/>
                  </a:ext>
                </a:extLst>
              </p:cNvPr>
              <p:cNvSpPr/>
              <p:nvPr/>
            </p:nvSpPr>
            <p:spPr>
              <a:xfrm>
                <a:off x="18292367" y="1745044"/>
                <a:ext cx="96951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19" name="Subtitle 2">
              <a:extLst>
                <a:ext uri="{FF2B5EF4-FFF2-40B4-BE49-F238E27FC236}">
                  <a16:creationId xmlns:a16="http://schemas.microsoft.com/office/drawing/2014/main" id="{AB0A7896-86D8-5944-9EF7-C93D1F715D13}"/>
                </a:ext>
              </a:extLst>
            </p:cNvPr>
            <p:cNvSpPr txBox="1">
              <a:spLocks/>
            </p:cNvSpPr>
            <p:nvPr/>
          </p:nvSpPr>
          <p:spPr>
            <a:xfrm>
              <a:off x="6425548" y="7122295"/>
              <a:ext cx="11526544"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Montserrat Light" charset="0"/>
                  <a:ea typeface="Montserrat Light" charset="0"/>
                  <a:cs typeface="Montserrat Light" charset="0"/>
                </a:rPr>
                <a:t>Refers to a good or service being offered by a company. Ideally, a product should meet a certain consumer demand, or it should be so compelling that consumers believe they need it. </a:t>
              </a:r>
            </a:p>
          </p:txBody>
        </p:sp>
        <p:sp>
          <p:nvSpPr>
            <p:cNvPr id="21" name="Rectangle 20">
              <a:extLst>
                <a:ext uri="{FF2B5EF4-FFF2-40B4-BE49-F238E27FC236}">
                  <a16:creationId xmlns:a16="http://schemas.microsoft.com/office/drawing/2014/main" id="{2A81699F-04F5-EF40-B9C8-D28C444C5C47}"/>
                </a:ext>
              </a:extLst>
            </p:cNvPr>
            <p:cNvSpPr/>
            <p:nvPr/>
          </p:nvSpPr>
          <p:spPr>
            <a:xfrm>
              <a:off x="6425548" y="5242565"/>
              <a:ext cx="11526544" cy="1446550"/>
            </a:xfrm>
            <a:prstGeom prst="rect">
              <a:avLst/>
            </a:prstGeom>
          </p:spPr>
          <p:txBody>
            <a:bodyPr wrap="square">
              <a:spAutoFit/>
            </a:bodyPr>
            <a:lstStyle/>
            <a:p>
              <a:pPr algn="ctr"/>
              <a:r>
                <a:rPr lang="en-US" sz="4400" dirty="0">
                  <a:solidFill>
                    <a:schemeClr val="bg1"/>
                  </a:solidFill>
                  <a:latin typeface="Montserrat" pitchFamily="2" charset="77"/>
                  <a:ea typeface="Roboto" panose="02000000000000000000" pitchFamily="2" charset="0"/>
                  <a:cs typeface="Lato Light" panose="020F0502020204030203" pitchFamily="34" charset="0"/>
                </a:rPr>
                <a:t>“Successful people keep moving. They make mistakes, but they don’t quit.”</a:t>
              </a:r>
              <a:endParaRPr lang="en-US" sz="4400" dirty="0">
                <a:latin typeface="Montserrat" pitchFamily="2" charset="77"/>
              </a:endParaRPr>
            </a:p>
          </p:txBody>
        </p:sp>
      </p:grpSp>
    </p:spTree>
    <p:extLst>
      <p:ext uri="{BB962C8B-B14F-4D97-AF65-F5344CB8AC3E}">
        <p14:creationId xmlns:p14="http://schemas.microsoft.com/office/powerpoint/2010/main" val="965113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9384214" y="1745044"/>
            <a:ext cx="5609228" cy="1315581"/>
            <a:chOff x="9384214" y="1745044"/>
            <a:chExt cx="5609228"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9384214" y="2137295"/>
              <a:ext cx="5609228" cy="923330"/>
            </a:xfrm>
            <a:prstGeom prst="rect">
              <a:avLst/>
            </a:prstGeom>
            <a:noFill/>
            <a:ln>
              <a:noFill/>
            </a:ln>
          </p:spPr>
          <p:txBody>
            <a:bodyPr wrap="none" rtlCol="0">
              <a:spAutoFit/>
            </a:bodyPr>
            <a:lstStyle/>
            <a:p>
              <a:pPr algn="ctr"/>
              <a:r>
                <a:rPr lang="en-US" sz="5400" dirty="0">
                  <a:solidFill>
                    <a:schemeClr val="tx2"/>
                  </a:solidFill>
                  <a:latin typeface="Montserrat" pitchFamily="2" charset="77"/>
                  <a:ea typeface="Lato Black" charset="0"/>
                  <a:cs typeface="Lato Black" charset="0"/>
                </a:rPr>
                <a:t>Meet Our Team</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89" name="Rectangle 88">
            <a:extLst>
              <a:ext uri="{FF2B5EF4-FFF2-40B4-BE49-F238E27FC236}">
                <a16:creationId xmlns:a16="http://schemas.microsoft.com/office/drawing/2014/main" id="{9D7DED6A-CE17-B445-86BD-D9D33824C43F}"/>
              </a:ext>
            </a:extLst>
          </p:cNvPr>
          <p:cNvSpPr/>
          <p:nvPr/>
        </p:nvSpPr>
        <p:spPr>
          <a:xfrm>
            <a:off x="2050962" y="9169642"/>
            <a:ext cx="4897452"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Halie Meagan</a:t>
            </a:r>
          </a:p>
        </p:txBody>
      </p:sp>
      <p:sp>
        <p:nvSpPr>
          <p:cNvPr id="90" name="Rectangle 89">
            <a:extLst>
              <a:ext uri="{FF2B5EF4-FFF2-40B4-BE49-F238E27FC236}">
                <a16:creationId xmlns:a16="http://schemas.microsoft.com/office/drawing/2014/main" id="{5CBE3C9B-0086-2644-870E-3055BCD19711}"/>
              </a:ext>
            </a:extLst>
          </p:cNvPr>
          <p:cNvSpPr/>
          <p:nvPr/>
        </p:nvSpPr>
        <p:spPr>
          <a:xfrm>
            <a:off x="2050966" y="10084302"/>
            <a:ext cx="4897447"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a:t>
            </a:r>
          </a:p>
        </p:txBody>
      </p:sp>
      <p:sp>
        <p:nvSpPr>
          <p:cNvPr id="91" name="Rectangle 90">
            <a:extLst>
              <a:ext uri="{FF2B5EF4-FFF2-40B4-BE49-F238E27FC236}">
                <a16:creationId xmlns:a16="http://schemas.microsoft.com/office/drawing/2014/main" id="{C43566B9-D18E-B440-A343-0F6CC927DC1C}"/>
              </a:ext>
            </a:extLst>
          </p:cNvPr>
          <p:cNvSpPr/>
          <p:nvPr/>
        </p:nvSpPr>
        <p:spPr>
          <a:xfrm>
            <a:off x="7392389" y="9169642"/>
            <a:ext cx="4433521"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John Smith</a:t>
            </a:r>
          </a:p>
        </p:txBody>
      </p:sp>
      <p:sp>
        <p:nvSpPr>
          <p:cNvPr id="92" name="Rectangle 91">
            <a:extLst>
              <a:ext uri="{FF2B5EF4-FFF2-40B4-BE49-F238E27FC236}">
                <a16:creationId xmlns:a16="http://schemas.microsoft.com/office/drawing/2014/main" id="{1C54821C-AC68-3146-971B-220E41F607ED}"/>
              </a:ext>
            </a:extLst>
          </p:cNvPr>
          <p:cNvSpPr/>
          <p:nvPr/>
        </p:nvSpPr>
        <p:spPr>
          <a:xfrm>
            <a:off x="7392389" y="10084302"/>
            <a:ext cx="4897447"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a:t>
            </a:r>
          </a:p>
        </p:txBody>
      </p:sp>
      <p:sp>
        <p:nvSpPr>
          <p:cNvPr id="93" name="Rectangle 92">
            <a:extLst>
              <a:ext uri="{FF2B5EF4-FFF2-40B4-BE49-F238E27FC236}">
                <a16:creationId xmlns:a16="http://schemas.microsoft.com/office/drawing/2014/main" id="{0532B0B7-8358-1848-9512-63666DE5C36F}"/>
              </a:ext>
            </a:extLst>
          </p:cNvPr>
          <p:cNvSpPr/>
          <p:nvPr/>
        </p:nvSpPr>
        <p:spPr>
          <a:xfrm>
            <a:off x="12733812" y="9169642"/>
            <a:ext cx="3599255"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Katy Mills</a:t>
            </a:r>
          </a:p>
        </p:txBody>
      </p:sp>
      <p:sp>
        <p:nvSpPr>
          <p:cNvPr id="94" name="Rectangle 93">
            <a:extLst>
              <a:ext uri="{FF2B5EF4-FFF2-40B4-BE49-F238E27FC236}">
                <a16:creationId xmlns:a16="http://schemas.microsoft.com/office/drawing/2014/main" id="{69AA33BD-EB6F-5345-AB2B-61C02A51A342}"/>
              </a:ext>
            </a:extLst>
          </p:cNvPr>
          <p:cNvSpPr/>
          <p:nvPr/>
        </p:nvSpPr>
        <p:spPr>
          <a:xfrm>
            <a:off x="12733812" y="10084302"/>
            <a:ext cx="4897447"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a:t>
            </a:r>
          </a:p>
        </p:txBody>
      </p:sp>
      <p:sp>
        <p:nvSpPr>
          <p:cNvPr id="95" name="Rectangle 94">
            <a:extLst>
              <a:ext uri="{FF2B5EF4-FFF2-40B4-BE49-F238E27FC236}">
                <a16:creationId xmlns:a16="http://schemas.microsoft.com/office/drawing/2014/main" id="{D3EF9728-4B9C-F747-B33C-4641099DE196}"/>
              </a:ext>
            </a:extLst>
          </p:cNvPr>
          <p:cNvSpPr/>
          <p:nvPr/>
        </p:nvSpPr>
        <p:spPr>
          <a:xfrm>
            <a:off x="18075235" y="9169642"/>
            <a:ext cx="3772552"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Ryan McGill</a:t>
            </a:r>
          </a:p>
        </p:txBody>
      </p:sp>
      <p:sp>
        <p:nvSpPr>
          <p:cNvPr id="96" name="Rectangle 95">
            <a:extLst>
              <a:ext uri="{FF2B5EF4-FFF2-40B4-BE49-F238E27FC236}">
                <a16:creationId xmlns:a16="http://schemas.microsoft.com/office/drawing/2014/main" id="{06B9A2B6-BF1D-FA47-9874-CF8FBBED2606}"/>
              </a:ext>
            </a:extLst>
          </p:cNvPr>
          <p:cNvSpPr/>
          <p:nvPr/>
        </p:nvSpPr>
        <p:spPr>
          <a:xfrm>
            <a:off x="18075235" y="10084302"/>
            <a:ext cx="4897447"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a:t>
            </a:r>
          </a:p>
        </p:txBody>
      </p:sp>
      <p:sp>
        <p:nvSpPr>
          <p:cNvPr id="2" name="Picture Placeholder 1">
            <a:extLst>
              <a:ext uri="{FF2B5EF4-FFF2-40B4-BE49-F238E27FC236}">
                <a16:creationId xmlns:a16="http://schemas.microsoft.com/office/drawing/2014/main" id="{A2F5CCF9-059B-274B-BC18-6E431BC7EDF1}"/>
              </a:ext>
            </a:extLst>
          </p:cNvPr>
          <p:cNvSpPr>
            <a:spLocks noGrp="1"/>
          </p:cNvSpPr>
          <p:nvPr>
            <p:ph type="pic" sz="quarter" idx="14"/>
          </p:nvPr>
        </p:nvSpPr>
        <p:spPr/>
      </p:sp>
      <p:sp>
        <p:nvSpPr>
          <p:cNvPr id="4" name="Picture Placeholder 3">
            <a:extLst>
              <a:ext uri="{FF2B5EF4-FFF2-40B4-BE49-F238E27FC236}">
                <a16:creationId xmlns:a16="http://schemas.microsoft.com/office/drawing/2014/main" id="{3E3FFEFA-5BE3-0A4F-9D2D-3B8FC4BD7659}"/>
              </a:ext>
            </a:extLst>
          </p:cNvPr>
          <p:cNvSpPr>
            <a:spLocks noGrp="1"/>
          </p:cNvSpPr>
          <p:nvPr>
            <p:ph type="pic" sz="quarter" idx="15"/>
          </p:nvPr>
        </p:nvSpPr>
        <p:spPr/>
      </p:sp>
      <p:sp>
        <p:nvSpPr>
          <p:cNvPr id="5" name="Picture Placeholder 4">
            <a:extLst>
              <a:ext uri="{FF2B5EF4-FFF2-40B4-BE49-F238E27FC236}">
                <a16:creationId xmlns:a16="http://schemas.microsoft.com/office/drawing/2014/main" id="{59691E36-24FB-7344-BD36-A2BFC2FEEDDC}"/>
              </a:ext>
            </a:extLst>
          </p:cNvPr>
          <p:cNvSpPr>
            <a:spLocks noGrp="1"/>
          </p:cNvSpPr>
          <p:nvPr>
            <p:ph type="pic" sz="quarter" idx="16"/>
          </p:nvPr>
        </p:nvSpPr>
        <p:spPr/>
      </p:sp>
      <p:sp>
        <p:nvSpPr>
          <p:cNvPr id="6" name="Picture Placeholder 5">
            <a:extLst>
              <a:ext uri="{FF2B5EF4-FFF2-40B4-BE49-F238E27FC236}">
                <a16:creationId xmlns:a16="http://schemas.microsoft.com/office/drawing/2014/main" id="{92EB490B-4896-294D-B81C-1EC7536F2C50}"/>
              </a:ext>
            </a:extLst>
          </p:cNvPr>
          <p:cNvSpPr>
            <a:spLocks noGrp="1"/>
          </p:cNvSpPr>
          <p:nvPr>
            <p:ph type="pic" sz="quarter" idx="17"/>
          </p:nvPr>
        </p:nvSpPr>
        <p:spPr/>
      </p:sp>
    </p:spTree>
    <p:extLst>
      <p:ext uri="{BB962C8B-B14F-4D97-AF65-F5344CB8AC3E}">
        <p14:creationId xmlns:p14="http://schemas.microsoft.com/office/powerpoint/2010/main" val="2175803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787D562-447C-854D-A293-78AF73AD0AF8}"/>
              </a:ext>
            </a:extLst>
          </p:cNvPr>
          <p:cNvGrpSpPr/>
          <p:nvPr/>
        </p:nvGrpSpPr>
        <p:grpSpPr>
          <a:xfrm>
            <a:off x="1939395" y="4433991"/>
            <a:ext cx="22438254" cy="4966549"/>
            <a:chOff x="1939395" y="5211895"/>
            <a:chExt cx="22438254" cy="4966549"/>
          </a:xfrm>
        </p:grpSpPr>
        <p:sp>
          <p:nvSpPr>
            <p:cNvPr id="18" name="Rectangle 17">
              <a:extLst>
                <a:ext uri="{FF2B5EF4-FFF2-40B4-BE49-F238E27FC236}">
                  <a16:creationId xmlns:a16="http://schemas.microsoft.com/office/drawing/2014/main" id="{08FA04D3-3292-454B-B3D5-B1382A695DCD}"/>
                </a:ext>
              </a:extLst>
            </p:cNvPr>
            <p:cNvSpPr/>
            <p:nvPr/>
          </p:nvSpPr>
          <p:spPr>
            <a:xfrm>
              <a:off x="2122934" y="5211895"/>
              <a:ext cx="22254715" cy="459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nvGrpSpPr>
            <p:cNvPr id="19" name="Group 18">
              <a:extLst>
                <a:ext uri="{FF2B5EF4-FFF2-40B4-BE49-F238E27FC236}">
                  <a16:creationId xmlns:a16="http://schemas.microsoft.com/office/drawing/2014/main" id="{F7C27F0D-9907-5445-A226-F95908DF936A}"/>
                </a:ext>
              </a:extLst>
            </p:cNvPr>
            <p:cNvGrpSpPr/>
            <p:nvPr/>
          </p:nvGrpSpPr>
          <p:grpSpPr>
            <a:xfrm>
              <a:off x="1939395" y="5729583"/>
              <a:ext cx="9294662" cy="4448861"/>
              <a:chOff x="1939395" y="7908235"/>
              <a:chExt cx="9294662" cy="4448861"/>
            </a:xfrm>
          </p:grpSpPr>
          <p:sp>
            <p:nvSpPr>
              <p:cNvPr id="20" name="TextBox 19">
                <a:extLst>
                  <a:ext uri="{FF2B5EF4-FFF2-40B4-BE49-F238E27FC236}">
                    <a16:creationId xmlns:a16="http://schemas.microsoft.com/office/drawing/2014/main" id="{C8642C37-BAB3-9449-918A-53C58085B093}"/>
                  </a:ext>
                </a:extLst>
              </p:cNvPr>
              <p:cNvSpPr txBox="1"/>
              <p:nvPr/>
            </p:nvSpPr>
            <p:spPr>
              <a:xfrm>
                <a:off x="2049123" y="7908235"/>
                <a:ext cx="5609228" cy="923330"/>
              </a:xfrm>
              <a:prstGeom prst="rect">
                <a:avLst/>
              </a:prstGeom>
              <a:noFill/>
              <a:ln>
                <a:noFill/>
              </a:ln>
            </p:spPr>
            <p:txBody>
              <a:bodyPr wrap="none" rtlCol="0">
                <a:spAutoFit/>
              </a:bodyPr>
              <a:lstStyle/>
              <a:p>
                <a:r>
                  <a:rPr lang="en-US" sz="5400" dirty="0">
                    <a:solidFill>
                      <a:schemeClr val="tx2"/>
                    </a:solidFill>
                    <a:latin typeface="Montserrat" pitchFamily="2" charset="77"/>
                    <a:ea typeface="Lato Black" charset="0"/>
                    <a:cs typeface="Lato Black" charset="0"/>
                  </a:rPr>
                  <a:t>Meet Our Team</a:t>
                </a:r>
              </a:p>
            </p:txBody>
          </p:sp>
          <p:sp>
            <p:nvSpPr>
              <p:cNvPr id="21" name="Subtitle 2">
                <a:extLst>
                  <a:ext uri="{FF2B5EF4-FFF2-40B4-BE49-F238E27FC236}">
                    <a16:creationId xmlns:a16="http://schemas.microsoft.com/office/drawing/2014/main" id="{473AEB52-6621-354D-A64B-473D029071B4}"/>
                  </a:ext>
                </a:extLst>
              </p:cNvPr>
              <p:cNvSpPr txBox="1">
                <a:spLocks/>
              </p:cNvSpPr>
              <p:nvPr/>
            </p:nvSpPr>
            <p:spPr>
              <a:xfrm>
                <a:off x="1939395" y="9980984"/>
                <a:ext cx="9294662" cy="23761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charset="0"/>
                    <a:ea typeface="Montserrat Light" charset="0"/>
                    <a:cs typeface="Montserrat Light" charset="0"/>
                  </a:rPr>
                  <a:t>The type of product also partially dictates how much businesses. In some cases, business executives may manipulate a price to make a product seem more like a luxury.</a:t>
                </a:r>
              </a:p>
            </p:txBody>
          </p:sp>
          <p:sp>
            <p:nvSpPr>
              <p:cNvPr id="22" name="Rectangle 21">
                <a:extLst>
                  <a:ext uri="{FF2B5EF4-FFF2-40B4-BE49-F238E27FC236}">
                    <a16:creationId xmlns:a16="http://schemas.microsoft.com/office/drawing/2014/main" id="{82C1B15F-B8B0-E64B-84F1-1E73AF778342}"/>
                  </a:ext>
                </a:extLst>
              </p:cNvPr>
              <p:cNvSpPr/>
              <p:nvPr/>
            </p:nvSpPr>
            <p:spPr>
              <a:xfrm>
                <a:off x="2049123" y="9334653"/>
                <a:ext cx="4513776" cy="646331"/>
              </a:xfrm>
              <a:prstGeom prst="rect">
                <a:avLst/>
              </a:prstGeom>
            </p:spPr>
            <p:txBody>
              <a:bodyPr wrap="square">
                <a:spAutoFit/>
              </a:bodyPr>
              <a:lstStyle/>
              <a:p>
                <a:r>
                  <a:rPr lang="en-US" dirty="0">
                    <a:solidFill>
                      <a:schemeClr val="tx2"/>
                    </a:solidFill>
                    <a:latin typeface="Montserrat" pitchFamily="2" charset="77"/>
                    <a:ea typeface="Montserrat" charset="0"/>
                    <a:cs typeface="Montserrat" charset="0"/>
                  </a:rPr>
                  <a:t>Madison Bruke</a:t>
                </a:r>
              </a:p>
            </p:txBody>
          </p:sp>
        </p:grpSp>
      </p:grpSp>
      <p:sp>
        <p:nvSpPr>
          <p:cNvPr id="3" name="Picture Placeholder 2">
            <a:extLst>
              <a:ext uri="{FF2B5EF4-FFF2-40B4-BE49-F238E27FC236}">
                <a16:creationId xmlns:a16="http://schemas.microsoft.com/office/drawing/2014/main" id="{9EB27270-A308-2B40-BA55-CA8A722D80CC}"/>
              </a:ext>
            </a:extLst>
          </p:cNvPr>
          <p:cNvSpPr>
            <a:spLocks noGrp="1"/>
          </p:cNvSpPr>
          <p:nvPr>
            <p:ph type="pic" sz="quarter" idx="14"/>
          </p:nvPr>
        </p:nvSpPr>
        <p:spPr/>
      </p:sp>
    </p:spTree>
    <p:extLst>
      <p:ext uri="{BB962C8B-B14F-4D97-AF65-F5344CB8AC3E}">
        <p14:creationId xmlns:p14="http://schemas.microsoft.com/office/powerpoint/2010/main" val="34532643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9384214" y="1745044"/>
            <a:ext cx="5609228" cy="1315581"/>
            <a:chOff x="9384214" y="1745044"/>
            <a:chExt cx="5609228"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9384214" y="2137295"/>
              <a:ext cx="5609228" cy="923330"/>
            </a:xfrm>
            <a:prstGeom prst="rect">
              <a:avLst/>
            </a:prstGeom>
            <a:noFill/>
            <a:ln>
              <a:noFill/>
            </a:ln>
          </p:spPr>
          <p:txBody>
            <a:bodyPr wrap="none" rtlCol="0">
              <a:spAutoFit/>
            </a:bodyPr>
            <a:lstStyle/>
            <a:p>
              <a:pPr algn="ctr"/>
              <a:r>
                <a:rPr lang="en-US" sz="5400" dirty="0">
                  <a:solidFill>
                    <a:schemeClr val="tx2"/>
                  </a:solidFill>
                  <a:latin typeface="Montserrat" pitchFamily="2" charset="77"/>
                  <a:ea typeface="Lato Black" charset="0"/>
                  <a:cs typeface="Lato Black" charset="0"/>
                </a:rPr>
                <a:t>Meet Our Team</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31" name="Rectangle 30">
            <a:extLst>
              <a:ext uri="{FF2B5EF4-FFF2-40B4-BE49-F238E27FC236}">
                <a16:creationId xmlns:a16="http://schemas.microsoft.com/office/drawing/2014/main" id="{9F1B2340-CE80-8E4B-883A-7FE826A7B951}"/>
              </a:ext>
            </a:extLst>
          </p:cNvPr>
          <p:cNvSpPr/>
          <p:nvPr/>
        </p:nvSpPr>
        <p:spPr>
          <a:xfrm>
            <a:off x="4653030" y="5967295"/>
            <a:ext cx="5853613" cy="1101135"/>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 and perceived value.</a:t>
            </a:r>
          </a:p>
        </p:txBody>
      </p:sp>
      <p:sp>
        <p:nvSpPr>
          <p:cNvPr id="32" name="Rectangle 31">
            <a:extLst>
              <a:ext uri="{FF2B5EF4-FFF2-40B4-BE49-F238E27FC236}">
                <a16:creationId xmlns:a16="http://schemas.microsoft.com/office/drawing/2014/main" id="{096199C0-1A99-C946-90BA-0F56B76BDA81}"/>
              </a:ext>
            </a:extLst>
          </p:cNvPr>
          <p:cNvSpPr/>
          <p:nvPr/>
        </p:nvSpPr>
        <p:spPr>
          <a:xfrm>
            <a:off x="4653030" y="5314212"/>
            <a:ext cx="5388281"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Amanda Smith</a:t>
            </a:r>
          </a:p>
        </p:txBody>
      </p:sp>
      <p:sp>
        <p:nvSpPr>
          <p:cNvPr id="34" name="Rectangle 33">
            <a:extLst>
              <a:ext uri="{FF2B5EF4-FFF2-40B4-BE49-F238E27FC236}">
                <a16:creationId xmlns:a16="http://schemas.microsoft.com/office/drawing/2014/main" id="{837F9A5A-17DE-0E47-859E-5C884B335FF2}"/>
              </a:ext>
            </a:extLst>
          </p:cNvPr>
          <p:cNvSpPr/>
          <p:nvPr/>
        </p:nvSpPr>
        <p:spPr>
          <a:xfrm>
            <a:off x="4653030" y="10004813"/>
            <a:ext cx="5853613" cy="1101135"/>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 and perceived value.</a:t>
            </a:r>
          </a:p>
        </p:txBody>
      </p:sp>
      <p:sp>
        <p:nvSpPr>
          <p:cNvPr id="35" name="Rectangle 34">
            <a:extLst>
              <a:ext uri="{FF2B5EF4-FFF2-40B4-BE49-F238E27FC236}">
                <a16:creationId xmlns:a16="http://schemas.microsoft.com/office/drawing/2014/main" id="{593963B6-0A92-0641-A7DC-7F79AA41829E}"/>
              </a:ext>
            </a:extLst>
          </p:cNvPr>
          <p:cNvSpPr/>
          <p:nvPr/>
        </p:nvSpPr>
        <p:spPr>
          <a:xfrm>
            <a:off x="4653030" y="9351730"/>
            <a:ext cx="5388281"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Madison Bruke</a:t>
            </a:r>
          </a:p>
        </p:txBody>
      </p:sp>
      <p:sp>
        <p:nvSpPr>
          <p:cNvPr id="37" name="Rectangle 36">
            <a:extLst>
              <a:ext uri="{FF2B5EF4-FFF2-40B4-BE49-F238E27FC236}">
                <a16:creationId xmlns:a16="http://schemas.microsoft.com/office/drawing/2014/main" id="{A238CF9F-9FFF-3C4A-81B5-81932BC98AC6}"/>
              </a:ext>
            </a:extLst>
          </p:cNvPr>
          <p:cNvSpPr/>
          <p:nvPr/>
        </p:nvSpPr>
        <p:spPr>
          <a:xfrm>
            <a:off x="16166859" y="5967295"/>
            <a:ext cx="5853613" cy="1101135"/>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 and perceived value.</a:t>
            </a:r>
          </a:p>
        </p:txBody>
      </p:sp>
      <p:sp>
        <p:nvSpPr>
          <p:cNvPr id="38" name="Rectangle 37">
            <a:extLst>
              <a:ext uri="{FF2B5EF4-FFF2-40B4-BE49-F238E27FC236}">
                <a16:creationId xmlns:a16="http://schemas.microsoft.com/office/drawing/2014/main" id="{ACFF708F-B53C-D544-B666-8DDBDEE9030C}"/>
              </a:ext>
            </a:extLst>
          </p:cNvPr>
          <p:cNvSpPr/>
          <p:nvPr/>
        </p:nvSpPr>
        <p:spPr>
          <a:xfrm>
            <a:off x="16166859" y="5314212"/>
            <a:ext cx="5388281"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David Nicholson</a:t>
            </a:r>
          </a:p>
        </p:txBody>
      </p:sp>
      <p:sp>
        <p:nvSpPr>
          <p:cNvPr id="40" name="Rectangle 39">
            <a:extLst>
              <a:ext uri="{FF2B5EF4-FFF2-40B4-BE49-F238E27FC236}">
                <a16:creationId xmlns:a16="http://schemas.microsoft.com/office/drawing/2014/main" id="{D799BC9F-9DF7-AE4A-91F7-A58CBF3D09E3}"/>
              </a:ext>
            </a:extLst>
          </p:cNvPr>
          <p:cNvSpPr/>
          <p:nvPr/>
        </p:nvSpPr>
        <p:spPr>
          <a:xfrm>
            <a:off x="16166859" y="10004813"/>
            <a:ext cx="5853613" cy="1101135"/>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 and perceived value.</a:t>
            </a:r>
          </a:p>
        </p:txBody>
      </p:sp>
      <p:sp>
        <p:nvSpPr>
          <p:cNvPr id="41" name="Rectangle 40">
            <a:extLst>
              <a:ext uri="{FF2B5EF4-FFF2-40B4-BE49-F238E27FC236}">
                <a16:creationId xmlns:a16="http://schemas.microsoft.com/office/drawing/2014/main" id="{58D60756-2F2B-9143-9D22-4A4258A8820A}"/>
              </a:ext>
            </a:extLst>
          </p:cNvPr>
          <p:cNvSpPr/>
          <p:nvPr/>
        </p:nvSpPr>
        <p:spPr>
          <a:xfrm>
            <a:off x="16166859" y="9351730"/>
            <a:ext cx="5388281"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Katy Mills</a:t>
            </a:r>
          </a:p>
        </p:txBody>
      </p:sp>
      <p:sp>
        <p:nvSpPr>
          <p:cNvPr id="2" name="Picture Placeholder 1">
            <a:extLst>
              <a:ext uri="{FF2B5EF4-FFF2-40B4-BE49-F238E27FC236}">
                <a16:creationId xmlns:a16="http://schemas.microsoft.com/office/drawing/2014/main" id="{21C70860-51A0-FE46-88A2-DEB10E5A7CE0}"/>
              </a:ext>
            </a:extLst>
          </p:cNvPr>
          <p:cNvSpPr>
            <a:spLocks noGrp="1"/>
          </p:cNvSpPr>
          <p:nvPr>
            <p:ph type="pic" sz="quarter" idx="14"/>
          </p:nvPr>
        </p:nvSpPr>
        <p:spPr/>
      </p:sp>
      <p:sp>
        <p:nvSpPr>
          <p:cNvPr id="3" name="Picture Placeholder 2">
            <a:extLst>
              <a:ext uri="{FF2B5EF4-FFF2-40B4-BE49-F238E27FC236}">
                <a16:creationId xmlns:a16="http://schemas.microsoft.com/office/drawing/2014/main" id="{F033DAEA-EE0F-D845-A9FA-AF7D219251F0}"/>
              </a:ext>
            </a:extLst>
          </p:cNvPr>
          <p:cNvSpPr>
            <a:spLocks noGrp="1"/>
          </p:cNvSpPr>
          <p:nvPr>
            <p:ph type="pic" sz="quarter" idx="15"/>
          </p:nvPr>
        </p:nvSpPr>
        <p:spPr/>
      </p:sp>
      <p:sp>
        <p:nvSpPr>
          <p:cNvPr id="4" name="Picture Placeholder 3">
            <a:extLst>
              <a:ext uri="{FF2B5EF4-FFF2-40B4-BE49-F238E27FC236}">
                <a16:creationId xmlns:a16="http://schemas.microsoft.com/office/drawing/2014/main" id="{519732B9-88CF-AE41-9BB8-FFA0C6576909}"/>
              </a:ext>
            </a:extLst>
          </p:cNvPr>
          <p:cNvSpPr>
            <a:spLocks noGrp="1"/>
          </p:cNvSpPr>
          <p:nvPr>
            <p:ph type="pic" sz="quarter" idx="16"/>
          </p:nvPr>
        </p:nvSpPr>
        <p:spPr/>
      </p:sp>
      <p:sp>
        <p:nvSpPr>
          <p:cNvPr id="5" name="Picture Placeholder 4">
            <a:extLst>
              <a:ext uri="{FF2B5EF4-FFF2-40B4-BE49-F238E27FC236}">
                <a16:creationId xmlns:a16="http://schemas.microsoft.com/office/drawing/2014/main" id="{F0E98B48-7486-2B4F-9895-860D8D208DB9}"/>
              </a:ext>
            </a:extLst>
          </p:cNvPr>
          <p:cNvSpPr>
            <a:spLocks noGrp="1"/>
          </p:cNvSpPr>
          <p:nvPr>
            <p:ph type="pic" sz="quarter" idx="17"/>
          </p:nvPr>
        </p:nvSpPr>
        <p:spPr/>
      </p:sp>
    </p:spTree>
    <p:extLst>
      <p:ext uri="{BB962C8B-B14F-4D97-AF65-F5344CB8AC3E}">
        <p14:creationId xmlns:p14="http://schemas.microsoft.com/office/powerpoint/2010/main" val="2746420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9384214" y="1745044"/>
            <a:ext cx="5609228" cy="1315581"/>
            <a:chOff x="9384214" y="1745044"/>
            <a:chExt cx="5609228"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9384214" y="2137295"/>
              <a:ext cx="5609228" cy="923330"/>
            </a:xfrm>
            <a:prstGeom prst="rect">
              <a:avLst/>
            </a:prstGeom>
            <a:noFill/>
            <a:ln>
              <a:noFill/>
            </a:ln>
          </p:spPr>
          <p:txBody>
            <a:bodyPr wrap="none" rtlCol="0">
              <a:spAutoFit/>
            </a:bodyPr>
            <a:lstStyle/>
            <a:p>
              <a:pPr algn="ctr"/>
              <a:r>
                <a:rPr lang="en-US" sz="5400" dirty="0">
                  <a:solidFill>
                    <a:schemeClr val="tx2"/>
                  </a:solidFill>
                  <a:latin typeface="Montserrat" pitchFamily="2" charset="77"/>
                  <a:ea typeface="Lato Black" charset="0"/>
                  <a:cs typeface="Lato Black" charset="0"/>
                </a:rPr>
                <a:t>Meet Our Team</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21" name="Rectangle 20">
            <a:extLst>
              <a:ext uri="{FF2B5EF4-FFF2-40B4-BE49-F238E27FC236}">
                <a16:creationId xmlns:a16="http://schemas.microsoft.com/office/drawing/2014/main" id="{99193F76-F5F3-9942-B786-61A54456E36C}"/>
              </a:ext>
            </a:extLst>
          </p:cNvPr>
          <p:cNvSpPr/>
          <p:nvPr/>
        </p:nvSpPr>
        <p:spPr>
          <a:xfrm>
            <a:off x="1659201" y="5802604"/>
            <a:ext cx="3736099" cy="646331"/>
          </a:xfrm>
          <a:prstGeom prst="rect">
            <a:avLst/>
          </a:prstGeom>
        </p:spPr>
        <p:txBody>
          <a:bodyPr wrap="square">
            <a:spAutoFit/>
          </a:bodyPr>
          <a:lstStyle/>
          <a:p>
            <a:pPr algn="ctr"/>
            <a:r>
              <a:rPr lang="en-US" dirty="0">
                <a:solidFill>
                  <a:schemeClr val="tx2"/>
                </a:solidFill>
                <a:latin typeface="Montserrat" pitchFamily="2" charset="77"/>
                <a:ea typeface="Roboto" panose="02000000000000000000" pitchFamily="2" charset="0"/>
                <a:cs typeface="Lato Light" panose="020F0502020204030203" pitchFamily="34" charset="0"/>
              </a:rPr>
              <a:t>Halie Meagan</a:t>
            </a:r>
          </a:p>
        </p:txBody>
      </p:sp>
      <p:sp>
        <p:nvSpPr>
          <p:cNvPr id="22" name="Rectangle 21">
            <a:extLst>
              <a:ext uri="{FF2B5EF4-FFF2-40B4-BE49-F238E27FC236}">
                <a16:creationId xmlns:a16="http://schemas.microsoft.com/office/drawing/2014/main" id="{27803216-984F-6142-9D87-34FF35ADD3CD}"/>
              </a:ext>
            </a:extLst>
          </p:cNvPr>
          <p:cNvSpPr/>
          <p:nvPr/>
        </p:nvSpPr>
        <p:spPr>
          <a:xfrm>
            <a:off x="7494314" y="5776297"/>
            <a:ext cx="3736099" cy="646331"/>
          </a:xfrm>
          <a:prstGeom prst="rect">
            <a:avLst/>
          </a:prstGeom>
        </p:spPr>
        <p:txBody>
          <a:bodyPr wrap="square">
            <a:spAutoFit/>
          </a:bodyPr>
          <a:lstStyle/>
          <a:p>
            <a:pPr algn="ctr"/>
            <a:r>
              <a:rPr lang="en-US" dirty="0">
                <a:solidFill>
                  <a:schemeClr val="tx2"/>
                </a:solidFill>
                <a:latin typeface="Montserrat" pitchFamily="2" charset="77"/>
                <a:ea typeface="Roboto" panose="02000000000000000000" pitchFamily="2" charset="0"/>
                <a:cs typeface="Lato Light" panose="020F0502020204030203" pitchFamily="34" charset="0"/>
              </a:rPr>
              <a:t>Bryan McGill</a:t>
            </a:r>
          </a:p>
        </p:txBody>
      </p:sp>
      <p:sp>
        <p:nvSpPr>
          <p:cNvPr id="23" name="Rectangle 22">
            <a:extLst>
              <a:ext uri="{FF2B5EF4-FFF2-40B4-BE49-F238E27FC236}">
                <a16:creationId xmlns:a16="http://schemas.microsoft.com/office/drawing/2014/main" id="{808D25D4-D45C-5146-9FDC-B5CF9167D9CC}"/>
              </a:ext>
            </a:extLst>
          </p:cNvPr>
          <p:cNvSpPr/>
          <p:nvPr/>
        </p:nvSpPr>
        <p:spPr>
          <a:xfrm>
            <a:off x="13064682" y="5776296"/>
            <a:ext cx="3903036" cy="646331"/>
          </a:xfrm>
          <a:prstGeom prst="rect">
            <a:avLst/>
          </a:prstGeom>
        </p:spPr>
        <p:txBody>
          <a:bodyPr wrap="square">
            <a:spAutoFit/>
          </a:bodyPr>
          <a:lstStyle/>
          <a:p>
            <a:pPr algn="ctr"/>
            <a:r>
              <a:rPr lang="en-US" dirty="0">
                <a:solidFill>
                  <a:schemeClr val="tx2"/>
                </a:solidFill>
                <a:latin typeface="Montserrat" pitchFamily="2" charset="77"/>
                <a:ea typeface="Roboto" panose="02000000000000000000" pitchFamily="2" charset="0"/>
                <a:cs typeface="Lato Light" panose="020F0502020204030203" pitchFamily="34" charset="0"/>
              </a:rPr>
              <a:t>Ben Anderson</a:t>
            </a:r>
          </a:p>
        </p:txBody>
      </p:sp>
      <p:sp>
        <p:nvSpPr>
          <p:cNvPr id="24" name="Rectangle 23">
            <a:extLst>
              <a:ext uri="{FF2B5EF4-FFF2-40B4-BE49-F238E27FC236}">
                <a16:creationId xmlns:a16="http://schemas.microsoft.com/office/drawing/2014/main" id="{E1D4835D-5A62-6F43-9F78-4A5B276BD8AB}"/>
              </a:ext>
            </a:extLst>
          </p:cNvPr>
          <p:cNvSpPr/>
          <p:nvPr/>
        </p:nvSpPr>
        <p:spPr>
          <a:xfrm>
            <a:off x="18982349" y="5776295"/>
            <a:ext cx="3736099" cy="646331"/>
          </a:xfrm>
          <a:prstGeom prst="rect">
            <a:avLst/>
          </a:prstGeom>
        </p:spPr>
        <p:txBody>
          <a:bodyPr wrap="square">
            <a:spAutoFit/>
          </a:bodyPr>
          <a:lstStyle/>
          <a:p>
            <a:pPr algn="ctr"/>
            <a:r>
              <a:rPr lang="en-US" dirty="0">
                <a:solidFill>
                  <a:schemeClr val="tx2"/>
                </a:solidFill>
                <a:latin typeface="Montserrat" pitchFamily="2" charset="77"/>
                <a:ea typeface="Roboto" panose="02000000000000000000" pitchFamily="2" charset="0"/>
                <a:cs typeface="Lato Light" panose="020F0502020204030203" pitchFamily="34" charset="0"/>
              </a:rPr>
              <a:t>Madison Bruke</a:t>
            </a:r>
          </a:p>
        </p:txBody>
      </p:sp>
      <p:sp>
        <p:nvSpPr>
          <p:cNvPr id="44" name="Subtitle 2">
            <a:extLst>
              <a:ext uri="{FF2B5EF4-FFF2-40B4-BE49-F238E27FC236}">
                <a16:creationId xmlns:a16="http://schemas.microsoft.com/office/drawing/2014/main" id="{0A3EECA0-303E-D14E-82FA-2BE9AD147E84}"/>
              </a:ext>
            </a:extLst>
          </p:cNvPr>
          <p:cNvSpPr txBox="1">
            <a:spLocks/>
          </p:cNvSpPr>
          <p:nvPr/>
        </p:nvSpPr>
        <p:spPr>
          <a:xfrm>
            <a:off x="1465832" y="8922399"/>
            <a:ext cx="4122836"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a:t>
            </a:r>
          </a:p>
        </p:txBody>
      </p:sp>
      <p:sp>
        <p:nvSpPr>
          <p:cNvPr id="45" name="Subtitle 2">
            <a:extLst>
              <a:ext uri="{FF2B5EF4-FFF2-40B4-BE49-F238E27FC236}">
                <a16:creationId xmlns:a16="http://schemas.microsoft.com/office/drawing/2014/main" id="{49670892-1AE8-4C48-A525-1A3476D935FA}"/>
              </a:ext>
            </a:extLst>
          </p:cNvPr>
          <p:cNvSpPr txBox="1">
            <a:spLocks/>
          </p:cNvSpPr>
          <p:nvPr/>
        </p:nvSpPr>
        <p:spPr>
          <a:xfrm>
            <a:off x="7300945" y="8922399"/>
            <a:ext cx="4122836"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a:t>
            </a:r>
          </a:p>
        </p:txBody>
      </p:sp>
      <p:sp>
        <p:nvSpPr>
          <p:cNvPr id="46" name="Subtitle 2">
            <a:extLst>
              <a:ext uri="{FF2B5EF4-FFF2-40B4-BE49-F238E27FC236}">
                <a16:creationId xmlns:a16="http://schemas.microsoft.com/office/drawing/2014/main" id="{772DC450-F7BE-2B4F-BBE2-F631295C7D33}"/>
              </a:ext>
            </a:extLst>
          </p:cNvPr>
          <p:cNvSpPr txBox="1">
            <a:spLocks/>
          </p:cNvSpPr>
          <p:nvPr/>
        </p:nvSpPr>
        <p:spPr>
          <a:xfrm>
            <a:off x="13055887" y="8922399"/>
            <a:ext cx="4122836"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a:t>
            </a:r>
          </a:p>
        </p:txBody>
      </p:sp>
      <p:sp>
        <p:nvSpPr>
          <p:cNvPr id="47" name="Subtitle 2">
            <a:extLst>
              <a:ext uri="{FF2B5EF4-FFF2-40B4-BE49-F238E27FC236}">
                <a16:creationId xmlns:a16="http://schemas.microsoft.com/office/drawing/2014/main" id="{AF24ECCB-5A1C-8846-9434-AB618A579253}"/>
              </a:ext>
            </a:extLst>
          </p:cNvPr>
          <p:cNvSpPr txBox="1">
            <a:spLocks/>
          </p:cNvSpPr>
          <p:nvPr/>
        </p:nvSpPr>
        <p:spPr>
          <a:xfrm>
            <a:off x="18788980" y="8922399"/>
            <a:ext cx="4122836"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a:t>
            </a:r>
          </a:p>
        </p:txBody>
      </p:sp>
      <p:grpSp>
        <p:nvGrpSpPr>
          <p:cNvPr id="48" name="Group 47">
            <a:extLst>
              <a:ext uri="{FF2B5EF4-FFF2-40B4-BE49-F238E27FC236}">
                <a16:creationId xmlns:a16="http://schemas.microsoft.com/office/drawing/2014/main" id="{9FC583F3-09D2-5949-A77F-0824D5C8FA71}"/>
              </a:ext>
            </a:extLst>
          </p:cNvPr>
          <p:cNvGrpSpPr/>
          <p:nvPr/>
        </p:nvGrpSpPr>
        <p:grpSpPr>
          <a:xfrm>
            <a:off x="6393778" y="5371053"/>
            <a:ext cx="11557304" cy="5794785"/>
            <a:chOff x="6393778" y="5791762"/>
            <a:chExt cx="11557304" cy="4274349"/>
          </a:xfrm>
        </p:grpSpPr>
        <p:cxnSp>
          <p:nvCxnSpPr>
            <p:cNvPr id="49" name="Straight Connector 48">
              <a:extLst>
                <a:ext uri="{FF2B5EF4-FFF2-40B4-BE49-F238E27FC236}">
                  <a16:creationId xmlns:a16="http://schemas.microsoft.com/office/drawing/2014/main" id="{5A334DF2-F13D-304B-99E4-DCF440D11677}"/>
                </a:ext>
              </a:extLst>
            </p:cNvPr>
            <p:cNvCxnSpPr/>
            <p:nvPr/>
          </p:nvCxnSpPr>
          <p:spPr>
            <a:xfrm>
              <a:off x="6393778" y="5791762"/>
              <a:ext cx="0" cy="427434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4D0F247-FFDB-FA45-8D61-C6759AAF13A3}"/>
                </a:ext>
              </a:extLst>
            </p:cNvPr>
            <p:cNvCxnSpPr/>
            <p:nvPr/>
          </p:nvCxnSpPr>
          <p:spPr>
            <a:xfrm>
              <a:off x="12244231" y="5791762"/>
              <a:ext cx="0" cy="427434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42CC9C2-BA03-1E4F-AA8D-570DD77A934B}"/>
                </a:ext>
              </a:extLst>
            </p:cNvPr>
            <p:cNvCxnSpPr/>
            <p:nvPr/>
          </p:nvCxnSpPr>
          <p:spPr>
            <a:xfrm>
              <a:off x="17951082" y="5791762"/>
              <a:ext cx="0" cy="427434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2" name="Picture Placeholder 1">
            <a:extLst>
              <a:ext uri="{FF2B5EF4-FFF2-40B4-BE49-F238E27FC236}">
                <a16:creationId xmlns:a16="http://schemas.microsoft.com/office/drawing/2014/main" id="{44E74847-AE73-C146-9A05-8B34626ED1D7}"/>
              </a:ext>
            </a:extLst>
          </p:cNvPr>
          <p:cNvSpPr>
            <a:spLocks noGrp="1"/>
          </p:cNvSpPr>
          <p:nvPr>
            <p:ph type="pic" sz="quarter" idx="14"/>
          </p:nvPr>
        </p:nvSpPr>
        <p:spPr/>
      </p:sp>
      <p:sp>
        <p:nvSpPr>
          <p:cNvPr id="3" name="Picture Placeholder 2">
            <a:extLst>
              <a:ext uri="{FF2B5EF4-FFF2-40B4-BE49-F238E27FC236}">
                <a16:creationId xmlns:a16="http://schemas.microsoft.com/office/drawing/2014/main" id="{04AAECC1-52D1-1B44-8D7A-BC0C89FCEFE2}"/>
              </a:ext>
            </a:extLst>
          </p:cNvPr>
          <p:cNvSpPr>
            <a:spLocks noGrp="1"/>
          </p:cNvSpPr>
          <p:nvPr>
            <p:ph type="pic" sz="quarter" idx="15"/>
          </p:nvPr>
        </p:nvSpPr>
        <p:spPr/>
      </p:sp>
      <p:sp>
        <p:nvSpPr>
          <p:cNvPr id="4" name="Picture Placeholder 3">
            <a:extLst>
              <a:ext uri="{FF2B5EF4-FFF2-40B4-BE49-F238E27FC236}">
                <a16:creationId xmlns:a16="http://schemas.microsoft.com/office/drawing/2014/main" id="{13AC8154-E29E-AC4E-A2A6-372345E7A410}"/>
              </a:ext>
            </a:extLst>
          </p:cNvPr>
          <p:cNvSpPr>
            <a:spLocks noGrp="1"/>
          </p:cNvSpPr>
          <p:nvPr>
            <p:ph type="pic" sz="quarter" idx="16"/>
          </p:nvPr>
        </p:nvSpPr>
        <p:spPr/>
      </p:sp>
      <p:sp>
        <p:nvSpPr>
          <p:cNvPr id="5" name="Picture Placeholder 4">
            <a:extLst>
              <a:ext uri="{FF2B5EF4-FFF2-40B4-BE49-F238E27FC236}">
                <a16:creationId xmlns:a16="http://schemas.microsoft.com/office/drawing/2014/main" id="{232B360A-D83F-EE4C-846C-7C2943513A74}"/>
              </a:ext>
            </a:extLst>
          </p:cNvPr>
          <p:cNvSpPr>
            <a:spLocks noGrp="1"/>
          </p:cNvSpPr>
          <p:nvPr>
            <p:ph type="pic" sz="quarter" idx="17"/>
          </p:nvPr>
        </p:nvSpPr>
        <p:spPr/>
      </p:sp>
    </p:spTree>
    <p:extLst>
      <p:ext uri="{BB962C8B-B14F-4D97-AF65-F5344CB8AC3E}">
        <p14:creationId xmlns:p14="http://schemas.microsoft.com/office/powerpoint/2010/main" val="2876705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946E1DC-4B2A-024A-923D-6843237ADF14}"/>
              </a:ext>
            </a:extLst>
          </p:cNvPr>
          <p:cNvSpPr>
            <a:spLocks noGrp="1"/>
          </p:cNvSpPr>
          <p:nvPr>
            <p:ph type="pic" sz="quarter" idx="14"/>
          </p:nvPr>
        </p:nvSpPr>
        <p:spPr/>
      </p:sp>
      <p:sp>
        <p:nvSpPr>
          <p:cNvPr id="6" name="Rectangle 5">
            <a:extLst>
              <a:ext uri="{FF2B5EF4-FFF2-40B4-BE49-F238E27FC236}">
                <a16:creationId xmlns:a16="http://schemas.microsoft.com/office/drawing/2014/main" id="{FD3E3EB7-4880-4047-848C-452B6AFC8681}"/>
              </a:ext>
            </a:extLst>
          </p:cNvPr>
          <p:cNvSpPr/>
          <p:nvPr/>
        </p:nvSpPr>
        <p:spPr>
          <a:xfrm rot="10800000" flipV="1">
            <a:off x="-3" y="0"/>
            <a:ext cx="24377649" cy="13715999"/>
          </a:xfrm>
          <a:prstGeom prst="rect">
            <a:avLst/>
          </a:prstGeom>
          <a:gradFill>
            <a:gsLst>
              <a:gs pos="73000">
                <a:schemeClr val="accent1">
                  <a:alpha val="80000"/>
                </a:schemeClr>
              </a:gs>
              <a:gs pos="0">
                <a:schemeClr val="accent3"/>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274BD739-7190-B54D-BE6A-294BA381C380}"/>
              </a:ext>
            </a:extLst>
          </p:cNvPr>
          <p:cNvGrpSpPr/>
          <p:nvPr/>
        </p:nvGrpSpPr>
        <p:grpSpPr>
          <a:xfrm>
            <a:off x="2122935" y="5267983"/>
            <a:ext cx="9294571" cy="3180031"/>
            <a:chOff x="6852287" y="5035142"/>
            <a:chExt cx="9294571" cy="3180031"/>
          </a:xfrm>
        </p:grpSpPr>
        <p:sp>
          <p:nvSpPr>
            <p:cNvPr id="11" name="TextBox 10">
              <a:extLst>
                <a:ext uri="{FF2B5EF4-FFF2-40B4-BE49-F238E27FC236}">
                  <a16:creationId xmlns:a16="http://schemas.microsoft.com/office/drawing/2014/main" id="{F322B7F9-D9E8-C54B-8C97-325AE3B6B1A0}"/>
                </a:ext>
              </a:extLst>
            </p:cNvPr>
            <p:cNvSpPr txBox="1"/>
            <p:nvPr/>
          </p:nvSpPr>
          <p:spPr>
            <a:xfrm>
              <a:off x="6852287" y="5035142"/>
              <a:ext cx="7365096" cy="1477328"/>
            </a:xfrm>
            <a:prstGeom prst="rect">
              <a:avLst/>
            </a:prstGeom>
            <a:noFill/>
            <a:ln>
              <a:noFill/>
            </a:ln>
          </p:spPr>
          <p:txBody>
            <a:bodyPr wrap="square" rtlCol="0">
              <a:spAutoFit/>
            </a:bodyPr>
            <a:lstStyle/>
            <a:p>
              <a:r>
                <a:rPr lang="en-US" sz="9000" dirty="0">
                  <a:solidFill>
                    <a:schemeClr val="bg1"/>
                  </a:solidFill>
                  <a:latin typeface="Montserrat" pitchFamily="2" charset="77"/>
                  <a:ea typeface="Lato Black" charset="0"/>
                  <a:cs typeface="Lato Black" charset="0"/>
                </a:rPr>
                <a:t>About Us</a:t>
              </a:r>
            </a:p>
          </p:txBody>
        </p:sp>
        <p:sp>
          <p:nvSpPr>
            <p:cNvPr id="8" name="Rectangle 7">
              <a:extLst>
                <a:ext uri="{FF2B5EF4-FFF2-40B4-BE49-F238E27FC236}">
                  <a16:creationId xmlns:a16="http://schemas.microsoft.com/office/drawing/2014/main" id="{D5A78329-A214-B04F-8706-EE6FC3DE7A1F}"/>
                </a:ext>
              </a:extLst>
            </p:cNvPr>
            <p:cNvSpPr/>
            <p:nvPr/>
          </p:nvSpPr>
          <p:spPr>
            <a:xfrm>
              <a:off x="6852287" y="7071270"/>
              <a:ext cx="9294571" cy="1143903"/>
            </a:xfrm>
            <a:prstGeom prst="rect">
              <a:avLst/>
            </a:prstGeom>
          </p:spPr>
          <p:txBody>
            <a:bodyPr wrap="square">
              <a:spAutoFit/>
            </a:bodyPr>
            <a:lstStyle/>
            <a:p>
              <a:pPr>
                <a:lnSpc>
                  <a:spcPts val="4080"/>
                </a:lnSpc>
              </a:pPr>
              <a:r>
                <a:rPr lang="en-US" sz="2800" dirty="0">
                  <a:solidFill>
                    <a:schemeClr val="bg1"/>
                  </a:solidFill>
                  <a:latin typeface="Montserrat Light" charset="0"/>
                  <a:ea typeface="Montserrat Light" charset="0"/>
                  <a:cs typeface="Montserrat Light" charset="0"/>
                </a:rPr>
                <a:t>Marketers must link the price to the real and perceived value of the product, but they also must.</a:t>
              </a:r>
            </a:p>
          </p:txBody>
        </p:sp>
      </p:grpSp>
      <p:sp>
        <p:nvSpPr>
          <p:cNvPr id="15" name="Rectangle 14">
            <a:extLst>
              <a:ext uri="{FF2B5EF4-FFF2-40B4-BE49-F238E27FC236}">
                <a16:creationId xmlns:a16="http://schemas.microsoft.com/office/drawing/2014/main" id="{A5FA6960-0F99-4E47-8942-5A19B02FA020}"/>
              </a:ext>
            </a:extLst>
          </p:cNvPr>
          <p:cNvSpPr/>
          <p:nvPr/>
        </p:nvSpPr>
        <p:spPr>
          <a:xfrm>
            <a:off x="2122935" y="7001718"/>
            <a:ext cx="22254715" cy="459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spTree>
    <p:extLst>
      <p:ext uri="{BB962C8B-B14F-4D97-AF65-F5344CB8AC3E}">
        <p14:creationId xmlns:p14="http://schemas.microsoft.com/office/powerpoint/2010/main" val="2223497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9384214" y="1745044"/>
            <a:ext cx="5609228" cy="1315581"/>
            <a:chOff x="9384214" y="1745044"/>
            <a:chExt cx="5609228"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9384214" y="2137295"/>
              <a:ext cx="5609228" cy="923330"/>
            </a:xfrm>
            <a:prstGeom prst="rect">
              <a:avLst/>
            </a:prstGeom>
            <a:noFill/>
            <a:ln>
              <a:noFill/>
            </a:ln>
          </p:spPr>
          <p:txBody>
            <a:bodyPr wrap="none" rtlCol="0">
              <a:spAutoFit/>
            </a:bodyPr>
            <a:lstStyle/>
            <a:p>
              <a:pPr algn="ctr"/>
              <a:r>
                <a:rPr lang="en-US" sz="5400" dirty="0">
                  <a:solidFill>
                    <a:schemeClr val="tx2"/>
                  </a:solidFill>
                  <a:latin typeface="Montserrat" pitchFamily="2" charset="77"/>
                  <a:ea typeface="Lato Black" charset="0"/>
                  <a:cs typeface="Lato Black" charset="0"/>
                </a:rPr>
                <a:t>Meet Our Team</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29" name="Rectangle 28">
            <a:extLst>
              <a:ext uri="{FF2B5EF4-FFF2-40B4-BE49-F238E27FC236}">
                <a16:creationId xmlns:a16="http://schemas.microsoft.com/office/drawing/2014/main" id="{21057C4B-ED80-1343-992B-68EFABA5894F}"/>
              </a:ext>
            </a:extLst>
          </p:cNvPr>
          <p:cNvSpPr/>
          <p:nvPr/>
        </p:nvSpPr>
        <p:spPr>
          <a:xfrm>
            <a:off x="1028454" y="3981554"/>
            <a:ext cx="7250151" cy="7989402"/>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30" name="Rectangle 29">
            <a:extLst>
              <a:ext uri="{FF2B5EF4-FFF2-40B4-BE49-F238E27FC236}">
                <a16:creationId xmlns:a16="http://schemas.microsoft.com/office/drawing/2014/main" id="{668FE107-F53A-E541-94A1-7748EDC80D5F}"/>
              </a:ext>
            </a:extLst>
          </p:cNvPr>
          <p:cNvSpPr/>
          <p:nvPr/>
        </p:nvSpPr>
        <p:spPr>
          <a:xfrm>
            <a:off x="8563748" y="3981554"/>
            <a:ext cx="7250151" cy="7989402"/>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31" name="Rectangle 30">
            <a:extLst>
              <a:ext uri="{FF2B5EF4-FFF2-40B4-BE49-F238E27FC236}">
                <a16:creationId xmlns:a16="http://schemas.microsoft.com/office/drawing/2014/main" id="{0DEDF6DF-18EA-B749-AF42-10BFC0D96847}"/>
              </a:ext>
            </a:extLst>
          </p:cNvPr>
          <p:cNvSpPr/>
          <p:nvPr/>
        </p:nvSpPr>
        <p:spPr>
          <a:xfrm>
            <a:off x="16099042" y="3981554"/>
            <a:ext cx="7250151" cy="7989402"/>
          </a:xfrm>
          <a:prstGeom prst="rect">
            <a:avLst/>
          </a:prstGeom>
          <a:solidFill>
            <a:srgbClr val="EFF1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33" name="TextBox 32">
            <a:extLst>
              <a:ext uri="{FF2B5EF4-FFF2-40B4-BE49-F238E27FC236}">
                <a16:creationId xmlns:a16="http://schemas.microsoft.com/office/drawing/2014/main" id="{AE1D2A1B-9D77-7B45-AA08-492462DD830A}"/>
              </a:ext>
            </a:extLst>
          </p:cNvPr>
          <p:cNvSpPr txBox="1"/>
          <p:nvPr/>
        </p:nvSpPr>
        <p:spPr>
          <a:xfrm>
            <a:off x="1803699" y="9410674"/>
            <a:ext cx="5616004" cy="1697452"/>
          </a:xfrm>
          <a:prstGeom prst="rect">
            <a:avLst/>
          </a:prstGeom>
          <a:noFill/>
        </p:spPr>
        <p:txBody>
          <a:bodyPr wrap="square" rtlCol="0">
            <a:spAutoFit/>
          </a:bodyPr>
          <a:lstStyle/>
          <a:p>
            <a:pPr algn="ctr">
              <a:lnSpc>
                <a:spcPts val="4299"/>
              </a:lnSpc>
            </a:pPr>
            <a:r>
              <a:rPr lang="en-US" sz="2800" dirty="0">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a:t>
            </a:r>
          </a:p>
        </p:txBody>
      </p:sp>
      <p:sp>
        <p:nvSpPr>
          <p:cNvPr id="34" name="TextBox 33">
            <a:extLst>
              <a:ext uri="{FF2B5EF4-FFF2-40B4-BE49-F238E27FC236}">
                <a16:creationId xmlns:a16="http://schemas.microsoft.com/office/drawing/2014/main" id="{0BCE84A2-6EB0-754A-81D0-C36A80DE5E30}"/>
              </a:ext>
            </a:extLst>
          </p:cNvPr>
          <p:cNvSpPr txBox="1"/>
          <p:nvPr/>
        </p:nvSpPr>
        <p:spPr>
          <a:xfrm>
            <a:off x="2971949" y="8764343"/>
            <a:ext cx="3279504" cy="646331"/>
          </a:xfrm>
          <a:prstGeom prst="rect">
            <a:avLst/>
          </a:prstGeom>
          <a:noFill/>
        </p:spPr>
        <p:txBody>
          <a:bodyPr wrap="square" rtlCol="0">
            <a:spAutoFit/>
          </a:bodyPr>
          <a:lstStyle/>
          <a:p>
            <a:pPr algn="ctr"/>
            <a:r>
              <a:rPr lang="en-US" dirty="0">
                <a:solidFill>
                  <a:schemeClr val="tx2"/>
                </a:solidFill>
                <a:latin typeface="Montserrat" pitchFamily="2" charset="77"/>
                <a:ea typeface="Roboto" panose="02000000000000000000" pitchFamily="2" charset="0"/>
                <a:cs typeface="Lato" panose="020F0502020204030203" pitchFamily="34" charset="0"/>
              </a:rPr>
              <a:t>Katy Mills</a:t>
            </a:r>
            <a:endParaRPr lang="en-US" sz="5400" dirty="0">
              <a:solidFill>
                <a:schemeClr val="tx2"/>
              </a:solidFill>
              <a:latin typeface="Montserrat" pitchFamily="2" charset="77"/>
              <a:ea typeface="Roboto" panose="02000000000000000000" pitchFamily="2" charset="0"/>
              <a:cs typeface="Lato" panose="020F0502020204030203" pitchFamily="34" charset="0"/>
            </a:endParaRPr>
          </a:p>
        </p:txBody>
      </p:sp>
      <p:sp>
        <p:nvSpPr>
          <p:cNvPr id="36" name="TextBox 35">
            <a:extLst>
              <a:ext uri="{FF2B5EF4-FFF2-40B4-BE49-F238E27FC236}">
                <a16:creationId xmlns:a16="http://schemas.microsoft.com/office/drawing/2014/main" id="{F5EB1EBA-A677-B14F-8F61-19F1F9C2AF92}"/>
              </a:ext>
            </a:extLst>
          </p:cNvPr>
          <p:cNvSpPr txBox="1"/>
          <p:nvPr/>
        </p:nvSpPr>
        <p:spPr>
          <a:xfrm>
            <a:off x="9440519" y="9410674"/>
            <a:ext cx="5496608" cy="1697452"/>
          </a:xfrm>
          <a:prstGeom prst="rect">
            <a:avLst/>
          </a:prstGeom>
          <a:noFill/>
        </p:spPr>
        <p:txBody>
          <a:bodyPr wrap="square" rtlCol="0">
            <a:spAutoFit/>
          </a:bodyPr>
          <a:lstStyle/>
          <a:p>
            <a:pPr algn="ctr">
              <a:lnSpc>
                <a:spcPts val="4299"/>
              </a:lnSpc>
            </a:pPr>
            <a:r>
              <a:rPr lang="en-US" sz="2800" dirty="0">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a:t>
            </a:r>
          </a:p>
        </p:txBody>
      </p:sp>
      <p:sp>
        <p:nvSpPr>
          <p:cNvPr id="37" name="TextBox 36">
            <a:extLst>
              <a:ext uri="{FF2B5EF4-FFF2-40B4-BE49-F238E27FC236}">
                <a16:creationId xmlns:a16="http://schemas.microsoft.com/office/drawing/2014/main" id="{ACBF20BC-13DB-A140-8972-F4F608A3E371}"/>
              </a:ext>
            </a:extLst>
          </p:cNvPr>
          <p:cNvSpPr txBox="1"/>
          <p:nvPr/>
        </p:nvSpPr>
        <p:spPr>
          <a:xfrm>
            <a:off x="10240565" y="8764343"/>
            <a:ext cx="3896514" cy="646331"/>
          </a:xfrm>
          <a:prstGeom prst="rect">
            <a:avLst/>
          </a:prstGeom>
          <a:noFill/>
        </p:spPr>
        <p:txBody>
          <a:bodyPr wrap="square" rtlCol="0">
            <a:spAutoFit/>
          </a:bodyPr>
          <a:lstStyle/>
          <a:p>
            <a:pPr algn="ctr"/>
            <a:r>
              <a:rPr lang="en-US" dirty="0">
                <a:solidFill>
                  <a:schemeClr val="tx2"/>
                </a:solidFill>
                <a:latin typeface="Montserrat" pitchFamily="2" charset="77"/>
                <a:ea typeface="Roboto" panose="02000000000000000000" pitchFamily="2" charset="0"/>
                <a:cs typeface="Lato" panose="020F0502020204030203" pitchFamily="34" charset="0"/>
              </a:rPr>
              <a:t>Ryan McGill</a:t>
            </a:r>
            <a:endParaRPr lang="en-US" sz="5400" dirty="0">
              <a:solidFill>
                <a:schemeClr val="tx2"/>
              </a:solidFill>
              <a:latin typeface="Montserrat" pitchFamily="2" charset="77"/>
              <a:ea typeface="Roboto" panose="02000000000000000000" pitchFamily="2" charset="0"/>
              <a:cs typeface="Lato" panose="020F0502020204030203" pitchFamily="34" charset="0"/>
            </a:endParaRPr>
          </a:p>
        </p:txBody>
      </p:sp>
      <p:sp>
        <p:nvSpPr>
          <p:cNvPr id="39" name="TextBox 38">
            <a:extLst>
              <a:ext uri="{FF2B5EF4-FFF2-40B4-BE49-F238E27FC236}">
                <a16:creationId xmlns:a16="http://schemas.microsoft.com/office/drawing/2014/main" id="{2A63BD73-3B82-0C40-8279-4659617A04F5}"/>
              </a:ext>
            </a:extLst>
          </p:cNvPr>
          <p:cNvSpPr txBox="1"/>
          <p:nvPr/>
        </p:nvSpPr>
        <p:spPr>
          <a:xfrm>
            <a:off x="16906045" y="9410674"/>
            <a:ext cx="5636144" cy="1697452"/>
          </a:xfrm>
          <a:prstGeom prst="rect">
            <a:avLst/>
          </a:prstGeom>
          <a:noFill/>
        </p:spPr>
        <p:txBody>
          <a:bodyPr wrap="square" rtlCol="0">
            <a:spAutoFit/>
          </a:bodyPr>
          <a:lstStyle/>
          <a:p>
            <a:pPr algn="ctr">
              <a:lnSpc>
                <a:spcPts val="4299"/>
              </a:lnSpc>
            </a:pPr>
            <a:r>
              <a:rPr lang="en-US" sz="2800" dirty="0">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a:t>
            </a:r>
          </a:p>
        </p:txBody>
      </p:sp>
      <p:sp>
        <p:nvSpPr>
          <p:cNvPr id="40" name="TextBox 39">
            <a:extLst>
              <a:ext uri="{FF2B5EF4-FFF2-40B4-BE49-F238E27FC236}">
                <a16:creationId xmlns:a16="http://schemas.microsoft.com/office/drawing/2014/main" id="{C471817A-770D-2D40-9228-1EB68867878B}"/>
              </a:ext>
            </a:extLst>
          </p:cNvPr>
          <p:cNvSpPr txBox="1"/>
          <p:nvPr/>
        </p:nvSpPr>
        <p:spPr>
          <a:xfrm>
            <a:off x="17440477" y="8764343"/>
            <a:ext cx="4567282" cy="646331"/>
          </a:xfrm>
          <a:prstGeom prst="rect">
            <a:avLst/>
          </a:prstGeom>
          <a:noFill/>
        </p:spPr>
        <p:txBody>
          <a:bodyPr wrap="square" rtlCol="0">
            <a:spAutoFit/>
          </a:bodyPr>
          <a:lstStyle/>
          <a:p>
            <a:pPr algn="ctr"/>
            <a:r>
              <a:rPr lang="en-US" dirty="0">
                <a:solidFill>
                  <a:schemeClr val="tx2"/>
                </a:solidFill>
                <a:latin typeface="Montserrat" pitchFamily="2" charset="77"/>
                <a:ea typeface="Roboto" panose="02000000000000000000" pitchFamily="2" charset="0"/>
                <a:cs typeface="Lato" panose="020F0502020204030203" pitchFamily="34" charset="0"/>
              </a:rPr>
              <a:t>Paola Randal's</a:t>
            </a:r>
            <a:endParaRPr lang="en-US" sz="5400" dirty="0">
              <a:solidFill>
                <a:schemeClr val="tx2"/>
              </a:solidFill>
              <a:latin typeface="Montserrat" pitchFamily="2" charset="77"/>
              <a:ea typeface="Roboto" panose="02000000000000000000" pitchFamily="2" charset="0"/>
              <a:cs typeface="Lato" panose="020F0502020204030203" pitchFamily="34" charset="0"/>
            </a:endParaRPr>
          </a:p>
        </p:txBody>
      </p:sp>
      <p:sp>
        <p:nvSpPr>
          <p:cNvPr id="3" name="Picture Placeholder 2">
            <a:extLst>
              <a:ext uri="{FF2B5EF4-FFF2-40B4-BE49-F238E27FC236}">
                <a16:creationId xmlns:a16="http://schemas.microsoft.com/office/drawing/2014/main" id="{39ACB27F-EDA9-1144-892F-D5786907769A}"/>
              </a:ext>
            </a:extLst>
          </p:cNvPr>
          <p:cNvSpPr>
            <a:spLocks noGrp="1"/>
          </p:cNvSpPr>
          <p:nvPr>
            <p:ph type="pic" sz="quarter" idx="14"/>
          </p:nvPr>
        </p:nvSpPr>
        <p:spPr/>
      </p:sp>
      <p:sp>
        <p:nvSpPr>
          <p:cNvPr id="4" name="Picture Placeholder 3">
            <a:extLst>
              <a:ext uri="{FF2B5EF4-FFF2-40B4-BE49-F238E27FC236}">
                <a16:creationId xmlns:a16="http://schemas.microsoft.com/office/drawing/2014/main" id="{CFD29D15-366F-B84E-A573-C56C1871AA9A}"/>
              </a:ext>
            </a:extLst>
          </p:cNvPr>
          <p:cNvSpPr>
            <a:spLocks noGrp="1"/>
          </p:cNvSpPr>
          <p:nvPr>
            <p:ph type="pic" sz="quarter" idx="15"/>
          </p:nvPr>
        </p:nvSpPr>
        <p:spPr/>
      </p:sp>
      <p:sp>
        <p:nvSpPr>
          <p:cNvPr id="5" name="Picture Placeholder 4">
            <a:extLst>
              <a:ext uri="{FF2B5EF4-FFF2-40B4-BE49-F238E27FC236}">
                <a16:creationId xmlns:a16="http://schemas.microsoft.com/office/drawing/2014/main" id="{018A3E6F-6B91-C644-BF30-E245C0D46BCD}"/>
              </a:ext>
            </a:extLst>
          </p:cNvPr>
          <p:cNvSpPr>
            <a:spLocks noGrp="1"/>
          </p:cNvSpPr>
          <p:nvPr>
            <p:ph type="pic" sz="quarter" idx="16"/>
          </p:nvPr>
        </p:nvSpPr>
        <p:spPr/>
      </p:sp>
    </p:spTree>
    <p:extLst>
      <p:ext uri="{BB962C8B-B14F-4D97-AF65-F5344CB8AC3E}">
        <p14:creationId xmlns:p14="http://schemas.microsoft.com/office/powerpoint/2010/main" val="871419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C66F258-6BC3-BC40-B0BF-A8C33366EE8E}"/>
              </a:ext>
            </a:extLst>
          </p:cNvPr>
          <p:cNvSpPr>
            <a:spLocks noGrp="1"/>
          </p:cNvSpPr>
          <p:nvPr>
            <p:ph type="pic" sz="quarter" idx="18"/>
          </p:nvPr>
        </p:nvSpPr>
        <p:spPr/>
      </p:sp>
      <p:sp>
        <p:nvSpPr>
          <p:cNvPr id="28" name="Rectangle 27">
            <a:extLst>
              <a:ext uri="{FF2B5EF4-FFF2-40B4-BE49-F238E27FC236}">
                <a16:creationId xmlns:a16="http://schemas.microsoft.com/office/drawing/2014/main" id="{969401D4-6C47-F547-AE85-243B125CB2C1}"/>
              </a:ext>
            </a:extLst>
          </p:cNvPr>
          <p:cNvSpPr/>
          <p:nvPr/>
        </p:nvSpPr>
        <p:spPr>
          <a:xfrm rot="10800000" flipV="1">
            <a:off x="-4" y="0"/>
            <a:ext cx="24377649" cy="7968343"/>
          </a:xfrm>
          <a:prstGeom prst="rect">
            <a:avLst/>
          </a:prstGeom>
          <a:gradFill>
            <a:gsLst>
              <a:gs pos="73000">
                <a:schemeClr val="accent1">
                  <a:alpha val="80000"/>
                </a:schemeClr>
              </a:gs>
              <a:gs pos="0">
                <a:schemeClr val="accent3"/>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4E6F5A97-3E66-194B-9E6D-308604BFD632}"/>
              </a:ext>
            </a:extLst>
          </p:cNvPr>
          <p:cNvGrpSpPr/>
          <p:nvPr/>
        </p:nvGrpSpPr>
        <p:grpSpPr>
          <a:xfrm>
            <a:off x="9384214" y="1745044"/>
            <a:ext cx="5609228" cy="1315581"/>
            <a:chOff x="9384214" y="1745044"/>
            <a:chExt cx="5609228"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9384214" y="2137295"/>
              <a:ext cx="5609228" cy="923330"/>
            </a:xfrm>
            <a:prstGeom prst="rect">
              <a:avLst/>
            </a:prstGeom>
            <a:noFill/>
            <a:ln>
              <a:noFill/>
            </a:ln>
          </p:spPr>
          <p:txBody>
            <a:bodyPr wrap="none" rtlCol="0">
              <a:spAutoFit/>
            </a:bodyPr>
            <a:lstStyle/>
            <a:p>
              <a:pPr algn="ctr"/>
              <a:r>
                <a:rPr lang="en-US" sz="5400" dirty="0">
                  <a:solidFill>
                    <a:schemeClr val="bg1"/>
                  </a:solidFill>
                  <a:latin typeface="Montserrat" pitchFamily="2" charset="77"/>
                  <a:ea typeface="Lato Black" charset="0"/>
                  <a:cs typeface="Lato Black" charset="0"/>
                </a:rPr>
                <a:t>Meet Our Team</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21" name="Rectangle 20">
            <a:extLst>
              <a:ext uri="{FF2B5EF4-FFF2-40B4-BE49-F238E27FC236}">
                <a16:creationId xmlns:a16="http://schemas.microsoft.com/office/drawing/2014/main" id="{99193F76-F5F3-9942-B786-61A54456E36C}"/>
              </a:ext>
            </a:extLst>
          </p:cNvPr>
          <p:cNvSpPr/>
          <p:nvPr/>
        </p:nvSpPr>
        <p:spPr>
          <a:xfrm>
            <a:off x="1659201" y="9896880"/>
            <a:ext cx="3736099" cy="646331"/>
          </a:xfrm>
          <a:prstGeom prst="rect">
            <a:avLst/>
          </a:prstGeom>
        </p:spPr>
        <p:txBody>
          <a:bodyPr wrap="square">
            <a:spAutoFit/>
          </a:bodyPr>
          <a:lstStyle/>
          <a:p>
            <a:pPr algn="ctr"/>
            <a:r>
              <a:rPr lang="en-US" dirty="0">
                <a:solidFill>
                  <a:schemeClr val="tx2"/>
                </a:solidFill>
                <a:latin typeface="Montserrat" pitchFamily="2" charset="77"/>
                <a:ea typeface="Roboto" panose="02000000000000000000" pitchFamily="2" charset="0"/>
                <a:cs typeface="Lato Light" panose="020F0502020204030203" pitchFamily="34" charset="0"/>
              </a:rPr>
              <a:t>Halie Meagan</a:t>
            </a:r>
          </a:p>
        </p:txBody>
      </p:sp>
      <p:sp>
        <p:nvSpPr>
          <p:cNvPr id="22" name="Rectangle 21">
            <a:extLst>
              <a:ext uri="{FF2B5EF4-FFF2-40B4-BE49-F238E27FC236}">
                <a16:creationId xmlns:a16="http://schemas.microsoft.com/office/drawing/2014/main" id="{27803216-984F-6142-9D87-34FF35ADD3CD}"/>
              </a:ext>
            </a:extLst>
          </p:cNvPr>
          <p:cNvSpPr/>
          <p:nvPr/>
        </p:nvSpPr>
        <p:spPr>
          <a:xfrm>
            <a:off x="7494314" y="9870573"/>
            <a:ext cx="3736099" cy="646331"/>
          </a:xfrm>
          <a:prstGeom prst="rect">
            <a:avLst/>
          </a:prstGeom>
        </p:spPr>
        <p:txBody>
          <a:bodyPr wrap="square">
            <a:spAutoFit/>
          </a:bodyPr>
          <a:lstStyle/>
          <a:p>
            <a:pPr algn="ctr"/>
            <a:r>
              <a:rPr lang="en-US" dirty="0">
                <a:solidFill>
                  <a:schemeClr val="tx2"/>
                </a:solidFill>
                <a:latin typeface="Montserrat" pitchFamily="2" charset="77"/>
                <a:ea typeface="Roboto" panose="02000000000000000000" pitchFamily="2" charset="0"/>
                <a:cs typeface="Lato Light" panose="020F0502020204030203" pitchFamily="34" charset="0"/>
              </a:rPr>
              <a:t>Bryan McGill</a:t>
            </a:r>
          </a:p>
        </p:txBody>
      </p:sp>
      <p:sp>
        <p:nvSpPr>
          <p:cNvPr id="23" name="Rectangle 22">
            <a:extLst>
              <a:ext uri="{FF2B5EF4-FFF2-40B4-BE49-F238E27FC236}">
                <a16:creationId xmlns:a16="http://schemas.microsoft.com/office/drawing/2014/main" id="{808D25D4-D45C-5146-9FDC-B5CF9167D9CC}"/>
              </a:ext>
            </a:extLst>
          </p:cNvPr>
          <p:cNvSpPr/>
          <p:nvPr/>
        </p:nvSpPr>
        <p:spPr>
          <a:xfrm>
            <a:off x="13154863" y="9870572"/>
            <a:ext cx="3903036" cy="646331"/>
          </a:xfrm>
          <a:prstGeom prst="rect">
            <a:avLst/>
          </a:prstGeom>
        </p:spPr>
        <p:txBody>
          <a:bodyPr wrap="square">
            <a:spAutoFit/>
          </a:bodyPr>
          <a:lstStyle/>
          <a:p>
            <a:pPr algn="ctr"/>
            <a:r>
              <a:rPr lang="en-US" dirty="0">
                <a:solidFill>
                  <a:schemeClr val="tx2"/>
                </a:solidFill>
                <a:latin typeface="Montserrat" pitchFamily="2" charset="77"/>
                <a:ea typeface="Roboto" panose="02000000000000000000" pitchFamily="2" charset="0"/>
                <a:cs typeface="Lato Light" panose="020F0502020204030203" pitchFamily="34" charset="0"/>
              </a:rPr>
              <a:t>Ben Anderson</a:t>
            </a:r>
          </a:p>
        </p:txBody>
      </p:sp>
      <p:sp>
        <p:nvSpPr>
          <p:cNvPr id="24" name="Rectangle 23">
            <a:extLst>
              <a:ext uri="{FF2B5EF4-FFF2-40B4-BE49-F238E27FC236}">
                <a16:creationId xmlns:a16="http://schemas.microsoft.com/office/drawing/2014/main" id="{E1D4835D-5A62-6F43-9F78-4A5B276BD8AB}"/>
              </a:ext>
            </a:extLst>
          </p:cNvPr>
          <p:cNvSpPr/>
          <p:nvPr/>
        </p:nvSpPr>
        <p:spPr>
          <a:xfrm>
            <a:off x="18982349" y="9870571"/>
            <a:ext cx="3736099" cy="646331"/>
          </a:xfrm>
          <a:prstGeom prst="rect">
            <a:avLst/>
          </a:prstGeom>
        </p:spPr>
        <p:txBody>
          <a:bodyPr wrap="square">
            <a:spAutoFit/>
          </a:bodyPr>
          <a:lstStyle/>
          <a:p>
            <a:pPr algn="ctr"/>
            <a:r>
              <a:rPr lang="en-US" dirty="0">
                <a:solidFill>
                  <a:schemeClr val="tx2"/>
                </a:solidFill>
                <a:latin typeface="Montserrat" pitchFamily="2" charset="77"/>
                <a:ea typeface="Roboto" panose="02000000000000000000" pitchFamily="2" charset="0"/>
                <a:cs typeface="Lato Light" panose="020F0502020204030203" pitchFamily="34" charset="0"/>
              </a:rPr>
              <a:t>Madison Bruke</a:t>
            </a:r>
          </a:p>
        </p:txBody>
      </p:sp>
      <p:sp>
        <p:nvSpPr>
          <p:cNvPr id="44" name="Subtitle 2">
            <a:extLst>
              <a:ext uri="{FF2B5EF4-FFF2-40B4-BE49-F238E27FC236}">
                <a16:creationId xmlns:a16="http://schemas.microsoft.com/office/drawing/2014/main" id="{0A3EECA0-303E-D14E-82FA-2BE9AD147E84}"/>
              </a:ext>
            </a:extLst>
          </p:cNvPr>
          <p:cNvSpPr txBox="1">
            <a:spLocks/>
          </p:cNvSpPr>
          <p:nvPr/>
        </p:nvSpPr>
        <p:spPr>
          <a:xfrm>
            <a:off x="1465832" y="10565138"/>
            <a:ext cx="4122836"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a:t>
            </a:r>
          </a:p>
        </p:txBody>
      </p:sp>
      <p:sp>
        <p:nvSpPr>
          <p:cNvPr id="45" name="Subtitle 2">
            <a:extLst>
              <a:ext uri="{FF2B5EF4-FFF2-40B4-BE49-F238E27FC236}">
                <a16:creationId xmlns:a16="http://schemas.microsoft.com/office/drawing/2014/main" id="{49670892-1AE8-4C48-A525-1A3476D935FA}"/>
              </a:ext>
            </a:extLst>
          </p:cNvPr>
          <p:cNvSpPr txBox="1">
            <a:spLocks/>
          </p:cNvSpPr>
          <p:nvPr/>
        </p:nvSpPr>
        <p:spPr>
          <a:xfrm>
            <a:off x="7300945" y="10565138"/>
            <a:ext cx="4122836"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a:t>
            </a:r>
          </a:p>
        </p:txBody>
      </p:sp>
      <p:sp>
        <p:nvSpPr>
          <p:cNvPr id="46" name="Subtitle 2">
            <a:extLst>
              <a:ext uri="{FF2B5EF4-FFF2-40B4-BE49-F238E27FC236}">
                <a16:creationId xmlns:a16="http://schemas.microsoft.com/office/drawing/2014/main" id="{772DC450-F7BE-2B4F-BBE2-F631295C7D33}"/>
              </a:ext>
            </a:extLst>
          </p:cNvPr>
          <p:cNvSpPr txBox="1">
            <a:spLocks/>
          </p:cNvSpPr>
          <p:nvPr/>
        </p:nvSpPr>
        <p:spPr>
          <a:xfrm>
            <a:off x="13055887" y="10565138"/>
            <a:ext cx="4122836"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a:t>
            </a:r>
          </a:p>
        </p:txBody>
      </p:sp>
      <p:sp>
        <p:nvSpPr>
          <p:cNvPr id="47" name="Subtitle 2">
            <a:extLst>
              <a:ext uri="{FF2B5EF4-FFF2-40B4-BE49-F238E27FC236}">
                <a16:creationId xmlns:a16="http://schemas.microsoft.com/office/drawing/2014/main" id="{AF24ECCB-5A1C-8846-9434-AB618A579253}"/>
              </a:ext>
            </a:extLst>
          </p:cNvPr>
          <p:cNvSpPr txBox="1">
            <a:spLocks/>
          </p:cNvSpPr>
          <p:nvPr/>
        </p:nvSpPr>
        <p:spPr>
          <a:xfrm>
            <a:off x="18788980" y="10565138"/>
            <a:ext cx="4122836"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a:t>
            </a:r>
          </a:p>
        </p:txBody>
      </p:sp>
      <p:sp>
        <p:nvSpPr>
          <p:cNvPr id="2" name="Picture Placeholder 1">
            <a:extLst>
              <a:ext uri="{FF2B5EF4-FFF2-40B4-BE49-F238E27FC236}">
                <a16:creationId xmlns:a16="http://schemas.microsoft.com/office/drawing/2014/main" id="{50C40B84-97FC-834A-A18A-F91ADE5994E2}"/>
              </a:ext>
            </a:extLst>
          </p:cNvPr>
          <p:cNvSpPr>
            <a:spLocks noGrp="1"/>
          </p:cNvSpPr>
          <p:nvPr>
            <p:ph type="pic" sz="quarter" idx="14"/>
          </p:nvPr>
        </p:nvSpPr>
        <p:spPr/>
      </p:sp>
      <p:sp>
        <p:nvSpPr>
          <p:cNvPr id="3" name="Picture Placeholder 2">
            <a:extLst>
              <a:ext uri="{FF2B5EF4-FFF2-40B4-BE49-F238E27FC236}">
                <a16:creationId xmlns:a16="http://schemas.microsoft.com/office/drawing/2014/main" id="{F753A7AD-FB56-8142-912A-FED97C1722C4}"/>
              </a:ext>
            </a:extLst>
          </p:cNvPr>
          <p:cNvSpPr>
            <a:spLocks noGrp="1"/>
          </p:cNvSpPr>
          <p:nvPr>
            <p:ph type="pic" sz="quarter" idx="15"/>
          </p:nvPr>
        </p:nvSpPr>
        <p:spPr/>
      </p:sp>
      <p:sp>
        <p:nvSpPr>
          <p:cNvPr id="4" name="Picture Placeholder 3">
            <a:extLst>
              <a:ext uri="{FF2B5EF4-FFF2-40B4-BE49-F238E27FC236}">
                <a16:creationId xmlns:a16="http://schemas.microsoft.com/office/drawing/2014/main" id="{33890E16-BF2F-C94B-880A-1BD2AF358820}"/>
              </a:ext>
            </a:extLst>
          </p:cNvPr>
          <p:cNvSpPr>
            <a:spLocks noGrp="1"/>
          </p:cNvSpPr>
          <p:nvPr>
            <p:ph type="pic" sz="quarter" idx="16"/>
          </p:nvPr>
        </p:nvSpPr>
        <p:spPr/>
      </p:sp>
      <p:sp>
        <p:nvSpPr>
          <p:cNvPr id="5" name="Picture Placeholder 4">
            <a:extLst>
              <a:ext uri="{FF2B5EF4-FFF2-40B4-BE49-F238E27FC236}">
                <a16:creationId xmlns:a16="http://schemas.microsoft.com/office/drawing/2014/main" id="{99A0B787-F09D-BE44-B1D2-EBA29B101072}"/>
              </a:ext>
            </a:extLst>
          </p:cNvPr>
          <p:cNvSpPr>
            <a:spLocks noGrp="1"/>
          </p:cNvSpPr>
          <p:nvPr>
            <p:ph type="pic" sz="quarter" idx="17"/>
          </p:nvPr>
        </p:nvSpPr>
        <p:spPr/>
      </p:sp>
    </p:spTree>
    <p:extLst>
      <p:ext uri="{BB962C8B-B14F-4D97-AF65-F5344CB8AC3E}">
        <p14:creationId xmlns:p14="http://schemas.microsoft.com/office/powerpoint/2010/main" val="32794893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B24C368-E8E1-9940-8600-C83258DC65E7}"/>
              </a:ext>
            </a:extLst>
          </p:cNvPr>
          <p:cNvGrpSpPr/>
          <p:nvPr/>
        </p:nvGrpSpPr>
        <p:grpSpPr>
          <a:xfrm>
            <a:off x="15071897" y="1592134"/>
            <a:ext cx="7834158" cy="3573876"/>
            <a:chOff x="1910533" y="6676964"/>
            <a:chExt cx="7834158" cy="3573876"/>
          </a:xfrm>
        </p:grpSpPr>
        <p:sp>
          <p:nvSpPr>
            <p:cNvPr id="11" name="Subtitle 2">
              <a:extLst>
                <a:ext uri="{FF2B5EF4-FFF2-40B4-BE49-F238E27FC236}">
                  <a16:creationId xmlns:a16="http://schemas.microsoft.com/office/drawing/2014/main" id="{492ADABE-0D29-494E-BD3C-F598D0CED35B}"/>
                </a:ext>
              </a:extLst>
            </p:cNvPr>
            <p:cNvSpPr txBox="1">
              <a:spLocks/>
            </p:cNvSpPr>
            <p:nvPr/>
          </p:nvSpPr>
          <p:spPr>
            <a:xfrm>
              <a:off x="1910533" y="7323295"/>
              <a:ext cx="7834158" cy="292754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charset="0"/>
                  <a:ea typeface="Montserrat Light" charset="0"/>
                  <a:cs typeface="Montserrat Light" charset="0"/>
                </a:rPr>
                <a:t>Refers to a good or service being offered by a company. Ideally, a product should meet a certain consumer demand, or it should be so compelling that consumers believe they need it. </a:t>
              </a:r>
            </a:p>
          </p:txBody>
        </p:sp>
        <p:sp>
          <p:nvSpPr>
            <p:cNvPr id="12" name="Rectangle 11">
              <a:extLst>
                <a:ext uri="{FF2B5EF4-FFF2-40B4-BE49-F238E27FC236}">
                  <a16:creationId xmlns:a16="http://schemas.microsoft.com/office/drawing/2014/main" id="{B62CAF57-A6CB-8C49-A60D-4233A4D6767F}"/>
                </a:ext>
              </a:extLst>
            </p:cNvPr>
            <p:cNvSpPr/>
            <p:nvPr/>
          </p:nvSpPr>
          <p:spPr>
            <a:xfrm>
              <a:off x="2048350" y="6676964"/>
              <a:ext cx="3632887" cy="646331"/>
            </a:xfrm>
            <a:prstGeom prst="rect">
              <a:avLst/>
            </a:prstGeom>
          </p:spPr>
          <p:txBody>
            <a:bodyPr wrap="square">
              <a:spAutoFit/>
            </a:bodyPr>
            <a:lstStyle/>
            <a:p>
              <a:r>
                <a:rPr lang="en-US" dirty="0">
                  <a:solidFill>
                    <a:schemeClr val="tx2"/>
                  </a:solidFill>
                  <a:latin typeface="Montserrat" pitchFamily="2" charset="77"/>
                  <a:ea typeface="Montserrat" charset="0"/>
                  <a:cs typeface="Montserrat" charset="0"/>
                </a:rPr>
                <a:t>Title One</a:t>
              </a:r>
            </a:p>
          </p:txBody>
        </p:sp>
      </p:grpSp>
      <p:grpSp>
        <p:nvGrpSpPr>
          <p:cNvPr id="15" name="Group 14">
            <a:extLst>
              <a:ext uri="{FF2B5EF4-FFF2-40B4-BE49-F238E27FC236}">
                <a16:creationId xmlns:a16="http://schemas.microsoft.com/office/drawing/2014/main" id="{D415242E-064A-ED44-B9E8-62049692B903}"/>
              </a:ext>
            </a:extLst>
          </p:cNvPr>
          <p:cNvGrpSpPr/>
          <p:nvPr/>
        </p:nvGrpSpPr>
        <p:grpSpPr>
          <a:xfrm>
            <a:off x="15071897" y="8555625"/>
            <a:ext cx="7834158" cy="3573876"/>
            <a:chOff x="1910533" y="6676964"/>
            <a:chExt cx="7834158" cy="3573876"/>
          </a:xfrm>
        </p:grpSpPr>
        <p:sp>
          <p:nvSpPr>
            <p:cNvPr id="16" name="Subtitle 2">
              <a:extLst>
                <a:ext uri="{FF2B5EF4-FFF2-40B4-BE49-F238E27FC236}">
                  <a16:creationId xmlns:a16="http://schemas.microsoft.com/office/drawing/2014/main" id="{6F054451-6B41-3248-9C96-E3F5242B2C6C}"/>
                </a:ext>
              </a:extLst>
            </p:cNvPr>
            <p:cNvSpPr txBox="1">
              <a:spLocks/>
            </p:cNvSpPr>
            <p:nvPr/>
          </p:nvSpPr>
          <p:spPr>
            <a:xfrm>
              <a:off x="1910533" y="7323295"/>
              <a:ext cx="7834158" cy="292754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charset="0"/>
                  <a:ea typeface="Montserrat Light" charset="0"/>
                  <a:cs typeface="Montserrat Light" charset="0"/>
                </a:rPr>
                <a:t>Refers to a good or service being offered by a company. Ideally, a product should meet a certain consumer demand, or it should be so compelling that consumers believe they need it. </a:t>
              </a:r>
            </a:p>
          </p:txBody>
        </p:sp>
        <p:sp>
          <p:nvSpPr>
            <p:cNvPr id="17" name="Rectangle 16">
              <a:extLst>
                <a:ext uri="{FF2B5EF4-FFF2-40B4-BE49-F238E27FC236}">
                  <a16:creationId xmlns:a16="http://schemas.microsoft.com/office/drawing/2014/main" id="{B48308A3-DBDA-384E-A09E-98DD4A0D1EF3}"/>
                </a:ext>
              </a:extLst>
            </p:cNvPr>
            <p:cNvSpPr/>
            <p:nvPr/>
          </p:nvSpPr>
          <p:spPr>
            <a:xfrm>
              <a:off x="2048350" y="6676964"/>
              <a:ext cx="3632887" cy="646331"/>
            </a:xfrm>
            <a:prstGeom prst="rect">
              <a:avLst/>
            </a:prstGeom>
          </p:spPr>
          <p:txBody>
            <a:bodyPr wrap="square">
              <a:spAutoFit/>
            </a:bodyPr>
            <a:lstStyle/>
            <a:p>
              <a:r>
                <a:rPr lang="en-US" dirty="0">
                  <a:solidFill>
                    <a:schemeClr val="tx2"/>
                  </a:solidFill>
                  <a:latin typeface="Montserrat" pitchFamily="2" charset="77"/>
                  <a:ea typeface="Montserrat" charset="0"/>
                  <a:cs typeface="Montserrat" charset="0"/>
                </a:rPr>
                <a:t>Title Two</a:t>
              </a:r>
            </a:p>
          </p:txBody>
        </p:sp>
      </p:grpSp>
      <p:sp>
        <p:nvSpPr>
          <p:cNvPr id="2" name="Picture Placeholder 1">
            <a:extLst>
              <a:ext uri="{FF2B5EF4-FFF2-40B4-BE49-F238E27FC236}">
                <a16:creationId xmlns:a16="http://schemas.microsoft.com/office/drawing/2014/main" id="{9BF361F5-D989-134F-81E8-02105498E43F}"/>
              </a:ext>
            </a:extLst>
          </p:cNvPr>
          <p:cNvSpPr>
            <a:spLocks noGrp="1"/>
          </p:cNvSpPr>
          <p:nvPr>
            <p:ph type="pic" sz="quarter" idx="18"/>
          </p:nvPr>
        </p:nvSpPr>
        <p:spPr/>
      </p:sp>
      <p:sp>
        <p:nvSpPr>
          <p:cNvPr id="4" name="Picture Placeholder 3">
            <a:extLst>
              <a:ext uri="{FF2B5EF4-FFF2-40B4-BE49-F238E27FC236}">
                <a16:creationId xmlns:a16="http://schemas.microsoft.com/office/drawing/2014/main" id="{EB608643-4223-F74F-97C8-C371E5176CFE}"/>
              </a:ext>
            </a:extLst>
          </p:cNvPr>
          <p:cNvSpPr>
            <a:spLocks noGrp="1"/>
          </p:cNvSpPr>
          <p:nvPr>
            <p:ph type="pic" sz="quarter" idx="19"/>
          </p:nvPr>
        </p:nvSpPr>
        <p:spPr/>
      </p:sp>
    </p:spTree>
    <p:extLst>
      <p:ext uri="{BB962C8B-B14F-4D97-AF65-F5344CB8AC3E}">
        <p14:creationId xmlns:p14="http://schemas.microsoft.com/office/powerpoint/2010/main" val="28608949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B24C368-E8E1-9940-8600-C83258DC65E7}"/>
              </a:ext>
            </a:extLst>
          </p:cNvPr>
          <p:cNvGrpSpPr/>
          <p:nvPr/>
        </p:nvGrpSpPr>
        <p:grpSpPr>
          <a:xfrm>
            <a:off x="1715126" y="1592134"/>
            <a:ext cx="7834158" cy="3573876"/>
            <a:chOff x="1910533" y="6676964"/>
            <a:chExt cx="7834158" cy="3573876"/>
          </a:xfrm>
        </p:grpSpPr>
        <p:sp>
          <p:nvSpPr>
            <p:cNvPr id="11" name="Subtitle 2">
              <a:extLst>
                <a:ext uri="{FF2B5EF4-FFF2-40B4-BE49-F238E27FC236}">
                  <a16:creationId xmlns:a16="http://schemas.microsoft.com/office/drawing/2014/main" id="{492ADABE-0D29-494E-BD3C-F598D0CED35B}"/>
                </a:ext>
              </a:extLst>
            </p:cNvPr>
            <p:cNvSpPr txBox="1">
              <a:spLocks/>
            </p:cNvSpPr>
            <p:nvPr/>
          </p:nvSpPr>
          <p:spPr>
            <a:xfrm>
              <a:off x="1910533" y="7323295"/>
              <a:ext cx="7834158" cy="292754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charset="0"/>
                  <a:ea typeface="Montserrat Light" charset="0"/>
                  <a:cs typeface="Montserrat Light" charset="0"/>
                </a:rPr>
                <a:t>Refers to a good or service being offered by a company. Ideally, a product should meet a certain consumer demand, or it should be so compelling that consumers believe they need it. </a:t>
              </a:r>
            </a:p>
          </p:txBody>
        </p:sp>
        <p:sp>
          <p:nvSpPr>
            <p:cNvPr id="12" name="Rectangle 11">
              <a:extLst>
                <a:ext uri="{FF2B5EF4-FFF2-40B4-BE49-F238E27FC236}">
                  <a16:creationId xmlns:a16="http://schemas.microsoft.com/office/drawing/2014/main" id="{B62CAF57-A6CB-8C49-A60D-4233A4D6767F}"/>
                </a:ext>
              </a:extLst>
            </p:cNvPr>
            <p:cNvSpPr/>
            <p:nvPr/>
          </p:nvSpPr>
          <p:spPr>
            <a:xfrm>
              <a:off x="2048350" y="6676964"/>
              <a:ext cx="3632887" cy="646331"/>
            </a:xfrm>
            <a:prstGeom prst="rect">
              <a:avLst/>
            </a:prstGeom>
          </p:spPr>
          <p:txBody>
            <a:bodyPr wrap="square">
              <a:spAutoFit/>
            </a:bodyPr>
            <a:lstStyle/>
            <a:p>
              <a:r>
                <a:rPr lang="en-US" dirty="0">
                  <a:solidFill>
                    <a:schemeClr val="tx2"/>
                  </a:solidFill>
                  <a:latin typeface="Montserrat" pitchFamily="2" charset="77"/>
                  <a:ea typeface="Montserrat" charset="0"/>
                  <a:cs typeface="Montserrat" charset="0"/>
                </a:rPr>
                <a:t>Title One</a:t>
              </a:r>
            </a:p>
          </p:txBody>
        </p:sp>
      </p:grpSp>
      <p:grpSp>
        <p:nvGrpSpPr>
          <p:cNvPr id="15" name="Group 14">
            <a:extLst>
              <a:ext uri="{FF2B5EF4-FFF2-40B4-BE49-F238E27FC236}">
                <a16:creationId xmlns:a16="http://schemas.microsoft.com/office/drawing/2014/main" id="{D415242E-064A-ED44-B9E8-62049692B903}"/>
              </a:ext>
            </a:extLst>
          </p:cNvPr>
          <p:cNvGrpSpPr/>
          <p:nvPr/>
        </p:nvGrpSpPr>
        <p:grpSpPr>
          <a:xfrm>
            <a:off x="1715126" y="8555625"/>
            <a:ext cx="7834158" cy="3573876"/>
            <a:chOff x="1910533" y="6676964"/>
            <a:chExt cx="7834158" cy="3573876"/>
          </a:xfrm>
        </p:grpSpPr>
        <p:sp>
          <p:nvSpPr>
            <p:cNvPr id="16" name="Subtitle 2">
              <a:extLst>
                <a:ext uri="{FF2B5EF4-FFF2-40B4-BE49-F238E27FC236}">
                  <a16:creationId xmlns:a16="http://schemas.microsoft.com/office/drawing/2014/main" id="{6F054451-6B41-3248-9C96-E3F5242B2C6C}"/>
                </a:ext>
              </a:extLst>
            </p:cNvPr>
            <p:cNvSpPr txBox="1">
              <a:spLocks/>
            </p:cNvSpPr>
            <p:nvPr/>
          </p:nvSpPr>
          <p:spPr>
            <a:xfrm>
              <a:off x="1910533" y="7323295"/>
              <a:ext cx="7834158" cy="292754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charset="0"/>
                  <a:ea typeface="Montserrat Light" charset="0"/>
                  <a:cs typeface="Montserrat Light" charset="0"/>
                </a:rPr>
                <a:t>Refers to a good or service being offered by a company. Ideally, a product should meet a certain consumer demand, or it should be so compelling that consumers believe they need it. </a:t>
              </a:r>
            </a:p>
          </p:txBody>
        </p:sp>
        <p:sp>
          <p:nvSpPr>
            <p:cNvPr id="17" name="Rectangle 16">
              <a:extLst>
                <a:ext uri="{FF2B5EF4-FFF2-40B4-BE49-F238E27FC236}">
                  <a16:creationId xmlns:a16="http://schemas.microsoft.com/office/drawing/2014/main" id="{B48308A3-DBDA-384E-A09E-98DD4A0D1EF3}"/>
                </a:ext>
              </a:extLst>
            </p:cNvPr>
            <p:cNvSpPr/>
            <p:nvPr/>
          </p:nvSpPr>
          <p:spPr>
            <a:xfrm>
              <a:off x="2048350" y="6676964"/>
              <a:ext cx="3632887" cy="646331"/>
            </a:xfrm>
            <a:prstGeom prst="rect">
              <a:avLst/>
            </a:prstGeom>
          </p:spPr>
          <p:txBody>
            <a:bodyPr wrap="square">
              <a:spAutoFit/>
            </a:bodyPr>
            <a:lstStyle/>
            <a:p>
              <a:r>
                <a:rPr lang="en-US" dirty="0">
                  <a:solidFill>
                    <a:schemeClr val="tx2"/>
                  </a:solidFill>
                  <a:latin typeface="Montserrat" pitchFamily="2" charset="77"/>
                  <a:ea typeface="Montserrat" charset="0"/>
                  <a:cs typeface="Montserrat" charset="0"/>
                </a:rPr>
                <a:t>Title Two</a:t>
              </a:r>
            </a:p>
          </p:txBody>
        </p:sp>
      </p:grpSp>
      <p:sp>
        <p:nvSpPr>
          <p:cNvPr id="2" name="Picture Placeholder 1">
            <a:extLst>
              <a:ext uri="{FF2B5EF4-FFF2-40B4-BE49-F238E27FC236}">
                <a16:creationId xmlns:a16="http://schemas.microsoft.com/office/drawing/2014/main" id="{564998FE-E779-7243-866B-B289B9C463BD}"/>
              </a:ext>
            </a:extLst>
          </p:cNvPr>
          <p:cNvSpPr>
            <a:spLocks noGrp="1"/>
          </p:cNvSpPr>
          <p:nvPr>
            <p:ph type="pic" sz="quarter" idx="18"/>
          </p:nvPr>
        </p:nvSpPr>
        <p:spPr/>
      </p:sp>
      <p:sp>
        <p:nvSpPr>
          <p:cNvPr id="3" name="Picture Placeholder 2">
            <a:extLst>
              <a:ext uri="{FF2B5EF4-FFF2-40B4-BE49-F238E27FC236}">
                <a16:creationId xmlns:a16="http://schemas.microsoft.com/office/drawing/2014/main" id="{9A335628-7D87-D742-825A-60FEFDB1E197}"/>
              </a:ext>
            </a:extLst>
          </p:cNvPr>
          <p:cNvSpPr>
            <a:spLocks noGrp="1"/>
          </p:cNvSpPr>
          <p:nvPr>
            <p:ph type="pic" sz="quarter" idx="19"/>
          </p:nvPr>
        </p:nvSpPr>
        <p:spPr/>
      </p:sp>
    </p:spTree>
    <p:extLst>
      <p:ext uri="{BB962C8B-B14F-4D97-AF65-F5344CB8AC3E}">
        <p14:creationId xmlns:p14="http://schemas.microsoft.com/office/powerpoint/2010/main" val="7346767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8425264" y="1745044"/>
            <a:ext cx="7527138" cy="1315581"/>
            <a:chOff x="8425264" y="1745044"/>
            <a:chExt cx="7527138"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8425264" y="2137295"/>
              <a:ext cx="7527138" cy="923330"/>
            </a:xfrm>
            <a:prstGeom prst="rect">
              <a:avLst/>
            </a:prstGeom>
            <a:noFill/>
            <a:ln>
              <a:noFill/>
            </a:ln>
          </p:spPr>
          <p:txBody>
            <a:bodyPr wrap="square" rtlCol="0">
              <a:spAutoFit/>
            </a:bodyPr>
            <a:lstStyle/>
            <a:p>
              <a:pPr algn="ctr"/>
              <a:r>
                <a:rPr lang="en-US" sz="5400" dirty="0">
                  <a:solidFill>
                    <a:schemeClr val="tx2"/>
                  </a:solidFill>
                  <a:latin typeface="Montserrat" pitchFamily="2" charset="77"/>
                  <a:ea typeface="Lato Black" charset="0"/>
                  <a:cs typeface="Lato Black" charset="0"/>
                </a:rPr>
                <a:t>Subscribing Plans</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20" name="Rectangle 19">
            <a:extLst>
              <a:ext uri="{FF2B5EF4-FFF2-40B4-BE49-F238E27FC236}">
                <a16:creationId xmlns:a16="http://schemas.microsoft.com/office/drawing/2014/main" id="{E4F6AAD5-3C48-F04F-9857-772BB6ED2569}"/>
              </a:ext>
            </a:extLst>
          </p:cNvPr>
          <p:cNvSpPr/>
          <p:nvPr/>
        </p:nvSpPr>
        <p:spPr>
          <a:xfrm>
            <a:off x="1763021" y="4669553"/>
            <a:ext cx="10036478" cy="3262589"/>
          </a:xfrm>
          <a:prstGeom prst="rect">
            <a:avLst/>
          </a:prstGeom>
          <a:noFill/>
          <a:ln w="63500">
            <a:solidFill>
              <a:srgbClr val="EFF1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E8D182A-C873-704F-98BC-B6FEDC98E1EE}"/>
              </a:ext>
            </a:extLst>
          </p:cNvPr>
          <p:cNvSpPr/>
          <p:nvPr/>
        </p:nvSpPr>
        <p:spPr>
          <a:xfrm>
            <a:off x="12578145" y="4675287"/>
            <a:ext cx="10036478" cy="3262589"/>
          </a:xfrm>
          <a:prstGeom prst="rect">
            <a:avLst/>
          </a:prstGeom>
          <a:noFill/>
          <a:ln w="63500">
            <a:solidFill>
              <a:srgbClr val="EFF1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108B2D7-4799-1043-9C03-7C82E0A30C17}"/>
              </a:ext>
            </a:extLst>
          </p:cNvPr>
          <p:cNvSpPr/>
          <p:nvPr/>
        </p:nvSpPr>
        <p:spPr>
          <a:xfrm>
            <a:off x="1763021" y="8702633"/>
            <a:ext cx="10036478" cy="3262589"/>
          </a:xfrm>
          <a:prstGeom prst="rect">
            <a:avLst/>
          </a:prstGeom>
          <a:noFill/>
          <a:ln w="63500">
            <a:solidFill>
              <a:srgbClr val="EFF1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1F95FC9-8C79-EF44-8908-13EDDD7429BE}"/>
              </a:ext>
            </a:extLst>
          </p:cNvPr>
          <p:cNvSpPr/>
          <p:nvPr/>
        </p:nvSpPr>
        <p:spPr>
          <a:xfrm>
            <a:off x="12578145" y="8708367"/>
            <a:ext cx="10036478" cy="3262589"/>
          </a:xfrm>
          <a:prstGeom prst="rect">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6" name="Group 5">
            <a:extLst>
              <a:ext uri="{FF2B5EF4-FFF2-40B4-BE49-F238E27FC236}">
                <a16:creationId xmlns:a16="http://schemas.microsoft.com/office/drawing/2014/main" id="{4BC0FA65-D9E6-3349-899F-70BCE4539DBA}"/>
              </a:ext>
            </a:extLst>
          </p:cNvPr>
          <p:cNvGrpSpPr/>
          <p:nvPr/>
        </p:nvGrpSpPr>
        <p:grpSpPr>
          <a:xfrm>
            <a:off x="5240859" y="5423738"/>
            <a:ext cx="5853613" cy="1754218"/>
            <a:chOff x="4653030" y="5314212"/>
            <a:chExt cx="5853613" cy="1754218"/>
          </a:xfrm>
        </p:grpSpPr>
        <p:sp>
          <p:nvSpPr>
            <p:cNvPr id="55" name="Rectangle 54">
              <a:extLst>
                <a:ext uri="{FF2B5EF4-FFF2-40B4-BE49-F238E27FC236}">
                  <a16:creationId xmlns:a16="http://schemas.microsoft.com/office/drawing/2014/main" id="{8561F106-B628-A845-8223-36E0F229ED19}"/>
                </a:ext>
              </a:extLst>
            </p:cNvPr>
            <p:cNvSpPr/>
            <p:nvPr/>
          </p:nvSpPr>
          <p:spPr>
            <a:xfrm>
              <a:off x="4653030" y="5967295"/>
              <a:ext cx="5853613" cy="1101135"/>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 and perceived value.</a:t>
              </a:r>
            </a:p>
          </p:txBody>
        </p:sp>
        <p:sp>
          <p:nvSpPr>
            <p:cNvPr id="56" name="Rectangle 55">
              <a:extLst>
                <a:ext uri="{FF2B5EF4-FFF2-40B4-BE49-F238E27FC236}">
                  <a16:creationId xmlns:a16="http://schemas.microsoft.com/office/drawing/2014/main" id="{843131EB-1DD2-484A-A3FB-F7EA6C1E890E}"/>
                </a:ext>
              </a:extLst>
            </p:cNvPr>
            <p:cNvSpPr/>
            <p:nvPr/>
          </p:nvSpPr>
          <p:spPr>
            <a:xfrm>
              <a:off x="4653030" y="5314212"/>
              <a:ext cx="5388281"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One</a:t>
              </a:r>
            </a:p>
          </p:txBody>
        </p:sp>
      </p:grpSp>
      <p:grpSp>
        <p:nvGrpSpPr>
          <p:cNvPr id="57" name="Group 56">
            <a:extLst>
              <a:ext uri="{FF2B5EF4-FFF2-40B4-BE49-F238E27FC236}">
                <a16:creationId xmlns:a16="http://schemas.microsoft.com/office/drawing/2014/main" id="{C4D74CE8-03C0-354B-8100-3C39FC91C40A}"/>
              </a:ext>
            </a:extLst>
          </p:cNvPr>
          <p:cNvGrpSpPr/>
          <p:nvPr/>
        </p:nvGrpSpPr>
        <p:grpSpPr>
          <a:xfrm>
            <a:off x="5240859" y="9456818"/>
            <a:ext cx="5853613" cy="1754218"/>
            <a:chOff x="4653030" y="5314212"/>
            <a:chExt cx="5853613" cy="1754218"/>
          </a:xfrm>
        </p:grpSpPr>
        <p:sp>
          <p:nvSpPr>
            <p:cNvPr id="58" name="Rectangle 57">
              <a:extLst>
                <a:ext uri="{FF2B5EF4-FFF2-40B4-BE49-F238E27FC236}">
                  <a16:creationId xmlns:a16="http://schemas.microsoft.com/office/drawing/2014/main" id="{D6FDEBFB-3608-5142-AF38-B6D8C0366B38}"/>
                </a:ext>
              </a:extLst>
            </p:cNvPr>
            <p:cNvSpPr/>
            <p:nvPr/>
          </p:nvSpPr>
          <p:spPr>
            <a:xfrm>
              <a:off x="4653030" y="5967295"/>
              <a:ext cx="5853613" cy="1101135"/>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 and perceived value.</a:t>
              </a:r>
            </a:p>
          </p:txBody>
        </p:sp>
        <p:sp>
          <p:nvSpPr>
            <p:cNvPr id="59" name="Rectangle 58">
              <a:extLst>
                <a:ext uri="{FF2B5EF4-FFF2-40B4-BE49-F238E27FC236}">
                  <a16:creationId xmlns:a16="http://schemas.microsoft.com/office/drawing/2014/main" id="{7C671AB7-4641-BE43-AEFF-2DAD943B961C}"/>
                </a:ext>
              </a:extLst>
            </p:cNvPr>
            <p:cNvSpPr/>
            <p:nvPr/>
          </p:nvSpPr>
          <p:spPr>
            <a:xfrm>
              <a:off x="4653030" y="5314212"/>
              <a:ext cx="5388281"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Three</a:t>
              </a:r>
            </a:p>
          </p:txBody>
        </p:sp>
      </p:grpSp>
      <p:grpSp>
        <p:nvGrpSpPr>
          <p:cNvPr id="60" name="Group 59">
            <a:extLst>
              <a:ext uri="{FF2B5EF4-FFF2-40B4-BE49-F238E27FC236}">
                <a16:creationId xmlns:a16="http://schemas.microsoft.com/office/drawing/2014/main" id="{CCE3068C-73BB-0841-9FCB-49C2AE8C610D}"/>
              </a:ext>
            </a:extLst>
          </p:cNvPr>
          <p:cNvGrpSpPr/>
          <p:nvPr/>
        </p:nvGrpSpPr>
        <p:grpSpPr>
          <a:xfrm>
            <a:off x="15952401" y="5423738"/>
            <a:ext cx="5853613" cy="1754218"/>
            <a:chOff x="4653030" y="5314212"/>
            <a:chExt cx="5853613" cy="1754218"/>
          </a:xfrm>
        </p:grpSpPr>
        <p:sp>
          <p:nvSpPr>
            <p:cNvPr id="61" name="Rectangle 60">
              <a:extLst>
                <a:ext uri="{FF2B5EF4-FFF2-40B4-BE49-F238E27FC236}">
                  <a16:creationId xmlns:a16="http://schemas.microsoft.com/office/drawing/2014/main" id="{3328D7EA-DF6B-9C45-BF5F-4E747E275CD3}"/>
                </a:ext>
              </a:extLst>
            </p:cNvPr>
            <p:cNvSpPr/>
            <p:nvPr/>
          </p:nvSpPr>
          <p:spPr>
            <a:xfrm>
              <a:off x="4653030" y="5967295"/>
              <a:ext cx="5853613" cy="1101135"/>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 and perceived value.</a:t>
              </a:r>
            </a:p>
          </p:txBody>
        </p:sp>
        <p:sp>
          <p:nvSpPr>
            <p:cNvPr id="62" name="Rectangle 61">
              <a:extLst>
                <a:ext uri="{FF2B5EF4-FFF2-40B4-BE49-F238E27FC236}">
                  <a16:creationId xmlns:a16="http://schemas.microsoft.com/office/drawing/2014/main" id="{70DEAC2F-543A-7D46-BAB4-5B7E51F12FBF}"/>
                </a:ext>
              </a:extLst>
            </p:cNvPr>
            <p:cNvSpPr/>
            <p:nvPr/>
          </p:nvSpPr>
          <p:spPr>
            <a:xfrm>
              <a:off x="4653030" y="5314212"/>
              <a:ext cx="5388281"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Two</a:t>
              </a:r>
            </a:p>
          </p:txBody>
        </p:sp>
      </p:grpSp>
      <p:grpSp>
        <p:nvGrpSpPr>
          <p:cNvPr id="63" name="Group 62">
            <a:extLst>
              <a:ext uri="{FF2B5EF4-FFF2-40B4-BE49-F238E27FC236}">
                <a16:creationId xmlns:a16="http://schemas.microsoft.com/office/drawing/2014/main" id="{D023A715-D907-7E42-A63D-51526227612A}"/>
              </a:ext>
            </a:extLst>
          </p:cNvPr>
          <p:cNvGrpSpPr/>
          <p:nvPr/>
        </p:nvGrpSpPr>
        <p:grpSpPr>
          <a:xfrm>
            <a:off x="15952401" y="9456818"/>
            <a:ext cx="5853613" cy="1754218"/>
            <a:chOff x="4653030" y="5314212"/>
            <a:chExt cx="5853613" cy="1754218"/>
          </a:xfrm>
        </p:grpSpPr>
        <p:sp>
          <p:nvSpPr>
            <p:cNvPr id="64" name="Rectangle 63">
              <a:extLst>
                <a:ext uri="{FF2B5EF4-FFF2-40B4-BE49-F238E27FC236}">
                  <a16:creationId xmlns:a16="http://schemas.microsoft.com/office/drawing/2014/main" id="{F8A49F4F-8399-F749-990B-FAB15BB2F536}"/>
                </a:ext>
              </a:extLst>
            </p:cNvPr>
            <p:cNvSpPr/>
            <p:nvPr/>
          </p:nvSpPr>
          <p:spPr>
            <a:xfrm>
              <a:off x="4653030" y="5967295"/>
              <a:ext cx="5853613" cy="1101135"/>
            </a:xfrm>
            <a:prstGeom prst="rect">
              <a:avLst/>
            </a:prstGeom>
          </p:spPr>
          <p:txBody>
            <a:bodyPr wrap="square">
              <a:spAutoFit/>
            </a:bodyPr>
            <a:lstStyle/>
            <a:p>
              <a:pPr>
                <a:lnSpc>
                  <a:spcPts val="4080"/>
                </a:lnSpc>
              </a:pPr>
              <a:r>
                <a:rPr lang="en-US" sz="2800" dirty="0">
                  <a:solidFill>
                    <a:schemeClr val="bg1"/>
                  </a:solidFill>
                  <a:latin typeface="Montserrat Light" charset="0"/>
                  <a:ea typeface="Montserrat Light" charset="0"/>
                  <a:cs typeface="Montserrat Light" charset="0"/>
                </a:rPr>
                <a:t>Marketers must link the price to the real and perceived value.</a:t>
              </a:r>
            </a:p>
          </p:txBody>
        </p:sp>
        <p:sp>
          <p:nvSpPr>
            <p:cNvPr id="65" name="Rectangle 64">
              <a:extLst>
                <a:ext uri="{FF2B5EF4-FFF2-40B4-BE49-F238E27FC236}">
                  <a16:creationId xmlns:a16="http://schemas.microsoft.com/office/drawing/2014/main" id="{6E645114-7851-C048-9BC3-11752C1A3484}"/>
                </a:ext>
              </a:extLst>
            </p:cNvPr>
            <p:cNvSpPr/>
            <p:nvPr/>
          </p:nvSpPr>
          <p:spPr>
            <a:xfrm>
              <a:off x="4653030" y="5314212"/>
              <a:ext cx="5388281" cy="646331"/>
            </a:xfrm>
            <a:prstGeom prst="rect">
              <a:avLst/>
            </a:prstGeom>
          </p:spPr>
          <p:txBody>
            <a:bodyPr wrap="square">
              <a:spAutoFit/>
            </a:bodyPr>
            <a:lstStyle/>
            <a:p>
              <a:r>
                <a:rPr lang="en-US" dirty="0">
                  <a:solidFill>
                    <a:schemeClr val="bg1"/>
                  </a:solidFill>
                  <a:latin typeface="Montserrat" pitchFamily="2" charset="77"/>
                  <a:ea typeface="Montserrat Bold" charset="0"/>
                  <a:cs typeface="Montserrat Bold" charset="0"/>
                </a:rPr>
                <a:t>Title Four</a:t>
              </a:r>
            </a:p>
          </p:txBody>
        </p:sp>
      </p:grpSp>
      <p:sp>
        <p:nvSpPr>
          <p:cNvPr id="66" name="Rectangle 65">
            <a:extLst>
              <a:ext uri="{FF2B5EF4-FFF2-40B4-BE49-F238E27FC236}">
                <a16:creationId xmlns:a16="http://schemas.microsoft.com/office/drawing/2014/main" id="{4A1062F2-3B7C-EC44-BAC6-628CECD5010D}"/>
              </a:ext>
            </a:extLst>
          </p:cNvPr>
          <p:cNvSpPr/>
          <p:nvPr/>
        </p:nvSpPr>
        <p:spPr>
          <a:xfrm>
            <a:off x="2647700" y="5839182"/>
            <a:ext cx="1784550" cy="923330"/>
          </a:xfrm>
          <a:prstGeom prst="rect">
            <a:avLst/>
          </a:prstGeom>
        </p:spPr>
        <p:txBody>
          <a:bodyPr wrap="square">
            <a:spAutoFit/>
          </a:bodyPr>
          <a:lstStyle/>
          <a:p>
            <a:r>
              <a:rPr lang="en-US" sz="5400" dirty="0">
                <a:solidFill>
                  <a:schemeClr val="tx2"/>
                </a:solidFill>
                <a:latin typeface="Montserrat" pitchFamily="2" charset="77"/>
                <a:ea typeface="Montserrat Bold" charset="0"/>
                <a:cs typeface="Montserrat Bold" charset="0"/>
              </a:rPr>
              <a:t>$39</a:t>
            </a:r>
          </a:p>
        </p:txBody>
      </p:sp>
      <p:sp>
        <p:nvSpPr>
          <p:cNvPr id="67" name="Rectangle 66">
            <a:extLst>
              <a:ext uri="{FF2B5EF4-FFF2-40B4-BE49-F238E27FC236}">
                <a16:creationId xmlns:a16="http://schemas.microsoft.com/office/drawing/2014/main" id="{DC6AD6EE-1261-6641-944E-C3B3F888E787}"/>
              </a:ext>
            </a:extLst>
          </p:cNvPr>
          <p:cNvSpPr/>
          <p:nvPr/>
        </p:nvSpPr>
        <p:spPr>
          <a:xfrm>
            <a:off x="2647700" y="9872262"/>
            <a:ext cx="1784550" cy="923330"/>
          </a:xfrm>
          <a:prstGeom prst="rect">
            <a:avLst/>
          </a:prstGeom>
        </p:spPr>
        <p:txBody>
          <a:bodyPr wrap="square">
            <a:spAutoFit/>
          </a:bodyPr>
          <a:lstStyle/>
          <a:p>
            <a:r>
              <a:rPr lang="en-US" sz="5400" dirty="0">
                <a:solidFill>
                  <a:schemeClr val="tx2"/>
                </a:solidFill>
                <a:latin typeface="Montserrat" pitchFamily="2" charset="77"/>
                <a:ea typeface="Montserrat Bold" charset="0"/>
                <a:cs typeface="Montserrat Bold" charset="0"/>
              </a:rPr>
              <a:t>$79</a:t>
            </a:r>
          </a:p>
        </p:txBody>
      </p:sp>
      <p:sp>
        <p:nvSpPr>
          <p:cNvPr id="68" name="Rectangle 67">
            <a:extLst>
              <a:ext uri="{FF2B5EF4-FFF2-40B4-BE49-F238E27FC236}">
                <a16:creationId xmlns:a16="http://schemas.microsoft.com/office/drawing/2014/main" id="{FE111937-E32B-FE45-8C42-07AF03C6373A}"/>
              </a:ext>
            </a:extLst>
          </p:cNvPr>
          <p:cNvSpPr/>
          <p:nvPr/>
        </p:nvSpPr>
        <p:spPr>
          <a:xfrm>
            <a:off x="13492787" y="5839182"/>
            <a:ext cx="1784550" cy="923330"/>
          </a:xfrm>
          <a:prstGeom prst="rect">
            <a:avLst/>
          </a:prstGeom>
        </p:spPr>
        <p:txBody>
          <a:bodyPr wrap="square">
            <a:spAutoFit/>
          </a:bodyPr>
          <a:lstStyle/>
          <a:p>
            <a:r>
              <a:rPr lang="en-US" sz="5400" dirty="0">
                <a:solidFill>
                  <a:schemeClr val="tx2"/>
                </a:solidFill>
                <a:latin typeface="Montserrat" pitchFamily="2" charset="77"/>
                <a:ea typeface="Montserrat Bold" charset="0"/>
                <a:cs typeface="Montserrat Bold" charset="0"/>
              </a:rPr>
              <a:t>$49</a:t>
            </a:r>
          </a:p>
        </p:txBody>
      </p:sp>
      <p:sp>
        <p:nvSpPr>
          <p:cNvPr id="69" name="Rectangle 68">
            <a:extLst>
              <a:ext uri="{FF2B5EF4-FFF2-40B4-BE49-F238E27FC236}">
                <a16:creationId xmlns:a16="http://schemas.microsoft.com/office/drawing/2014/main" id="{9D7A5FD7-1DF9-3542-9A36-24CA3E5FBFDF}"/>
              </a:ext>
            </a:extLst>
          </p:cNvPr>
          <p:cNvSpPr/>
          <p:nvPr/>
        </p:nvSpPr>
        <p:spPr>
          <a:xfrm>
            <a:off x="13492787" y="9872262"/>
            <a:ext cx="1784550" cy="923330"/>
          </a:xfrm>
          <a:prstGeom prst="rect">
            <a:avLst/>
          </a:prstGeom>
        </p:spPr>
        <p:txBody>
          <a:bodyPr wrap="square">
            <a:spAutoFit/>
          </a:bodyPr>
          <a:lstStyle/>
          <a:p>
            <a:r>
              <a:rPr lang="en-US" sz="5400" dirty="0">
                <a:solidFill>
                  <a:schemeClr val="bg1"/>
                </a:solidFill>
                <a:latin typeface="Montserrat" pitchFamily="2" charset="77"/>
                <a:ea typeface="Montserrat Bold" charset="0"/>
                <a:cs typeface="Montserrat Bold" charset="0"/>
              </a:rPr>
              <a:t>$99</a:t>
            </a:r>
          </a:p>
        </p:txBody>
      </p:sp>
    </p:spTree>
    <p:extLst>
      <p:ext uri="{BB962C8B-B14F-4D97-AF65-F5344CB8AC3E}">
        <p14:creationId xmlns:p14="http://schemas.microsoft.com/office/powerpoint/2010/main" val="2748264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DEF12EE-5BA7-084A-A62D-1D1390604925}"/>
              </a:ext>
            </a:extLst>
          </p:cNvPr>
          <p:cNvGrpSpPr/>
          <p:nvPr/>
        </p:nvGrpSpPr>
        <p:grpSpPr>
          <a:xfrm>
            <a:off x="11049001" y="2081877"/>
            <a:ext cx="11100922" cy="9911624"/>
            <a:chOff x="12188825" y="2081877"/>
            <a:chExt cx="9961097" cy="9911624"/>
          </a:xfrm>
          <a:solidFill>
            <a:srgbClr val="EFF1F8"/>
          </a:solidFill>
        </p:grpSpPr>
        <p:sp>
          <p:nvSpPr>
            <p:cNvPr id="29" name="Rectangle 28">
              <a:extLst>
                <a:ext uri="{FF2B5EF4-FFF2-40B4-BE49-F238E27FC236}">
                  <a16:creationId xmlns:a16="http://schemas.microsoft.com/office/drawing/2014/main" id="{61DB21D3-709F-3F44-92FE-3CC0272B7811}"/>
                </a:ext>
              </a:extLst>
            </p:cNvPr>
            <p:cNvSpPr/>
            <p:nvPr/>
          </p:nvSpPr>
          <p:spPr>
            <a:xfrm>
              <a:off x="12188825" y="2081877"/>
              <a:ext cx="4732314" cy="47479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9493632-FF8A-584A-B284-53382CF4A269}"/>
                </a:ext>
              </a:extLst>
            </p:cNvPr>
            <p:cNvSpPr/>
            <p:nvPr/>
          </p:nvSpPr>
          <p:spPr>
            <a:xfrm>
              <a:off x="17417608" y="2081877"/>
              <a:ext cx="4732314" cy="47479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E171EC4-C14F-9647-99AC-07F642817080}"/>
                </a:ext>
              </a:extLst>
            </p:cNvPr>
            <p:cNvSpPr/>
            <p:nvPr/>
          </p:nvSpPr>
          <p:spPr>
            <a:xfrm>
              <a:off x="12188825" y="7245516"/>
              <a:ext cx="4732314" cy="47479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F854998-960A-6F40-B9E1-D9CB813CC3B5}"/>
                </a:ext>
              </a:extLst>
            </p:cNvPr>
            <p:cNvSpPr/>
            <p:nvPr/>
          </p:nvSpPr>
          <p:spPr>
            <a:xfrm>
              <a:off x="17417608" y="7245516"/>
              <a:ext cx="4732314" cy="47479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2A37BF80-BA66-4341-9772-84C8D49E2B03}"/>
              </a:ext>
            </a:extLst>
          </p:cNvPr>
          <p:cNvGrpSpPr/>
          <p:nvPr/>
        </p:nvGrpSpPr>
        <p:grpSpPr>
          <a:xfrm>
            <a:off x="11818707" y="2836283"/>
            <a:ext cx="3734410" cy="3239172"/>
            <a:chOff x="12113680" y="2289704"/>
            <a:chExt cx="3734410" cy="3239172"/>
          </a:xfrm>
        </p:grpSpPr>
        <p:sp>
          <p:nvSpPr>
            <p:cNvPr id="30" name="Rectangle 29">
              <a:extLst>
                <a:ext uri="{FF2B5EF4-FFF2-40B4-BE49-F238E27FC236}">
                  <a16:creationId xmlns:a16="http://schemas.microsoft.com/office/drawing/2014/main" id="{3D1452AE-ECB5-3E4A-812A-040D464EE1F3}"/>
                </a:ext>
              </a:extLst>
            </p:cNvPr>
            <p:cNvSpPr/>
            <p:nvPr/>
          </p:nvSpPr>
          <p:spPr>
            <a:xfrm>
              <a:off x="12113680" y="3279991"/>
              <a:ext cx="3734410" cy="2248885"/>
            </a:xfrm>
            <a:prstGeom prst="rect">
              <a:avLst/>
            </a:prstGeom>
            <a:noFill/>
          </p:spPr>
          <p:txBody>
            <a:bodyPr wrap="square">
              <a:spAutoFit/>
            </a:bodyPr>
            <a:lstStyle/>
            <a:p>
              <a:pPr algn="ctr">
                <a:lnSpc>
                  <a:spcPts val="4299"/>
                </a:lnSpc>
              </a:pPr>
              <a:r>
                <a:rPr lang="en-US" sz="2800" dirty="0">
                  <a:latin typeface="Montserrat Light" charset="0"/>
                  <a:ea typeface="Montserrat Light" charset="0"/>
                  <a:cs typeface="Montserrat Light" charset="0"/>
                </a:rPr>
                <a:t>Place decisions outline where the product is sold and how it is delivered.</a:t>
              </a:r>
            </a:p>
          </p:txBody>
        </p:sp>
        <p:sp>
          <p:nvSpPr>
            <p:cNvPr id="31" name="Rectangle 30">
              <a:extLst>
                <a:ext uri="{FF2B5EF4-FFF2-40B4-BE49-F238E27FC236}">
                  <a16:creationId xmlns:a16="http://schemas.microsoft.com/office/drawing/2014/main" id="{DF1D59A2-FA59-4643-8C2B-571111BB1D4F}"/>
                </a:ext>
              </a:extLst>
            </p:cNvPr>
            <p:cNvSpPr/>
            <p:nvPr/>
          </p:nvSpPr>
          <p:spPr>
            <a:xfrm>
              <a:off x="12281948" y="2289704"/>
              <a:ext cx="3397874" cy="646331"/>
            </a:xfrm>
            <a:prstGeom prst="rect">
              <a:avLst/>
            </a:prstGeom>
            <a:noFill/>
          </p:spPr>
          <p:txBody>
            <a:bodyPr wrap="square">
              <a:spAutoFit/>
            </a:bodyPr>
            <a:lstStyle/>
            <a:p>
              <a:pPr algn="ctr"/>
              <a:r>
                <a:rPr lang="en-US" dirty="0">
                  <a:solidFill>
                    <a:schemeClr val="tx2"/>
                  </a:solidFill>
                  <a:latin typeface="Montserrat" pitchFamily="2" charset="77"/>
                  <a:ea typeface="Montserrat Bold" charset="0"/>
                  <a:cs typeface="Montserrat Bold" charset="0"/>
                </a:rPr>
                <a:t>$3240</a:t>
              </a:r>
            </a:p>
          </p:txBody>
        </p:sp>
      </p:grpSp>
      <p:sp>
        <p:nvSpPr>
          <p:cNvPr id="33" name="Rectangle 32">
            <a:extLst>
              <a:ext uri="{FF2B5EF4-FFF2-40B4-BE49-F238E27FC236}">
                <a16:creationId xmlns:a16="http://schemas.microsoft.com/office/drawing/2014/main" id="{5E7EF44A-B763-D84C-A0B3-9B2CBA734AFC}"/>
              </a:ext>
            </a:extLst>
          </p:cNvPr>
          <p:cNvSpPr/>
          <p:nvPr/>
        </p:nvSpPr>
        <p:spPr>
          <a:xfrm>
            <a:off x="12673581" y="6440187"/>
            <a:ext cx="969515" cy="45719"/>
          </a:xfrm>
          <a:prstGeom prst="rect">
            <a:avLst/>
          </a:prstGeom>
          <a:solidFill>
            <a:schemeClr val="bg1">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sp>
        <p:nvSpPr>
          <p:cNvPr id="37" name="Rectangle 36">
            <a:extLst>
              <a:ext uri="{FF2B5EF4-FFF2-40B4-BE49-F238E27FC236}">
                <a16:creationId xmlns:a16="http://schemas.microsoft.com/office/drawing/2014/main" id="{0EE887F9-C6C7-4D47-95BF-2525831ABC1A}"/>
              </a:ext>
            </a:extLst>
          </p:cNvPr>
          <p:cNvSpPr/>
          <p:nvPr/>
        </p:nvSpPr>
        <p:spPr>
          <a:xfrm>
            <a:off x="17908220" y="6440187"/>
            <a:ext cx="969515" cy="45719"/>
          </a:xfrm>
          <a:prstGeom prst="rect">
            <a:avLst/>
          </a:prstGeom>
          <a:solidFill>
            <a:schemeClr val="bg1">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sp>
        <p:nvSpPr>
          <p:cNvPr id="41" name="Rectangle 40">
            <a:extLst>
              <a:ext uri="{FF2B5EF4-FFF2-40B4-BE49-F238E27FC236}">
                <a16:creationId xmlns:a16="http://schemas.microsoft.com/office/drawing/2014/main" id="{F38DCEC8-2917-B248-BF77-E6B4EC5AE245}"/>
              </a:ext>
            </a:extLst>
          </p:cNvPr>
          <p:cNvSpPr/>
          <p:nvPr/>
        </p:nvSpPr>
        <p:spPr>
          <a:xfrm>
            <a:off x="12685294" y="11603826"/>
            <a:ext cx="969515" cy="45719"/>
          </a:xfrm>
          <a:prstGeom prst="rect">
            <a:avLst/>
          </a:prstGeom>
          <a:solidFill>
            <a:schemeClr val="bg1">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sp>
        <p:nvSpPr>
          <p:cNvPr id="45" name="Rectangle 44">
            <a:extLst>
              <a:ext uri="{FF2B5EF4-FFF2-40B4-BE49-F238E27FC236}">
                <a16:creationId xmlns:a16="http://schemas.microsoft.com/office/drawing/2014/main" id="{F6D33763-28A1-D44E-871E-2956A8191037}"/>
              </a:ext>
            </a:extLst>
          </p:cNvPr>
          <p:cNvSpPr/>
          <p:nvPr/>
        </p:nvSpPr>
        <p:spPr>
          <a:xfrm>
            <a:off x="17913311" y="11603826"/>
            <a:ext cx="969515" cy="45719"/>
          </a:xfrm>
          <a:prstGeom prst="rect">
            <a:avLst/>
          </a:prstGeom>
          <a:solidFill>
            <a:schemeClr val="bg1">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sp>
        <p:nvSpPr>
          <p:cNvPr id="46" name="TextBox 45">
            <a:extLst>
              <a:ext uri="{FF2B5EF4-FFF2-40B4-BE49-F238E27FC236}">
                <a16:creationId xmlns:a16="http://schemas.microsoft.com/office/drawing/2014/main" id="{BA2F25E5-C50C-8740-8887-19D060F1B310}"/>
              </a:ext>
            </a:extLst>
          </p:cNvPr>
          <p:cNvSpPr txBox="1"/>
          <p:nvPr/>
        </p:nvSpPr>
        <p:spPr>
          <a:xfrm>
            <a:off x="2033022" y="2137295"/>
            <a:ext cx="6577578" cy="923330"/>
          </a:xfrm>
          <a:prstGeom prst="rect">
            <a:avLst/>
          </a:prstGeom>
          <a:noFill/>
          <a:ln>
            <a:noFill/>
          </a:ln>
        </p:spPr>
        <p:txBody>
          <a:bodyPr wrap="square" rtlCol="0">
            <a:spAutoFit/>
          </a:bodyPr>
          <a:lstStyle/>
          <a:p>
            <a:r>
              <a:rPr lang="en-US" sz="5400" dirty="0">
                <a:solidFill>
                  <a:schemeClr val="tx2"/>
                </a:solidFill>
                <a:latin typeface="Montserrat" pitchFamily="2" charset="77"/>
                <a:ea typeface="Lato Black" charset="0"/>
                <a:cs typeface="Lato Black" charset="0"/>
              </a:rPr>
              <a:t>Subscribing Plan</a:t>
            </a:r>
          </a:p>
        </p:txBody>
      </p:sp>
      <p:sp>
        <p:nvSpPr>
          <p:cNvPr id="47" name="Subtitle 2">
            <a:extLst>
              <a:ext uri="{FF2B5EF4-FFF2-40B4-BE49-F238E27FC236}">
                <a16:creationId xmlns:a16="http://schemas.microsoft.com/office/drawing/2014/main" id="{D0D0123E-E7EC-EB42-BE5B-FC56620C2CEF}"/>
              </a:ext>
            </a:extLst>
          </p:cNvPr>
          <p:cNvSpPr txBox="1">
            <a:spLocks/>
          </p:cNvSpPr>
          <p:nvPr/>
        </p:nvSpPr>
        <p:spPr>
          <a:xfrm>
            <a:off x="1910531" y="5334935"/>
            <a:ext cx="7618905" cy="665856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Montserrat Light" charset="0"/>
                <a:ea typeface="Montserrat Light" charset="0"/>
                <a:cs typeface="Montserrat Light" charset="0"/>
              </a:rPr>
              <a:t>Marketers must link the price to the real and perceived value of the product, but they also must take into account supply costs, seasonal discounts, and prices used by competitors. In some cases, business executives. Place decisions outline where the product is sold and how it is delivered to the market. </a:t>
            </a:r>
          </a:p>
          <a:p>
            <a:pPr algn="l">
              <a:lnSpc>
                <a:spcPts val="4080"/>
              </a:lnSpc>
            </a:pPr>
            <a:endParaRPr lang="en-US" sz="2800" dirty="0">
              <a:solidFill>
                <a:schemeClr val="tx1"/>
              </a:solidFill>
              <a:latin typeface="Montserrat Light" charset="0"/>
              <a:ea typeface="Montserrat Light" charset="0"/>
              <a:cs typeface="Montserrat Light" charset="0"/>
            </a:endParaRPr>
          </a:p>
          <a:p>
            <a:pPr algn="l">
              <a:lnSpc>
                <a:spcPts val="4080"/>
              </a:lnSpc>
            </a:pPr>
            <a:r>
              <a:rPr lang="en-US" sz="2800" dirty="0">
                <a:solidFill>
                  <a:schemeClr val="tx1"/>
                </a:solidFill>
                <a:latin typeface="Montserrat Light" charset="0"/>
                <a:ea typeface="Montserrat Light" charset="0"/>
                <a:cs typeface="Montserrat Light" charset="0"/>
              </a:rPr>
              <a:t>The goal of business executives is to get their products in front of the consumers who are most likely to buy them.</a:t>
            </a:r>
          </a:p>
        </p:txBody>
      </p:sp>
      <p:sp>
        <p:nvSpPr>
          <p:cNvPr id="48" name="Rectangle 47">
            <a:extLst>
              <a:ext uri="{FF2B5EF4-FFF2-40B4-BE49-F238E27FC236}">
                <a16:creationId xmlns:a16="http://schemas.microsoft.com/office/drawing/2014/main" id="{307DF7C8-FD01-5A4F-8AA7-EC4EDEBF6DBD}"/>
              </a:ext>
            </a:extLst>
          </p:cNvPr>
          <p:cNvSpPr/>
          <p:nvPr/>
        </p:nvSpPr>
        <p:spPr>
          <a:xfrm>
            <a:off x="212293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nvGrpSpPr>
          <p:cNvPr id="49" name="Group 48">
            <a:extLst>
              <a:ext uri="{FF2B5EF4-FFF2-40B4-BE49-F238E27FC236}">
                <a16:creationId xmlns:a16="http://schemas.microsoft.com/office/drawing/2014/main" id="{CD918DB8-8A4C-1445-A094-2A9398B57E5C}"/>
              </a:ext>
            </a:extLst>
          </p:cNvPr>
          <p:cNvGrpSpPr/>
          <p:nvPr/>
        </p:nvGrpSpPr>
        <p:grpSpPr>
          <a:xfrm>
            <a:off x="17645807" y="2836283"/>
            <a:ext cx="3734410" cy="3239172"/>
            <a:chOff x="12113680" y="2289704"/>
            <a:chExt cx="3734410" cy="3239172"/>
          </a:xfrm>
        </p:grpSpPr>
        <p:sp>
          <p:nvSpPr>
            <p:cNvPr id="50" name="Rectangle 49">
              <a:extLst>
                <a:ext uri="{FF2B5EF4-FFF2-40B4-BE49-F238E27FC236}">
                  <a16:creationId xmlns:a16="http://schemas.microsoft.com/office/drawing/2014/main" id="{5A1E5295-28C9-8C4E-80C3-12632A66119A}"/>
                </a:ext>
              </a:extLst>
            </p:cNvPr>
            <p:cNvSpPr/>
            <p:nvPr/>
          </p:nvSpPr>
          <p:spPr>
            <a:xfrm>
              <a:off x="12113680" y="3279991"/>
              <a:ext cx="3734410" cy="2248885"/>
            </a:xfrm>
            <a:prstGeom prst="rect">
              <a:avLst/>
            </a:prstGeom>
            <a:noFill/>
          </p:spPr>
          <p:txBody>
            <a:bodyPr wrap="square">
              <a:spAutoFit/>
            </a:bodyPr>
            <a:lstStyle/>
            <a:p>
              <a:pPr algn="ctr">
                <a:lnSpc>
                  <a:spcPts val="4299"/>
                </a:lnSpc>
              </a:pPr>
              <a:r>
                <a:rPr lang="en-US" sz="2800" dirty="0">
                  <a:latin typeface="Montserrat Light" charset="0"/>
                  <a:ea typeface="Montserrat Light" charset="0"/>
                  <a:cs typeface="Montserrat Light" charset="0"/>
                </a:rPr>
                <a:t>Place decisions outline where the product is sold and how it is delivered.</a:t>
              </a:r>
            </a:p>
          </p:txBody>
        </p:sp>
        <p:sp>
          <p:nvSpPr>
            <p:cNvPr id="51" name="Rectangle 50">
              <a:extLst>
                <a:ext uri="{FF2B5EF4-FFF2-40B4-BE49-F238E27FC236}">
                  <a16:creationId xmlns:a16="http://schemas.microsoft.com/office/drawing/2014/main" id="{73CBC926-D1F5-674E-8286-8BEADA2EDB8E}"/>
                </a:ext>
              </a:extLst>
            </p:cNvPr>
            <p:cNvSpPr/>
            <p:nvPr/>
          </p:nvSpPr>
          <p:spPr>
            <a:xfrm>
              <a:off x="12281948" y="2289704"/>
              <a:ext cx="3397874" cy="646331"/>
            </a:xfrm>
            <a:prstGeom prst="rect">
              <a:avLst/>
            </a:prstGeom>
            <a:noFill/>
          </p:spPr>
          <p:txBody>
            <a:bodyPr wrap="square">
              <a:spAutoFit/>
            </a:bodyPr>
            <a:lstStyle/>
            <a:p>
              <a:pPr algn="ctr"/>
              <a:r>
                <a:rPr lang="en-US" dirty="0">
                  <a:solidFill>
                    <a:schemeClr val="tx2"/>
                  </a:solidFill>
                  <a:latin typeface="Montserrat" pitchFamily="2" charset="77"/>
                  <a:ea typeface="Montserrat Bold" charset="0"/>
                  <a:cs typeface="Montserrat Bold" charset="0"/>
                </a:rPr>
                <a:t>$435</a:t>
              </a:r>
            </a:p>
          </p:txBody>
        </p:sp>
      </p:grpSp>
      <p:grpSp>
        <p:nvGrpSpPr>
          <p:cNvPr id="52" name="Group 51">
            <a:extLst>
              <a:ext uri="{FF2B5EF4-FFF2-40B4-BE49-F238E27FC236}">
                <a16:creationId xmlns:a16="http://schemas.microsoft.com/office/drawing/2014/main" id="{05BFA6C5-08B9-FA4D-8506-1A3C639B7E27}"/>
              </a:ext>
            </a:extLst>
          </p:cNvPr>
          <p:cNvGrpSpPr/>
          <p:nvPr/>
        </p:nvGrpSpPr>
        <p:grpSpPr>
          <a:xfrm>
            <a:off x="17645807" y="8020698"/>
            <a:ext cx="3734410" cy="3239172"/>
            <a:chOff x="12113680" y="2289704"/>
            <a:chExt cx="3734410" cy="3239172"/>
          </a:xfrm>
        </p:grpSpPr>
        <p:sp>
          <p:nvSpPr>
            <p:cNvPr id="53" name="Rectangle 52">
              <a:extLst>
                <a:ext uri="{FF2B5EF4-FFF2-40B4-BE49-F238E27FC236}">
                  <a16:creationId xmlns:a16="http://schemas.microsoft.com/office/drawing/2014/main" id="{F28F8FE4-C938-0A46-8AE9-B0ADB6EEE32A}"/>
                </a:ext>
              </a:extLst>
            </p:cNvPr>
            <p:cNvSpPr/>
            <p:nvPr/>
          </p:nvSpPr>
          <p:spPr>
            <a:xfrm>
              <a:off x="12113680" y="3279991"/>
              <a:ext cx="3734410" cy="2248885"/>
            </a:xfrm>
            <a:prstGeom prst="rect">
              <a:avLst/>
            </a:prstGeom>
            <a:noFill/>
          </p:spPr>
          <p:txBody>
            <a:bodyPr wrap="square">
              <a:spAutoFit/>
            </a:bodyPr>
            <a:lstStyle/>
            <a:p>
              <a:pPr algn="ctr">
                <a:lnSpc>
                  <a:spcPts val="4299"/>
                </a:lnSpc>
              </a:pPr>
              <a:r>
                <a:rPr lang="en-US" sz="2800" dirty="0">
                  <a:latin typeface="Montserrat Light" charset="0"/>
                  <a:ea typeface="Montserrat Light" charset="0"/>
                  <a:cs typeface="Montserrat Light" charset="0"/>
                </a:rPr>
                <a:t>Place decisions outline where the product is sold and how it is delivered.</a:t>
              </a:r>
            </a:p>
          </p:txBody>
        </p:sp>
        <p:sp>
          <p:nvSpPr>
            <p:cNvPr id="54" name="Rectangle 53">
              <a:extLst>
                <a:ext uri="{FF2B5EF4-FFF2-40B4-BE49-F238E27FC236}">
                  <a16:creationId xmlns:a16="http://schemas.microsoft.com/office/drawing/2014/main" id="{4E02C27B-3FBD-4744-B785-03F2A4B6781E}"/>
                </a:ext>
              </a:extLst>
            </p:cNvPr>
            <p:cNvSpPr/>
            <p:nvPr/>
          </p:nvSpPr>
          <p:spPr>
            <a:xfrm>
              <a:off x="12281948" y="2289704"/>
              <a:ext cx="3397874" cy="646331"/>
            </a:xfrm>
            <a:prstGeom prst="rect">
              <a:avLst/>
            </a:prstGeom>
            <a:noFill/>
          </p:spPr>
          <p:txBody>
            <a:bodyPr wrap="square">
              <a:spAutoFit/>
            </a:bodyPr>
            <a:lstStyle/>
            <a:p>
              <a:pPr algn="ctr"/>
              <a:r>
                <a:rPr lang="en-US" dirty="0">
                  <a:solidFill>
                    <a:schemeClr val="tx2"/>
                  </a:solidFill>
                  <a:latin typeface="Montserrat" pitchFamily="2" charset="77"/>
                  <a:ea typeface="Montserrat Bold" charset="0"/>
                  <a:cs typeface="Montserrat Bold" charset="0"/>
                </a:rPr>
                <a:t>$1270</a:t>
              </a:r>
            </a:p>
          </p:txBody>
        </p:sp>
      </p:grpSp>
      <p:grpSp>
        <p:nvGrpSpPr>
          <p:cNvPr id="70" name="Group 69">
            <a:extLst>
              <a:ext uri="{FF2B5EF4-FFF2-40B4-BE49-F238E27FC236}">
                <a16:creationId xmlns:a16="http://schemas.microsoft.com/office/drawing/2014/main" id="{A7EBA19D-3FC1-C54B-B867-9D0A0C596250}"/>
              </a:ext>
            </a:extLst>
          </p:cNvPr>
          <p:cNvGrpSpPr/>
          <p:nvPr/>
        </p:nvGrpSpPr>
        <p:grpSpPr>
          <a:xfrm>
            <a:off x="11818707" y="8020698"/>
            <a:ext cx="3734410" cy="3239172"/>
            <a:chOff x="12113680" y="2289704"/>
            <a:chExt cx="3734410" cy="3239172"/>
          </a:xfrm>
        </p:grpSpPr>
        <p:sp>
          <p:nvSpPr>
            <p:cNvPr id="71" name="Rectangle 70">
              <a:extLst>
                <a:ext uri="{FF2B5EF4-FFF2-40B4-BE49-F238E27FC236}">
                  <a16:creationId xmlns:a16="http://schemas.microsoft.com/office/drawing/2014/main" id="{72F16D8E-8CC6-CC43-A9C6-B947E7517519}"/>
                </a:ext>
              </a:extLst>
            </p:cNvPr>
            <p:cNvSpPr/>
            <p:nvPr/>
          </p:nvSpPr>
          <p:spPr>
            <a:xfrm>
              <a:off x="12113680" y="3279991"/>
              <a:ext cx="3734410" cy="2248885"/>
            </a:xfrm>
            <a:prstGeom prst="rect">
              <a:avLst/>
            </a:prstGeom>
            <a:noFill/>
          </p:spPr>
          <p:txBody>
            <a:bodyPr wrap="square">
              <a:spAutoFit/>
            </a:bodyPr>
            <a:lstStyle/>
            <a:p>
              <a:pPr algn="ctr">
                <a:lnSpc>
                  <a:spcPts val="4299"/>
                </a:lnSpc>
              </a:pPr>
              <a:r>
                <a:rPr lang="en-US" sz="2800" dirty="0">
                  <a:latin typeface="Montserrat Light" charset="0"/>
                  <a:ea typeface="Montserrat Light" charset="0"/>
                  <a:cs typeface="Montserrat Light" charset="0"/>
                </a:rPr>
                <a:t>Place decisions outline where the product is sold and how it is delivered.</a:t>
              </a:r>
            </a:p>
          </p:txBody>
        </p:sp>
        <p:sp>
          <p:nvSpPr>
            <p:cNvPr id="72" name="Rectangle 71">
              <a:extLst>
                <a:ext uri="{FF2B5EF4-FFF2-40B4-BE49-F238E27FC236}">
                  <a16:creationId xmlns:a16="http://schemas.microsoft.com/office/drawing/2014/main" id="{1F42D3F0-6343-2A4C-A4AA-1ECCA6C0C8F1}"/>
                </a:ext>
              </a:extLst>
            </p:cNvPr>
            <p:cNvSpPr/>
            <p:nvPr/>
          </p:nvSpPr>
          <p:spPr>
            <a:xfrm>
              <a:off x="12281948" y="2289704"/>
              <a:ext cx="3397874" cy="646331"/>
            </a:xfrm>
            <a:prstGeom prst="rect">
              <a:avLst/>
            </a:prstGeom>
            <a:noFill/>
          </p:spPr>
          <p:txBody>
            <a:bodyPr wrap="square">
              <a:spAutoFit/>
            </a:bodyPr>
            <a:lstStyle/>
            <a:p>
              <a:pPr algn="ctr"/>
              <a:r>
                <a:rPr lang="en-US" dirty="0">
                  <a:solidFill>
                    <a:schemeClr val="tx2"/>
                  </a:solidFill>
                  <a:latin typeface="Montserrat" pitchFamily="2" charset="77"/>
                  <a:ea typeface="Montserrat Bold" charset="0"/>
                  <a:cs typeface="Montserrat Bold" charset="0"/>
                </a:rPr>
                <a:t>$273</a:t>
              </a:r>
            </a:p>
          </p:txBody>
        </p:sp>
      </p:grpSp>
    </p:spTree>
    <p:extLst>
      <p:ext uri="{BB962C8B-B14F-4D97-AF65-F5344CB8AC3E}">
        <p14:creationId xmlns:p14="http://schemas.microsoft.com/office/powerpoint/2010/main" val="6362408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8425264" y="1745044"/>
            <a:ext cx="7527138" cy="1315581"/>
            <a:chOff x="8425264" y="1745044"/>
            <a:chExt cx="7527138"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8425264" y="2137295"/>
              <a:ext cx="7527138" cy="923330"/>
            </a:xfrm>
            <a:prstGeom prst="rect">
              <a:avLst/>
            </a:prstGeom>
            <a:noFill/>
            <a:ln>
              <a:noFill/>
            </a:ln>
          </p:spPr>
          <p:txBody>
            <a:bodyPr wrap="square" rtlCol="0">
              <a:spAutoFit/>
            </a:bodyPr>
            <a:lstStyle/>
            <a:p>
              <a:pPr algn="ctr"/>
              <a:r>
                <a:rPr lang="en-US" sz="5400" dirty="0">
                  <a:solidFill>
                    <a:schemeClr val="tx2"/>
                  </a:solidFill>
                  <a:latin typeface="Montserrat" pitchFamily="2" charset="77"/>
                  <a:ea typeface="Lato Black" charset="0"/>
                  <a:cs typeface="Lato Black" charset="0"/>
                </a:rPr>
                <a:t>Subscribing Plans</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35" name="Rectangle 34">
            <a:extLst>
              <a:ext uri="{FF2B5EF4-FFF2-40B4-BE49-F238E27FC236}">
                <a16:creationId xmlns:a16="http://schemas.microsoft.com/office/drawing/2014/main" id="{062581E7-BE8F-7848-B72D-558086AD3698}"/>
              </a:ext>
            </a:extLst>
          </p:cNvPr>
          <p:cNvSpPr/>
          <p:nvPr/>
        </p:nvSpPr>
        <p:spPr>
          <a:xfrm>
            <a:off x="2122935" y="5097832"/>
            <a:ext cx="3629654"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$199</a:t>
            </a:r>
          </a:p>
        </p:txBody>
      </p:sp>
      <p:sp>
        <p:nvSpPr>
          <p:cNvPr id="36" name="Rectangle 35">
            <a:extLst>
              <a:ext uri="{FF2B5EF4-FFF2-40B4-BE49-F238E27FC236}">
                <a16:creationId xmlns:a16="http://schemas.microsoft.com/office/drawing/2014/main" id="{E3E5A503-1DA8-6842-9B32-6E871A5E5446}"/>
              </a:ext>
            </a:extLst>
          </p:cNvPr>
          <p:cNvSpPr/>
          <p:nvPr/>
        </p:nvSpPr>
        <p:spPr>
          <a:xfrm>
            <a:off x="2122935" y="6976922"/>
            <a:ext cx="3629654"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$239</a:t>
            </a:r>
          </a:p>
        </p:txBody>
      </p:sp>
      <p:sp>
        <p:nvSpPr>
          <p:cNvPr id="37" name="Rectangle 36">
            <a:extLst>
              <a:ext uri="{FF2B5EF4-FFF2-40B4-BE49-F238E27FC236}">
                <a16:creationId xmlns:a16="http://schemas.microsoft.com/office/drawing/2014/main" id="{67865C0B-E968-9248-A380-E1AD129F7647}"/>
              </a:ext>
            </a:extLst>
          </p:cNvPr>
          <p:cNvSpPr/>
          <p:nvPr/>
        </p:nvSpPr>
        <p:spPr>
          <a:xfrm>
            <a:off x="2122935" y="8851148"/>
            <a:ext cx="3897938"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$329</a:t>
            </a:r>
          </a:p>
        </p:txBody>
      </p:sp>
      <p:sp>
        <p:nvSpPr>
          <p:cNvPr id="38" name="Rectangle 37">
            <a:extLst>
              <a:ext uri="{FF2B5EF4-FFF2-40B4-BE49-F238E27FC236}">
                <a16:creationId xmlns:a16="http://schemas.microsoft.com/office/drawing/2014/main" id="{34CCD9DA-E94E-8349-B983-EDA585D00B9E}"/>
              </a:ext>
            </a:extLst>
          </p:cNvPr>
          <p:cNvSpPr/>
          <p:nvPr/>
        </p:nvSpPr>
        <p:spPr>
          <a:xfrm>
            <a:off x="2122935" y="10716511"/>
            <a:ext cx="3629654"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$439</a:t>
            </a:r>
          </a:p>
        </p:txBody>
      </p:sp>
      <p:sp>
        <p:nvSpPr>
          <p:cNvPr id="39" name="Subtitle 2">
            <a:extLst>
              <a:ext uri="{FF2B5EF4-FFF2-40B4-BE49-F238E27FC236}">
                <a16:creationId xmlns:a16="http://schemas.microsoft.com/office/drawing/2014/main" id="{3F47ECFD-4602-824C-9B87-AED5F843C46D}"/>
              </a:ext>
            </a:extLst>
          </p:cNvPr>
          <p:cNvSpPr txBox="1">
            <a:spLocks/>
          </p:cNvSpPr>
          <p:nvPr/>
        </p:nvSpPr>
        <p:spPr>
          <a:xfrm>
            <a:off x="8951495" y="5067060"/>
            <a:ext cx="8710863" cy="69603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dirty="0">
                <a:solidFill>
                  <a:schemeClr val="tx1"/>
                </a:solidFill>
                <a:latin typeface="Montserrat" pitchFamily="2" charset="77"/>
                <a:ea typeface="Montserrat Bold" charset="0"/>
                <a:cs typeface="Montserrat Bold" charset="0"/>
              </a:rPr>
              <a:t>The goal of business executives is</a:t>
            </a:r>
          </a:p>
        </p:txBody>
      </p:sp>
      <p:sp>
        <p:nvSpPr>
          <p:cNvPr id="40" name="Subtitle 2">
            <a:extLst>
              <a:ext uri="{FF2B5EF4-FFF2-40B4-BE49-F238E27FC236}">
                <a16:creationId xmlns:a16="http://schemas.microsoft.com/office/drawing/2014/main" id="{AA20BB36-A7D9-704F-8DD8-9B688E95CD9C}"/>
              </a:ext>
            </a:extLst>
          </p:cNvPr>
          <p:cNvSpPr txBox="1">
            <a:spLocks/>
          </p:cNvSpPr>
          <p:nvPr/>
        </p:nvSpPr>
        <p:spPr>
          <a:xfrm>
            <a:off x="8951495" y="6941625"/>
            <a:ext cx="8710863" cy="69603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dirty="0">
                <a:solidFill>
                  <a:schemeClr val="tx1"/>
                </a:solidFill>
                <a:latin typeface="Montserrat" pitchFamily="2" charset="77"/>
                <a:ea typeface="Montserrat Bold" charset="0"/>
                <a:cs typeface="Montserrat Bold" charset="0"/>
              </a:rPr>
              <a:t>Place decisions outline where</a:t>
            </a:r>
          </a:p>
        </p:txBody>
      </p:sp>
      <p:sp>
        <p:nvSpPr>
          <p:cNvPr id="41" name="Subtitle 2">
            <a:extLst>
              <a:ext uri="{FF2B5EF4-FFF2-40B4-BE49-F238E27FC236}">
                <a16:creationId xmlns:a16="http://schemas.microsoft.com/office/drawing/2014/main" id="{8FB46289-5EB9-B043-B16F-116B69B022FA}"/>
              </a:ext>
            </a:extLst>
          </p:cNvPr>
          <p:cNvSpPr txBox="1">
            <a:spLocks/>
          </p:cNvSpPr>
          <p:nvPr/>
        </p:nvSpPr>
        <p:spPr>
          <a:xfrm>
            <a:off x="8951495" y="8813018"/>
            <a:ext cx="8710863" cy="69603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dirty="0">
                <a:solidFill>
                  <a:schemeClr val="tx1"/>
                </a:solidFill>
                <a:latin typeface="Montserrat" pitchFamily="2" charset="77"/>
                <a:ea typeface="Montserrat Bold" charset="0"/>
                <a:cs typeface="Montserrat Bold" charset="0"/>
              </a:rPr>
              <a:t>Place decisions outline where</a:t>
            </a:r>
          </a:p>
        </p:txBody>
      </p:sp>
      <p:sp>
        <p:nvSpPr>
          <p:cNvPr id="42" name="Subtitle 2">
            <a:extLst>
              <a:ext uri="{FF2B5EF4-FFF2-40B4-BE49-F238E27FC236}">
                <a16:creationId xmlns:a16="http://schemas.microsoft.com/office/drawing/2014/main" id="{E47ED99D-D54B-DA4D-9177-B1A3AC26988E}"/>
              </a:ext>
            </a:extLst>
          </p:cNvPr>
          <p:cNvSpPr txBox="1">
            <a:spLocks/>
          </p:cNvSpPr>
          <p:nvPr/>
        </p:nvSpPr>
        <p:spPr>
          <a:xfrm>
            <a:off x="8951495" y="10687023"/>
            <a:ext cx="8710863" cy="69603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800" dirty="0">
                <a:solidFill>
                  <a:schemeClr val="tx1"/>
                </a:solidFill>
                <a:latin typeface="Montserrat" pitchFamily="2" charset="77"/>
                <a:ea typeface="Montserrat Bold" charset="0"/>
                <a:cs typeface="Montserrat Bold" charset="0"/>
              </a:rPr>
              <a:t>The goal of business executives is</a:t>
            </a:r>
          </a:p>
        </p:txBody>
      </p:sp>
      <p:grpSp>
        <p:nvGrpSpPr>
          <p:cNvPr id="4" name="Group 3">
            <a:extLst>
              <a:ext uri="{FF2B5EF4-FFF2-40B4-BE49-F238E27FC236}">
                <a16:creationId xmlns:a16="http://schemas.microsoft.com/office/drawing/2014/main" id="{5B09E032-E29D-8F4B-BEF4-A7C1F1D26306}"/>
              </a:ext>
            </a:extLst>
          </p:cNvPr>
          <p:cNvGrpSpPr/>
          <p:nvPr/>
        </p:nvGrpSpPr>
        <p:grpSpPr>
          <a:xfrm>
            <a:off x="2072952" y="6280484"/>
            <a:ext cx="20231739" cy="5630780"/>
            <a:chOff x="2122935" y="6280484"/>
            <a:chExt cx="20231739" cy="5630780"/>
          </a:xfrm>
        </p:grpSpPr>
        <p:cxnSp>
          <p:nvCxnSpPr>
            <p:cNvPr id="3" name="Straight Connector 2">
              <a:extLst>
                <a:ext uri="{FF2B5EF4-FFF2-40B4-BE49-F238E27FC236}">
                  <a16:creationId xmlns:a16="http://schemas.microsoft.com/office/drawing/2014/main" id="{D1C5489C-697A-2B47-A116-A0AE6C2AA48D}"/>
                </a:ext>
              </a:extLst>
            </p:cNvPr>
            <p:cNvCxnSpPr/>
            <p:nvPr/>
          </p:nvCxnSpPr>
          <p:spPr>
            <a:xfrm>
              <a:off x="2122935" y="6280484"/>
              <a:ext cx="20231739" cy="0"/>
            </a:xfrm>
            <a:prstGeom prst="line">
              <a:avLst/>
            </a:prstGeom>
            <a:ln>
              <a:solidFill>
                <a:srgbClr val="EFF1F8"/>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C6AE288-B217-A140-8F11-0C00697D412F}"/>
                </a:ext>
              </a:extLst>
            </p:cNvPr>
            <p:cNvCxnSpPr/>
            <p:nvPr/>
          </p:nvCxnSpPr>
          <p:spPr>
            <a:xfrm>
              <a:off x="2122935" y="8253663"/>
              <a:ext cx="20231739" cy="0"/>
            </a:xfrm>
            <a:prstGeom prst="line">
              <a:avLst/>
            </a:prstGeom>
            <a:ln>
              <a:solidFill>
                <a:srgbClr val="EFF1F8"/>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F718361-B2EC-BB46-A518-C888F6AB23CE}"/>
                </a:ext>
              </a:extLst>
            </p:cNvPr>
            <p:cNvCxnSpPr/>
            <p:nvPr/>
          </p:nvCxnSpPr>
          <p:spPr>
            <a:xfrm>
              <a:off x="2122935" y="10130589"/>
              <a:ext cx="20231739" cy="0"/>
            </a:xfrm>
            <a:prstGeom prst="line">
              <a:avLst/>
            </a:prstGeom>
            <a:ln>
              <a:solidFill>
                <a:srgbClr val="EFF1F8"/>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89F9881-8C74-B04A-8E76-07FA9DFDCFEE}"/>
                </a:ext>
              </a:extLst>
            </p:cNvPr>
            <p:cNvCxnSpPr/>
            <p:nvPr/>
          </p:nvCxnSpPr>
          <p:spPr>
            <a:xfrm>
              <a:off x="2122935" y="11911264"/>
              <a:ext cx="20231739" cy="0"/>
            </a:xfrm>
            <a:prstGeom prst="line">
              <a:avLst/>
            </a:prstGeom>
            <a:ln>
              <a:solidFill>
                <a:srgbClr val="EFF1F8"/>
              </a:solidFill>
            </a:ln>
          </p:spPr>
          <p:style>
            <a:lnRef idx="1">
              <a:schemeClr val="accent1"/>
            </a:lnRef>
            <a:fillRef idx="0">
              <a:schemeClr val="accent1"/>
            </a:fillRef>
            <a:effectRef idx="0">
              <a:schemeClr val="accent1"/>
            </a:effectRef>
            <a:fontRef idx="minor">
              <a:schemeClr val="tx1"/>
            </a:fontRef>
          </p:style>
        </p:cxnSp>
      </p:grpSp>
      <p:sp>
        <p:nvSpPr>
          <p:cNvPr id="50" name="Shape 2546">
            <a:extLst>
              <a:ext uri="{FF2B5EF4-FFF2-40B4-BE49-F238E27FC236}">
                <a16:creationId xmlns:a16="http://schemas.microsoft.com/office/drawing/2014/main" id="{03C72BC3-95C3-7E4D-9DE6-A66046591BE1}"/>
              </a:ext>
            </a:extLst>
          </p:cNvPr>
          <p:cNvSpPr/>
          <p:nvPr/>
        </p:nvSpPr>
        <p:spPr>
          <a:xfrm>
            <a:off x="21367593" y="8753070"/>
            <a:ext cx="1010255" cy="826573"/>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accent3"/>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1" name="Shape 2643">
            <a:extLst>
              <a:ext uri="{FF2B5EF4-FFF2-40B4-BE49-F238E27FC236}">
                <a16:creationId xmlns:a16="http://schemas.microsoft.com/office/drawing/2014/main" id="{BF76C1AA-A96C-524A-B429-716975603D29}"/>
              </a:ext>
            </a:extLst>
          </p:cNvPr>
          <p:cNvSpPr/>
          <p:nvPr/>
        </p:nvSpPr>
        <p:spPr>
          <a:xfrm>
            <a:off x="21586980" y="4891223"/>
            <a:ext cx="571483" cy="1047709"/>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2" name="Shape 2944">
            <a:extLst>
              <a:ext uri="{FF2B5EF4-FFF2-40B4-BE49-F238E27FC236}">
                <a16:creationId xmlns:a16="http://schemas.microsoft.com/office/drawing/2014/main" id="{378EB3EE-7834-0A4B-830A-7DAF30B238F4}"/>
              </a:ext>
            </a:extLst>
          </p:cNvPr>
          <p:cNvSpPr/>
          <p:nvPr/>
        </p:nvSpPr>
        <p:spPr>
          <a:xfrm>
            <a:off x="21413725" y="10576048"/>
            <a:ext cx="917989" cy="917986"/>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4"/>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Montserrat" pitchFamily="2" charset="77"/>
            </a:endParaRPr>
          </a:p>
        </p:txBody>
      </p:sp>
      <p:sp>
        <p:nvSpPr>
          <p:cNvPr id="53" name="Shape 2808">
            <a:extLst>
              <a:ext uri="{FF2B5EF4-FFF2-40B4-BE49-F238E27FC236}">
                <a16:creationId xmlns:a16="http://schemas.microsoft.com/office/drawing/2014/main" id="{3F0D3089-681F-4C4A-9BB8-32B7BAFC36DD}"/>
              </a:ext>
            </a:extLst>
          </p:cNvPr>
          <p:cNvSpPr/>
          <p:nvPr/>
        </p:nvSpPr>
        <p:spPr>
          <a:xfrm>
            <a:off x="21308275" y="6779890"/>
            <a:ext cx="974369" cy="974367"/>
          </a:xfrm>
          <a:custGeom>
            <a:avLst/>
            <a:gdLst/>
            <a:ahLst/>
            <a:cxnLst>
              <a:cxn ang="0">
                <a:pos x="wd2" y="hd2"/>
              </a:cxn>
              <a:cxn ang="5400000">
                <a:pos x="wd2" y="hd2"/>
              </a:cxn>
              <a:cxn ang="10800000">
                <a:pos x="wd2" y="hd2"/>
              </a:cxn>
              <a:cxn ang="16200000">
                <a:pos x="wd2" y="hd2"/>
              </a:cxn>
            </a:cxnLst>
            <a:rect l="0" t="0" r="r" b="b"/>
            <a:pathLst>
              <a:path w="21600" h="21600" extrusionOk="0">
                <a:moveTo>
                  <a:pt x="17075" y="14727"/>
                </a:moveTo>
                <a:lnTo>
                  <a:pt x="17294" y="12764"/>
                </a:lnTo>
                <a:lnTo>
                  <a:pt x="19843" y="12764"/>
                </a:lnTo>
                <a:lnTo>
                  <a:pt x="19406" y="14727"/>
                </a:lnTo>
                <a:cubicBezTo>
                  <a:pt x="19406" y="14727"/>
                  <a:pt x="17075" y="14727"/>
                  <a:pt x="17075" y="14727"/>
                </a:cubicBezTo>
                <a:close/>
                <a:moveTo>
                  <a:pt x="18752" y="17673"/>
                </a:moveTo>
                <a:lnTo>
                  <a:pt x="16748" y="17673"/>
                </a:lnTo>
                <a:lnTo>
                  <a:pt x="16967" y="15709"/>
                </a:lnTo>
                <a:lnTo>
                  <a:pt x="19188" y="15709"/>
                </a:lnTo>
                <a:cubicBezTo>
                  <a:pt x="19188" y="15709"/>
                  <a:pt x="18752" y="17673"/>
                  <a:pt x="18752" y="17673"/>
                </a:cubicBezTo>
                <a:close/>
                <a:moveTo>
                  <a:pt x="17673" y="20618"/>
                </a:moveTo>
                <a:cubicBezTo>
                  <a:pt x="17131" y="20618"/>
                  <a:pt x="16691" y="20179"/>
                  <a:pt x="16691" y="19636"/>
                </a:cubicBezTo>
                <a:cubicBezTo>
                  <a:pt x="16691" y="19095"/>
                  <a:pt x="17131" y="18655"/>
                  <a:pt x="17673" y="18655"/>
                </a:cubicBezTo>
                <a:cubicBezTo>
                  <a:pt x="18215" y="18655"/>
                  <a:pt x="18655" y="19095"/>
                  <a:pt x="18655" y="19636"/>
                </a:cubicBezTo>
                <a:cubicBezTo>
                  <a:pt x="18655" y="20179"/>
                  <a:pt x="18215" y="20618"/>
                  <a:pt x="17673" y="20618"/>
                </a:cubicBezTo>
                <a:moveTo>
                  <a:pt x="16415" y="11782"/>
                </a:moveTo>
                <a:lnTo>
                  <a:pt x="13745" y="11782"/>
                </a:lnTo>
                <a:lnTo>
                  <a:pt x="13745" y="9818"/>
                </a:lnTo>
                <a:lnTo>
                  <a:pt x="16633" y="9818"/>
                </a:lnTo>
                <a:cubicBezTo>
                  <a:pt x="16633" y="9818"/>
                  <a:pt x="16415" y="11782"/>
                  <a:pt x="16415" y="11782"/>
                </a:cubicBezTo>
                <a:close/>
                <a:moveTo>
                  <a:pt x="16088" y="14727"/>
                </a:moveTo>
                <a:lnTo>
                  <a:pt x="13745" y="14727"/>
                </a:lnTo>
                <a:lnTo>
                  <a:pt x="13745" y="12764"/>
                </a:lnTo>
                <a:lnTo>
                  <a:pt x="16306" y="12764"/>
                </a:lnTo>
                <a:cubicBezTo>
                  <a:pt x="16306" y="12764"/>
                  <a:pt x="16088" y="14727"/>
                  <a:pt x="16088" y="14727"/>
                </a:cubicBezTo>
                <a:close/>
                <a:moveTo>
                  <a:pt x="15761" y="17673"/>
                </a:moveTo>
                <a:lnTo>
                  <a:pt x="13745" y="17673"/>
                </a:lnTo>
                <a:lnTo>
                  <a:pt x="13745" y="15709"/>
                </a:lnTo>
                <a:lnTo>
                  <a:pt x="15979" y="15709"/>
                </a:lnTo>
                <a:cubicBezTo>
                  <a:pt x="15979" y="15709"/>
                  <a:pt x="15761" y="17673"/>
                  <a:pt x="15761" y="17673"/>
                </a:cubicBezTo>
                <a:close/>
                <a:moveTo>
                  <a:pt x="12764" y="11782"/>
                </a:moveTo>
                <a:lnTo>
                  <a:pt x="10094" y="11782"/>
                </a:lnTo>
                <a:lnTo>
                  <a:pt x="9876" y="9818"/>
                </a:lnTo>
                <a:lnTo>
                  <a:pt x="12764" y="9818"/>
                </a:lnTo>
                <a:cubicBezTo>
                  <a:pt x="12764" y="9818"/>
                  <a:pt x="12764" y="11782"/>
                  <a:pt x="12764" y="11782"/>
                </a:cubicBezTo>
                <a:close/>
                <a:moveTo>
                  <a:pt x="12764" y="14727"/>
                </a:moveTo>
                <a:lnTo>
                  <a:pt x="10421" y="14727"/>
                </a:lnTo>
                <a:lnTo>
                  <a:pt x="10203" y="12764"/>
                </a:lnTo>
                <a:lnTo>
                  <a:pt x="12764" y="12764"/>
                </a:lnTo>
                <a:cubicBezTo>
                  <a:pt x="12764" y="12764"/>
                  <a:pt x="12764" y="14727"/>
                  <a:pt x="12764" y="14727"/>
                </a:cubicBezTo>
                <a:close/>
                <a:moveTo>
                  <a:pt x="12764" y="17673"/>
                </a:moveTo>
                <a:lnTo>
                  <a:pt x="10748" y="17673"/>
                </a:lnTo>
                <a:lnTo>
                  <a:pt x="10531" y="15709"/>
                </a:lnTo>
                <a:lnTo>
                  <a:pt x="12764" y="15709"/>
                </a:lnTo>
                <a:cubicBezTo>
                  <a:pt x="12764" y="15709"/>
                  <a:pt x="12764" y="17673"/>
                  <a:pt x="12764" y="17673"/>
                </a:cubicBezTo>
                <a:close/>
                <a:moveTo>
                  <a:pt x="8836" y="20618"/>
                </a:moveTo>
                <a:cubicBezTo>
                  <a:pt x="8294" y="20618"/>
                  <a:pt x="7855" y="20179"/>
                  <a:pt x="7855" y="19636"/>
                </a:cubicBezTo>
                <a:cubicBezTo>
                  <a:pt x="7855" y="19095"/>
                  <a:pt x="8294" y="18655"/>
                  <a:pt x="8836" y="18655"/>
                </a:cubicBezTo>
                <a:cubicBezTo>
                  <a:pt x="9379" y="18655"/>
                  <a:pt x="9818" y="19095"/>
                  <a:pt x="9818" y="19636"/>
                </a:cubicBezTo>
                <a:cubicBezTo>
                  <a:pt x="9818" y="20179"/>
                  <a:pt x="9379" y="20618"/>
                  <a:pt x="8836" y="20618"/>
                </a:cubicBezTo>
                <a:moveTo>
                  <a:pt x="7213" y="15709"/>
                </a:moveTo>
                <a:lnTo>
                  <a:pt x="9543" y="15709"/>
                </a:lnTo>
                <a:lnTo>
                  <a:pt x="9761" y="17673"/>
                </a:lnTo>
                <a:lnTo>
                  <a:pt x="7740" y="17673"/>
                </a:lnTo>
                <a:cubicBezTo>
                  <a:pt x="7740" y="17673"/>
                  <a:pt x="7213" y="15709"/>
                  <a:pt x="7213" y="15709"/>
                </a:cubicBezTo>
                <a:close/>
                <a:moveTo>
                  <a:pt x="6950" y="14727"/>
                </a:moveTo>
                <a:lnTo>
                  <a:pt x="6423" y="12764"/>
                </a:lnTo>
                <a:lnTo>
                  <a:pt x="9215" y="12764"/>
                </a:lnTo>
                <a:lnTo>
                  <a:pt x="9434" y="14727"/>
                </a:lnTo>
                <a:cubicBezTo>
                  <a:pt x="9434" y="14727"/>
                  <a:pt x="6950" y="14727"/>
                  <a:pt x="6950" y="14727"/>
                </a:cubicBezTo>
                <a:close/>
                <a:moveTo>
                  <a:pt x="5633" y="9818"/>
                </a:moveTo>
                <a:lnTo>
                  <a:pt x="8888" y="9818"/>
                </a:lnTo>
                <a:lnTo>
                  <a:pt x="9106" y="11782"/>
                </a:lnTo>
                <a:lnTo>
                  <a:pt x="6160" y="11782"/>
                </a:lnTo>
                <a:cubicBezTo>
                  <a:pt x="6160" y="11782"/>
                  <a:pt x="5633" y="9818"/>
                  <a:pt x="5633" y="9818"/>
                </a:cubicBezTo>
                <a:close/>
                <a:moveTo>
                  <a:pt x="17621" y="9818"/>
                </a:moveTo>
                <a:lnTo>
                  <a:pt x="20497" y="9818"/>
                </a:lnTo>
                <a:lnTo>
                  <a:pt x="20061" y="11782"/>
                </a:lnTo>
                <a:lnTo>
                  <a:pt x="17403" y="11782"/>
                </a:lnTo>
                <a:cubicBezTo>
                  <a:pt x="17403" y="11782"/>
                  <a:pt x="17621" y="9818"/>
                  <a:pt x="17621" y="9818"/>
                </a:cubicBezTo>
                <a:close/>
                <a:moveTo>
                  <a:pt x="19619" y="18282"/>
                </a:moveTo>
                <a:lnTo>
                  <a:pt x="19622" y="18283"/>
                </a:lnTo>
                <a:lnTo>
                  <a:pt x="21586" y="9447"/>
                </a:lnTo>
                <a:lnTo>
                  <a:pt x="21577" y="9444"/>
                </a:lnTo>
                <a:cubicBezTo>
                  <a:pt x="21586" y="9406"/>
                  <a:pt x="21600" y="9369"/>
                  <a:pt x="21600" y="9327"/>
                </a:cubicBezTo>
                <a:cubicBezTo>
                  <a:pt x="21600" y="9056"/>
                  <a:pt x="21380" y="8836"/>
                  <a:pt x="21109" y="8836"/>
                </a:cubicBezTo>
                <a:lnTo>
                  <a:pt x="5370" y="8836"/>
                </a:lnTo>
                <a:lnTo>
                  <a:pt x="4674" y="6241"/>
                </a:lnTo>
                <a:lnTo>
                  <a:pt x="4667" y="6243"/>
                </a:lnTo>
                <a:cubicBezTo>
                  <a:pt x="4606" y="6041"/>
                  <a:pt x="4425" y="5891"/>
                  <a:pt x="4203" y="5891"/>
                </a:cubicBezTo>
                <a:lnTo>
                  <a:pt x="491" y="5891"/>
                </a:lnTo>
                <a:cubicBezTo>
                  <a:pt x="220" y="5891"/>
                  <a:pt x="0" y="6110"/>
                  <a:pt x="0" y="6382"/>
                </a:cubicBezTo>
                <a:cubicBezTo>
                  <a:pt x="0" y="6653"/>
                  <a:pt x="220" y="6873"/>
                  <a:pt x="491" y="6873"/>
                </a:cubicBezTo>
                <a:lnTo>
                  <a:pt x="3827" y="6873"/>
                </a:lnTo>
                <a:lnTo>
                  <a:pt x="6893" y="18305"/>
                </a:lnTo>
                <a:lnTo>
                  <a:pt x="6894" y="18305"/>
                </a:lnTo>
                <a:cubicBezTo>
                  <a:pt x="6936" y="18443"/>
                  <a:pt x="7037" y="18555"/>
                  <a:pt x="7168" y="18613"/>
                </a:cubicBezTo>
                <a:cubicBezTo>
                  <a:pt x="6984" y="18912"/>
                  <a:pt x="6873" y="19260"/>
                  <a:pt x="6873" y="19636"/>
                </a:cubicBezTo>
                <a:cubicBezTo>
                  <a:pt x="6873" y="20721"/>
                  <a:pt x="7752" y="21600"/>
                  <a:pt x="8836" y="21600"/>
                </a:cubicBezTo>
                <a:cubicBezTo>
                  <a:pt x="9921" y="21600"/>
                  <a:pt x="10800" y="20721"/>
                  <a:pt x="10800" y="19636"/>
                </a:cubicBezTo>
                <a:cubicBezTo>
                  <a:pt x="10800" y="19277"/>
                  <a:pt x="10696" y="18945"/>
                  <a:pt x="10528" y="18655"/>
                </a:cubicBezTo>
                <a:lnTo>
                  <a:pt x="15981" y="18655"/>
                </a:lnTo>
                <a:cubicBezTo>
                  <a:pt x="15813" y="18945"/>
                  <a:pt x="15709" y="19277"/>
                  <a:pt x="15709" y="19636"/>
                </a:cubicBezTo>
                <a:cubicBezTo>
                  <a:pt x="15709" y="20721"/>
                  <a:pt x="16588" y="21600"/>
                  <a:pt x="17673" y="21600"/>
                </a:cubicBezTo>
                <a:cubicBezTo>
                  <a:pt x="18757" y="21600"/>
                  <a:pt x="19636" y="20721"/>
                  <a:pt x="19636" y="19636"/>
                </a:cubicBezTo>
                <a:cubicBezTo>
                  <a:pt x="19636" y="19260"/>
                  <a:pt x="19525" y="18912"/>
                  <a:pt x="19341" y="18613"/>
                </a:cubicBezTo>
                <a:cubicBezTo>
                  <a:pt x="19479" y="18552"/>
                  <a:pt x="19581" y="18430"/>
                  <a:pt x="19619" y="18282"/>
                </a:cubicBezTo>
                <a:moveTo>
                  <a:pt x="12907" y="7711"/>
                </a:moveTo>
                <a:cubicBezTo>
                  <a:pt x="12996" y="7800"/>
                  <a:pt x="13119" y="7855"/>
                  <a:pt x="13255" y="7855"/>
                </a:cubicBezTo>
                <a:cubicBezTo>
                  <a:pt x="13390" y="7855"/>
                  <a:pt x="13513" y="7800"/>
                  <a:pt x="13602" y="7711"/>
                </a:cubicBezTo>
                <a:lnTo>
                  <a:pt x="15565" y="5747"/>
                </a:lnTo>
                <a:cubicBezTo>
                  <a:pt x="15654" y="5658"/>
                  <a:pt x="15709" y="5536"/>
                  <a:pt x="15709" y="5400"/>
                </a:cubicBezTo>
                <a:cubicBezTo>
                  <a:pt x="15709" y="5129"/>
                  <a:pt x="15490" y="4910"/>
                  <a:pt x="15218" y="4910"/>
                </a:cubicBezTo>
                <a:cubicBezTo>
                  <a:pt x="15083" y="4910"/>
                  <a:pt x="14960" y="4964"/>
                  <a:pt x="14871" y="5053"/>
                </a:cubicBezTo>
                <a:lnTo>
                  <a:pt x="13745" y="6179"/>
                </a:lnTo>
                <a:lnTo>
                  <a:pt x="13745" y="491"/>
                </a:lnTo>
                <a:lnTo>
                  <a:pt x="13745" y="491"/>
                </a:lnTo>
                <a:cubicBezTo>
                  <a:pt x="13745" y="220"/>
                  <a:pt x="13526" y="0"/>
                  <a:pt x="13255" y="0"/>
                </a:cubicBezTo>
                <a:cubicBezTo>
                  <a:pt x="12983" y="0"/>
                  <a:pt x="12764" y="220"/>
                  <a:pt x="12764" y="491"/>
                </a:cubicBezTo>
                <a:lnTo>
                  <a:pt x="12764" y="6179"/>
                </a:lnTo>
                <a:lnTo>
                  <a:pt x="11638" y="5053"/>
                </a:lnTo>
                <a:cubicBezTo>
                  <a:pt x="11549" y="4964"/>
                  <a:pt x="11427" y="4910"/>
                  <a:pt x="11291" y="4910"/>
                </a:cubicBezTo>
                <a:cubicBezTo>
                  <a:pt x="11020" y="4910"/>
                  <a:pt x="10800" y="5129"/>
                  <a:pt x="10800" y="5400"/>
                </a:cubicBezTo>
                <a:cubicBezTo>
                  <a:pt x="10800" y="5536"/>
                  <a:pt x="10855" y="5658"/>
                  <a:pt x="10944" y="5747"/>
                </a:cubicBezTo>
                <a:cubicBezTo>
                  <a:pt x="10944" y="5747"/>
                  <a:pt x="12907" y="7711"/>
                  <a:pt x="12907" y="7711"/>
                </a:cubicBezTo>
                <a:close/>
              </a:path>
            </a:pathLst>
          </a:custGeom>
          <a:solidFill>
            <a:schemeClr val="accent2"/>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Tree>
    <p:extLst>
      <p:ext uri="{BB962C8B-B14F-4D97-AF65-F5344CB8AC3E}">
        <p14:creationId xmlns:p14="http://schemas.microsoft.com/office/powerpoint/2010/main" val="6714502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63D5DCB-9796-3541-A8F7-06BA164C8AEE}"/>
              </a:ext>
            </a:extLst>
          </p:cNvPr>
          <p:cNvSpPr>
            <a:spLocks noGrp="1"/>
          </p:cNvSpPr>
          <p:nvPr>
            <p:ph type="pic" sz="quarter" idx="18"/>
          </p:nvPr>
        </p:nvSpPr>
        <p:spPr/>
      </p:sp>
      <p:sp>
        <p:nvSpPr>
          <p:cNvPr id="28" name="Rectangle 27">
            <a:extLst>
              <a:ext uri="{FF2B5EF4-FFF2-40B4-BE49-F238E27FC236}">
                <a16:creationId xmlns:a16="http://schemas.microsoft.com/office/drawing/2014/main" id="{969401D4-6C47-F547-AE85-243B125CB2C1}"/>
              </a:ext>
            </a:extLst>
          </p:cNvPr>
          <p:cNvSpPr/>
          <p:nvPr/>
        </p:nvSpPr>
        <p:spPr>
          <a:xfrm rot="10800000" flipV="1">
            <a:off x="-6" y="-1"/>
            <a:ext cx="24377649" cy="8830491"/>
          </a:xfrm>
          <a:prstGeom prst="rect">
            <a:avLst/>
          </a:prstGeom>
          <a:gradFill>
            <a:gsLst>
              <a:gs pos="73000">
                <a:schemeClr val="accent1">
                  <a:alpha val="80000"/>
                </a:schemeClr>
              </a:gs>
              <a:gs pos="0">
                <a:schemeClr val="accent3"/>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4E6F5A97-3E66-194B-9E6D-308604BFD632}"/>
              </a:ext>
            </a:extLst>
          </p:cNvPr>
          <p:cNvGrpSpPr/>
          <p:nvPr/>
        </p:nvGrpSpPr>
        <p:grpSpPr>
          <a:xfrm>
            <a:off x="8981063" y="1745044"/>
            <a:ext cx="6415539" cy="1315581"/>
            <a:chOff x="8981063" y="1745044"/>
            <a:chExt cx="6415539"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8981063" y="2137295"/>
              <a:ext cx="6415539" cy="923330"/>
            </a:xfrm>
            <a:prstGeom prst="rect">
              <a:avLst/>
            </a:prstGeom>
            <a:noFill/>
            <a:ln>
              <a:noFill/>
            </a:ln>
          </p:spPr>
          <p:txBody>
            <a:bodyPr wrap="none" rtlCol="0">
              <a:spAutoFit/>
            </a:bodyPr>
            <a:lstStyle/>
            <a:p>
              <a:pPr algn="ctr"/>
              <a:r>
                <a:rPr lang="en-US" sz="5400" dirty="0">
                  <a:solidFill>
                    <a:schemeClr val="bg1"/>
                  </a:solidFill>
                  <a:latin typeface="Montserrat" pitchFamily="2" charset="77"/>
                  <a:ea typeface="Lato Black" charset="0"/>
                  <a:cs typeface="Lato Black" charset="0"/>
                </a:rPr>
                <a:t>Subscribing Plans</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17" name="Oval 16">
            <a:extLst>
              <a:ext uri="{FF2B5EF4-FFF2-40B4-BE49-F238E27FC236}">
                <a16:creationId xmlns:a16="http://schemas.microsoft.com/office/drawing/2014/main" id="{2F79F076-096B-4D45-8016-4E9705D21118}"/>
              </a:ext>
            </a:extLst>
          </p:cNvPr>
          <p:cNvSpPr/>
          <p:nvPr/>
        </p:nvSpPr>
        <p:spPr>
          <a:xfrm>
            <a:off x="2015513" y="7279893"/>
            <a:ext cx="3049682" cy="304968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CF4D0A0-8F60-8440-99CD-96553B40AFA9}"/>
              </a:ext>
            </a:extLst>
          </p:cNvPr>
          <p:cNvSpPr/>
          <p:nvPr/>
        </p:nvSpPr>
        <p:spPr>
          <a:xfrm>
            <a:off x="7837522" y="7279893"/>
            <a:ext cx="3049682" cy="304968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34CAD31-08DA-CF47-B777-DD384EB72B70}"/>
              </a:ext>
            </a:extLst>
          </p:cNvPr>
          <p:cNvSpPr/>
          <p:nvPr/>
        </p:nvSpPr>
        <p:spPr>
          <a:xfrm>
            <a:off x="13491359" y="7279893"/>
            <a:ext cx="3049682" cy="304968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1EAFEC8-BC23-FB4C-9F8B-509BEF918243}"/>
              </a:ext>
            </a:extLst>
          </p:cNvPr>
          <p:cNvSpPr/>
          <p:nvPr/>
        </p:nvSpPr>
        <p:spPr>
          <a:xfrm>
            <a:off x="19325557" y="7279893"/>
            <a:ext cx="3049682" cy="304968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ubtitle 2">
            <a:extLst>
              <a:ext uri="{FF2B5EF4-FFF2-40B4-BE49-F238E27FC236}">
                <a16:creationId xmlns:a16="http://schemas.microsoft.com/office/drawing/2014/main" id="{0A3EECA0-303E-D14E-82FA-2BE9AD147E84}"/>
              </a:ext>
            </a:extLst>
          </p:cNvPr>
          <p:cNvSpPr txBox="1">
            <a:spLocks/>
          </p:cNvSpPr>
          <p:nvPr/>
        </p:nvSpPr>
        <p:spPr>
          <a:xfrm>
            <a:off x="1465832" y="10565138"/>
            <a:ext cx="4122836"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a:t>
            </a:r>
          </a:p>
        </p:txBody>
      </p:sp>
      <p:sp>
        <p:nvSpPr>
          <p:cNvPr id="45" name="Subtitle 2">
            <a:extLst>
              <a:ext uri="{FF2B5EF4-FFF2-40B4-BE49-F238E27FC236}">
                <a16:creationId xmlns:a16="http://schemas.microsoft.com/office/drawing/2014/main" id="{49670892-1AE8-4C48-A525-1A3476D935FA}"/>
              </a:ext>
            </a:extLst>
          </p:cNvPr>
          <p:cNvSpPr txBox="1">
            <a:spLocks/>
          </p:cNvSpPr>
          <p:nvPr/>
        </p:nvSpPr>
        <p:spPr>
          <a:xfrm>
            <a:off x="7300945" y="10565138"/>
            <a:ext cx="4122836"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a:t>
            </a:r>
          </a:p>
        </p:txBody>
      </p:sp>
      <p:sp>
        <p:nvSpPr>
          <p:cNvPr id="46" name="Subtitle 2">
            <a:extLst>
              <a:ext uri="{FF2B5EF4-FFF2-40B4-BE49-F238E27FC236}">
                <a16:creationId xmlns:a16="http://schemas.microsoft.com/office/drawing/2014/main" id="{772DC450-F7BE-2B4F-BBE2-F631295C7D33}"/>
              </a:ext>
            </a:extLst>
          </p:cNvPr>
          <p:cNvSpPr txBox="1">
            <a:spLocks/>
          </p:cNvSpPr>
          <p:nvPr/>
        </p:nvSpPr>
        <p:spPr>
          <a:xfrm>
            <a:off x="13055887" y="10565138"/>
            <a:ext cx="4122836"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a:t>
            </a:r>
          </a:p>
        </p:txBody>
      </p:sp>
      <p:sp>
        <p:nvSpPr>
          <p:cNvPr id="47" name="Subtitle 2">
            <a:extLst>
              <a:ext uri="{FF2B5EF4-FFF2-40B4-BE49-F238E27FC236}">
                <a16:creationId xmlns:a16="http://schemas.microsoft.com/office/drawing/2014/main" id="{AF24ECCB-5A1C-8846-9434-AB618A579253}"/>
              </a:ext>
            </a:extLst>
          </p:cNvPr>
          <p:cNvSpPr txBox="1">
            <a:spLocks/>
          </p:cNvSpPr>
          <p:nvPr/>
        </p:nvSpPr>
        <p:spPr>
          <a:xfrm>
            <a:off x="18788980" y="10565138"/>
            <a:ext cx="4122836"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a:t>
            </a:r>
          </a:p>
        </p:txBody>
      </p:sp>
      <p:sp>
        <p:nvSpPr>
          <p:cNvPr id="29" name="Rectangle 28">
            <a:extLst>
              <a:ext uri="{FF2B5EF4-FFF2-40B4-BE49-F238E27FC236}">
                <a16:creationId xmlns:a16="http://schemas.microsoft.com/office/drawing/2014/main" id="{A9A61662-7F62-FB4C-9555-711A37F934BE}"/>
              </a:ext>
            </a:extLst>
          </p:cNvPr>
          <p:cNvSpPr/>
          <p:nvPr/>
        </p:nvSpPr>
        <p:spPr>
          <a:xfrm>
            <a:off x="2648079" y="8374376"/>
            <a:ext cx="1784550" cy="923330"/>
          </a:xfrm>
          <a:prstGeom prst="rect">
            <a:avLst/>
          </a:prstGeom>
        </p:spPr>
        <p:txBody>
          <a:bodyPr wrap="square">
            <a:spAutoFit/>
          </a:bodyPr>
          <a:lstStyle/>
          <a:p>
            <a:pPr algn="ctr"/>
            <a:r>
              <a:rPr lang="en-US" sz="5400" dirty="0">
                <a:solidFill>
                  <a:schemeClr val="bg1"/>
                </a:solidFill>
                <a:latin typeface="Montserrat" pitchFamily="2" charset="77"/>
                <a:ea typeface="Montserrat Bold" charset="0"/>
                <a:cs typeface="Montserrat Bold" charset="0"/>
              </a:rPr>
              <a:t>$39</a:t>
            </a:r>
          </a:p>
        </p:txBody>
      </p:sp>
      <p:sp>
        <p:nvSpPr>
          <p:cNvPr id="30" name="Rectangle 29">
            <a:extLst>
              <a:ext uri="{FF2B5EF4-FFF2-40B4-BE49-F238E27FC236}">
                <a16:creationId xmlns:a16="http://schemas.microsoft.com/office/drawing/2014/main" id="{31486FC6-37E8-4448-B69F-6BF9703823EC}"/>
              </a:ext>
            </a:extLst>
          </p:cNvPr>
          <p:cNvSpPr/>
          <p:nvPr/>
        </p:nvSpPr>
        <p:spPr>
          <a:xfrm>
            <a:off x="8470088" y="8374376"/>
            <a:ext cx="1784550" cy="923330"/>
          </a:xfrm>
          <a:prstGeom prst="rect">
            <a:avLst/>
          </a:prstGeom>
        </p:spPr>
        <p:txBody>
          <a:bodyPr wrap="square">
            <a:spAutoFit/>
          </a:bodyPr>
          <a:lstStyle/>
          <a:p>
            <a:pPr algn="ctr"/>
            <a:r>
              <a:rPr lang="en-US" sz="5400" dirty="0">
                <a:solidFill>
                  <a:schemeClr val="bg1"/>
                </a:solidFill>
                <a:latin typeface="Montserrat" pitchFamily="2" charset="77"/>
                <a:ea typeface="Montserrat Bold" charset="0"/>
                <a:cs typeface="Montserrat Bold" charset="0"/>
              </a:rPr>
              <a:t>$49</a:t>
            </a:r>
          </a:p>
        </p:txBody>
      </p:sp>
      <p:sp>
        <p:nvSpPr>
          <p:cNvPr id="31" name="Rectangle 30">
            <a:extLst>
              <a:ext uri="{FF2B5EF4-FFF2-40B4-BE49-F238E27FC236}">
                <a16:creationId xmlns:a16="http://schemas.microsoft.com/office/drawing/2014/main" id="{C0A8479D-F492-8840-8149-9D853C5CF2B8}"/>
              </a:ext>
            </a:extLst>
          </p:cNvPr>
          <p:cNvSpPr/>
          <p:nvPr/>
        </p:nvSpPr>
        <p:spPr>
          <a:xfrm>
            <a:off x="14123925" y="8374376"/>
            <a:ext cx="1784550" cy="923330"/>
          </a:xfrm>
          <a:prstGeom prst="rect">
            <a:avLst/>
          </a:prstGeom>
        </p:spPr>
        <p:txBody>
          <a:bodyPr wrap="square">
            <a:spAutoFit/>
          </a:bodyPr>
          <a:lstStyle/>
          <a:p>
            <a:pPr algn="ctr"/>
            <a:r>
              <a:rPr lang="en-US" sz="5400" dirty="0">
                <a:solidFill>
                  <a:schemeClr val="bg1"/>
                </a:solidFill>
                <a:latin typeface="Montserrat" pitchFamily="2" charset="77"/>
                <a:ea typeface="Montserrat Bold" charset="0"/>
                <a:cs typeface="Montserrat Bold" charset="0"/>
              </a:rPr>
              <a:t>$79</a:t>
            </a:r>
          </a:p>
        </p:txBody>
      </p:sp>
      <p:sp>
        <p:nvSpPr>
          <p:cNvPr id="32" name="Rectangle 31">
            <a:extLst>
              <a:ext uri="{FF2B5EF4-FFF2-40B4-BE49-F238E27FC236}">
                <a16:creationId xmlns:a16="http://schemas.microsoft.com/office/drawing/2014/main" id="{3EF06DA7-C2FE-6843-8DB1-A16D24DD3137}"/>
              </a:ext>
            </a:extLst>
          </p:cNvPr>
          <p:cNvSpPr/>
          <p:nvPr/>
        </p:nvSpPr>
        <p:spPr>
          <a:xfrm>
            <a:off x="19958123" y="8374376"/>
            <a:ext cx="1784550" cy="923330"/>
          </a:xfrm>
          <a:prstGeom prst="rect">
            <a:avLst/>
          </a:prstGeom>
        </p:spPr>
        <p:txBody>
          <a:bodyPr wrap="square">
            <a:spAutoFit/>
          </a:bodyPr>
          <a:lstStyle/>
          <a:p>
            <a:pPr algn="ctr"/>
            <a:r>
              <a:rPr lang="en-US" sz="5400" dirty="0">
                <a:solidFill>
                  <a:schemeClr val="bg1"/>
                </a:solidFill>
                <a:latin typeface="Montserrat" pitchFamily="2" charset="77"/>
                <a:ea typeface="Montserrat Bold" charset="0"/>
                <a:cs typeface="Montserrat Bold" charset="0"/>
              </a:rPr>
              <a:t>$99</a:t>
            </a:r>
          </a:p>
        </p:txBody>
      </p:sp>
    </p:spTree>
    <p:extLst>
      <p:ext uri="{BB962C8B-B14F-4D97-AF65-F5344CB8AC3E}">
        <p14:creationId xmlns:p14="http://schemas.microsoft.com/office/powerpoint/2010/main" val="18109018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9EE2FA4-E7B0-EE42-8154-8024E4CD872C}"/>
              </a:ext>
            </a:extLst>
          </p:cNvPr>
          <p:cNvSpPr/>
          <p:nvPr/>
        </p:nvSpPr>
        <p:spPr>
          <a:xfrm>
            <a:off x="2033021" y="9414233"/>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One</a:t>
            </a:r>
          </a:p>
        </p:txBody>
      </p:sp>
      <p:sp>
        <p:nvSpPr>
          <p:cNvPr id="24" name="Rectangle 23">
            <a:extLst>
              <a:ext uri="{FF2B5EF4-FFF2-40B4-BE49-F238E27FC236}">
                <a16:creationId xmlns:a16="http://schemas.microsoft.com/office/drawing/2014/main" id="{C225413C-9719-7544-B012-CA61E4B33857}"/>
              </a:ext>
            </a:extLst>
          </p:cNvPr>
          <p:cNvSpPr/>
          <p:nvPr/>
        </p:nvSpPr>
        <p:spPr>
          <a:xfrm>
            <a:off x="1999155" y="11159694"/>
            <a:ext cx="3136840"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28" name="TextBox 27">
            <a:extLst>
              <a:ext uri="{FF2B5EF4-FFF2-40B4-BE49-F238E27FC236}">
                <a16:creationId xmlns:a16="http://schemas.microsoft.com/office/drawing/2014/main" id="{15AA5ADE-D862-1543-9DF7-03D6EBA59485}"/>
              </a:ext>
            </a:extLst>
          </p:cNvPr>
          <p:cNvSpPr txBox="1"/>
          <p:nvPr/>
        </p:nvSpPr>
        <p:spPr>
          <a:xfrm>
            <a:off x="1999155" y="10060564"/>
            <a:ext cx="1784463" cy="1015663"/>
          </a:xfrm>
          <a:prstGeom prst="rect">
            <a:avLst/>
          </a:prstGeom>
          <a:noFill/>
        </p:spPr>
        <p:txBody>
          <a:bodyPr wrap="none" rtlCol="0">
            <a:spAutoFit/>
          </a:bodyPr>
          <a:lstStyle/>
          <a:p>
            <a:r>
              <a:rPr lang="en-US" sz="6000" dirty="0">
                <a:solidFill>
                  <a:schemeClr val="tx2"/>
                </a:solidFill>
                <a:latin typeface="Montserrat" pitchFamily="2" charset="77"/>
                <a:ea typeface="Lato Black" charset="0"/>
                <a:cs typeface="Lato Black" charset="0"/>
              </a:rPr>
              <a:t>47%</a:t>
            </a:r>
          </a:p>
        </p:txBody>
      </p:sp>
      <p:grpSp>
        <p:nvGrpSpPr>
          <p:cNvPr id="29" name="Group 28">
            <a:extLst>
              <a:ext uri="{FF2B5EF4-FFF2-40B4-BE49-F238E27FC236}">
                <a16:creationId xmlns:a16="http://schemas.microsoft.com/office/drawing/2014/main" id="{B5470615-D1C7-3242-A207-CD49C9721935}"/>
              </a:ext>
            </a:extLst>
          </p:cNvPr>
          <p:cNvGrpSpPr/>
          <p:nvPr/>
        </p:nvGrpSpPr>
        <p:grpSpPr>
          <a:xfrm>
            <a:off x="1910532" y="1745044"/>
            <a:ext cx="9924417" cy="6297379"/>
            <a:chOff x="1910532" y="1745044"/>
            <a:chExt cx="9924417" cy="6297379"/>
          </a:xfrm>
        </p:grpSpPr>
        <p:sp>
          <p:nvSpPr>
            <p:cNvPr id="30" name="TextBox 29">
              <a:extLst>
                <a:ext uri="{FF2B5EF4-FFF2-40B4-BE49-F238E27FC236}">
                  <a16:creationId xmlns:a16="http://schemas.microsoft.com/office/drawing/2014/main" id="{C10D31C9-E8EB-864A-AE5E-C72177956DF1}"/>
                </a:ext>
              </a:extLst>
            </p:cNvPr>
            <p:cNvSpPr txBox="1"/>
            <p:nvPr/>
          </p:nvSpPr>
          <p:spPr>
            <a:xfrm>
              <a:off x="2033021" y="2137295"/>
              <a:ext cx="5546711" cy="923330"/>
            </a:xfrm>
            <a:prstGeom prst="rect">
              <a:avLst/>
            </a:prstGeom>
            <a:noFill/>
            <a:ln>
              <a:noFill/>
            </a:ln>
          </p:spPr>
          <p:txBody>
            <a:bodyPr wrap="none" rtlCol="0">
              <a:spAutoFit/>
            </a:bodyPr>
            <a:lstStyle/>
            <a:p>
              <a:r>
                <a:rPr lang="en-US" sz="5400" dirty="0">
                  <a:solidFill>
                    <a:schemeClr val="tx2"/>
                  </a:solidFill>
                  <a:latin typeface="Montserrat" pitchFamily="2" charset="77"/>
                  <a:ea typeface="Lato Black" charset="0"/>
                  <a:cs typeface="Lato Black" charset="0"/>
                </a:rPr>
                <a:t>Revenue Model</a:t>
              </a:r>
            </a:p>
          </p:txBody>
        </p:sp>
        <p:sp>
          <p:nvSpPr>
            <p:cNvPr id="31" name="Subtitle 2">
              <a:extLst>
                <a:ext uri="{FF2B5EF4-FFF2-40B4-BE49-F238E27FC236}">
                  <a16:creationId xmlns:a16="http://schemas.microsoft.com/office/drawing/2014/main" id="{F74A587E-2992-7044-A940-3FBDF1BED647}"/>
                </a:ext>
              </a:extLst>
            </p:cNvPr>
            <p:cNvSpPr txBox="1">
              <a:spLocks/>
            </p:cNvSpPr>
            <p:nvPr/>
          </p:nvSpPr>
          <p:spPr>
            <a:xfrm>
              <a:off x="1910532" y="3659352"/>
              <a:ext cx="9924417" cy="438307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Montserrat Light" charset="0"/>
                  <a:ea typeface="Montserrat Light" charset="0"/>
                  <a:cs typeface="Montserrat Light" charset="0"/>
                </a:rPr>
                <a:t>Marketers must link the price to the real and perceived value of the product, but they also must take into account supply costs, seasonal discounts, and prices used by competitors. In some cases, business executives. To be successful, marketers should understand the life cycle of a product, and business executives should have a plan for dealing with products at every stage of their life cycles. </a:t>
              </a:r>
            </a:p>
          </p:txBody>
        </p:sp>
        <p:sp>
          <p:nvSpPr>
            <p:cNvPr id="32" name="Rectangle 31">
              <a:extLst>
                <a:ext uri="{FF2B5EF4-FFF2-40B4-BE49-F238E27FC236}">
                  <a16:creationId xmlns:a16="http://schemas.microsoft.com/office/drawing/2014/main" id="{2F898DB6-861C-9D44-B00F-05E01A3E9F3F}"/>
                </a:ext>
              </a:extLst>
            </p:cNvPr>
            <p:cNvSpPr/>
            <p:nvPr/>
          </p:nvSpPr>
          <p:spPr>
            <a:xfrm>
              <a:off x="212293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34" name="Rectangle 33">
            <a:extLst>
              <a:ext uri="{FF2B5EF4-FFF2-40B4-BE49-F238E27FC236}">
                <a16:creationId xmlns:a16="http://schemas.microsoft.com/office/drawing/2014/main" id="{0ECCAC25-F123-D34D-9BAE-42097F8A0BFB}"/>
              </a:ext>
            </a:extLst>
          </p:cNvPr>
          <p:cNvSpPr/>
          <p:nvPr/>
        </p:nvSpPr>
        <p:spPr>
          <a:xfrm>
            <a:off x="7733172" y="9414233"/>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Two</a:t>
            </a:r>
          </a:p>
        </p:txBody>
      </p:sp>
      <p:sp>
        <p:nvSpPr>
          <p:cNvPr id="43" name="Rectangle 42">
            <a:extLst>
              <a:ext uri="{FF2B5EF4-FFF2-40B4-BE49-F238E27FC236}">
                <a16:creationId xmlns:a16="http://schemas.microsoft.com/office/drawing/2014/main" id="{36DDF078-4819-8A40-B7D7-C38658AB97DC}"/>
              </a:ext>
            </a:extLst>
          </p:cNvPr>
          <p:cNvSpPr/>
          <p:nvPr/>
        </p:nvSpPr>
        <p:spPr>
          <a:xfrm>
            <a:off x="7699306" y="11159694"/>
            <a:ext cx="3136840"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44" name="TextBox 43">
            <a:extLst>
              <a:ext uri="{FF2B5EF4-FFF2-40B4-BE49-F238E27FC236}">
                <a16:creationId xmlns:a16="http://schemas.microsoft.com/office/drawing/2014/main" id="{FD7415EB-FAE8-DE46-9162-3ECAE3039F8B}"/>
              </a:ext>
            </a:extLst>
          </p:cNvPr>
          <p:cNvSpPr txBox="1"/>
          <p:nvPr/>
        </p:nvSpPr>
        <p:spPr>
          <a:xfrm>
            <a:off x="7699306" y="10060564"/>
            <a:ext cx="1768433" cy="1015663"/>
          </a:xfrm>
          <a:prstGeom prst="rect">
            <a:avLst/>
          </a:prstGeom>
          <a:noFill/>
        </p:spPr>
        <p:txBody>
          <a:bodyPr wrap="none" rtlCol="0">
            <a:spAutoFit/>
          </a:bodyPr>
          <a:lstStyle/>
          <a:p>
            <a:r>
              <a:rPr lang="en-US" sz="6000" dirty="0">
                <a:solidFill>
                  <a:schemeClr val="tx2"/>
                </a:solidFill>
                <a:latin typeface="Montserrat" pitchFamily="2" charset="77"/>
                <a:ea typeface="Lato Black" charset="0"/>
                <a:cs typeface="Lato Black" charset="0"/>
              </a:rPr>
              <a:t>24%</a:t>
            </a:r>
          </a:p>
        </p:txBody>
      </p:sp>
      <p:sp>
        <p:nvSpPr>
          <p:cNvPr id="46" name="Rectangle 45">
            <a:extLst>
              <a:ext uri="{FF2B5EF4-FFF2-40B4-BE49-F238E27FC236}">
                <a16:creationId xmlns:a16="http://schemas.microsoft.com/office/drawing/2014/main" id="{0E5010C0-7A7F-5342-9579-3E9889996617}"/>
              </a:ext>
            </a:extLst>
          </p:cNvPr>
          <p:cNvSpPr/>
          <p:nvPr/>
        </p:nvSpPr>
        <p:spPr>
          <a:xfrm>
            <a:off x="13433323" y="9414233"/>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Two</a:t>
            </a:r>
          </a:p>
        </p:txBody>
      </p:sp>
      <p:sp>
        <p:nvSpPr>
          <p:cNvPr id="54" name="Rectangle 53">
            <a:extLst>
              <a:ext uri="{FF2B5EF4-FFF2-40B4-BE49-F238E27FC236}">
                <a16:creationId xmlns:a16="http://schemas.microsoft.com/office/drawing/2014/main" id="{B8093F56-BB1C-7340-8F35-4BCF81AA12DD}"/>
              </a:ext>
            </a:extLst>
          </p:cNvPr>
          <p:cNvSpPr/>
          <p:nvPr/>
        </p:nvSpPr>
        <p:spPr>
          <a:xfrm>
            <a:off x="13399457" y="11159694"/>
            <a:ext cx="3136840"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55" name="TextBox 54">
            <a:extLst>
              <a:ext uri="{FF2B5EF4-FFF2-40B4-BE49-F238E27FC236}">
                <a16:creationId xmlns:a16="http://schemas.microsoft.com/office/drawing/2014/main" id="{BA1BE9F2-FD90-3643-9537-E31781356D97}"/>
              </a:ext>
            </a:extLst>
          </p:cNvPr>
          <p:cNvSpPr txBox="1"/>
          <p:nvPr/>
        </p:nvSpPr>
        <p:spPr>
          <a:xfrm>
            <a:off x="13399457" y="10060564"/>
            <a:ext cx="1768433" cy="1015663"/>
          </a:xfrm>
          <a:prstGeom prst="rect">
            <a:avLst/>
          </a:prstGeom>
          <a:noFill/>
        </p:spPr>
        <p:txBody>
          <a:bodyPr wrap="none" rtlCol="0">
            <a:spAutoFit/>
          </a:bodyPr>
          <a:lstStyle/>
          <a:p>
            <a:r>
              <a:rPr lang="en-US" sz="6000" dirty="0">
                <a:solidFill>
                  <a:schemeClr val="tx2"/>
                </a:solidFill>
                <a:latin typeface="Montserrat" pitchFamily="2" charset="77"/>
                <a:ea typeface="Lato Black" charset="0"/>
                <a:cs typeface="Lato Black" charset="0"/>
              </a:rPr>
              <a:t>24%</a:t>
            </a:r>
          </a:p>
        </p:txBody>
      </p:sp>
      <p:sp>
        <p:nvSpPr>
          <p:cNvPr id="57" name="Rectangle 56">
            <a:extLst>
              <a:ext uri="{FF2B5EF4-FFF2-40B4-BE49-F238E27FC236}">
                <a16:creationId xmlns:a16="http://schemas.microsoft.com/office/drawing/2014/main" id="{C31478A1-3BCF-7A43-95CE-F4DA812DACB8}"/>
              </a:ext>
            </a:extLst>
          </p:cNvPr>
          <p:cNvSpPr/>
          <p:nvPr/>
        </p:nvSpPr>
        <p:spPr>
          <a:xfrm>
            <a:off x="19103522" y="9414233"/>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Two</a:t>
            </a:r>
          </a:p>
        </p:txBody>
      </p:sp>
      <p:sp>
        <p:nvSpPr>
          <p:cNvPr id="58" name="Rectangle 57">
            <a:extLst>
              <a:ext uri="{FF2B5EF4-FFF2-40B4-BE49-F238E27FC236}">
                <a16:creationId xmlns:a16="http://schemas.microsoft.com/office/drawing/2014/main" id="{2E0F18A1-A4D4-CD49-AE6C-E21D32460377}"/>
              </a:ext>
            </a:extLst>
          </p:cNvPr>
          <p:cNvSpPr/>
          <p:nvPr/>
        </p:nvSpPr>
        <p:spPr>
          <a:xfrm>
            <a:off x="19069656" y="11159694"/>
            <a:ext cx="3136840"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59" name="TextBox 58">
            <a:extLst>
              <a:ext uri="{FF2B5EF4-FFF2-40B4-BE49-F238E27FC236}">
                <a16:creationId xmlns:a16="http://schemas.microsoft.com/office/drawing/2014/main" id="{28CB66EB-0F6D-2E43-90CB-3115084844B7}"/>
              </a:ext>
            </a:extLst>
          </p:cNvPr>
          <p:cNvSpPr txBox="1"/>
          <p:nvPr/>
        </p:nvSpPr>
        <p:spPr>
          <a:xfrm>
            <a:off x="19069656" y="10060564"/>
            <a:ext cx="1768433" cy="1015663"/>
          </a:xfrm>
          <a:prstGeom prst="rect">
            <a:avLst/>
          </a:prstGeom>
          <a:noFill/>
        </p:spPr>
        <p:txBody>
          <a:bodyPr wrap="none" rtlCol="0">
            <a:spAutoFit/>
          </a:bodyPr>
          <a:lstStyle/>
          <a:p>
            <a:r>
              <a:rPr lang="en-US" sz="6000" dirty="0">
                <a:solidFill>
                  <a:schemeClr val="tx2"/>
                </a:solidFill>
                <a:latin typeface="Montserrat" pitchFamily="2" charset="77"/>
                <a:ea typeface="Lato Black" charset="0"/>
                <a:cs typeface="Lato Black" charset="0"/>
              </a:rPr>
              <a:t>24%</a:t>
            </a:r>
          </a:p>
        </p:txBody>
      </p:sp>
      <p:sp>
        <p:nvSpPr>
          <p:cNvPr id="2" name="Picture Placeholder 1">
            <a:extLst>
              <a:ext uri="{FF2B5EF4-FFF2-40B4-BE49-F238E27FC236}">
                <a16:creationId xmlns:a16="http://schemas.microsoft.com/office/drawing/2014/main" id="{FC6E570F-AB2B-4643-A14C-DCE4EE1DF544}"/>
              </a:ext>
            </a:extLst>
          </p:cNvPr>
          <p:cNvSpPr>
            <a:spLocks noGrp="1"/>
          </p:cNvSpPr>
          <p:nvPr>
            <p:ph type="pic" sz="quarter" idx="18"/>
          </p:nvPr>
        </p:nvSpPr>
        <p:spPr/>
      </p:sp>
    </p:spTree>
    <p:extLst>
      <p:ext uri="{BB962C8B-B14F-4D97-AF65-F5344CB8AC3E}">
        <p14:creationId xmlns:p14="http://schemas.microsoft.com/office/powerpoint/2010/main" val="27535063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EF8DBC3-7BC5-EB4A-94D7-5AC5BFF1AFA0}"/>
              </a:ext>
            </a:extLst>
          </p:cNvPr>
          <p:cNvSpPr>
            <a:spLocks noGrp="1"/>
          </p:cNvSpPr>
          <p:nvPr>
            <p:ph type="pic" sz="quarter" idx="14"/>
          </p:nvPr>
        </p:nvSpPr>
        <p:spPr/>
      </p:sp>
      <p:sp>
        <p:nvSpPr>
          <p:cNvPr id="48" name="Rectangle 47">
            <a:extLst>
              <a:ext uri="{FF2B5EF4-FFF2-40B4-BE49-F238E27FC236}">
                <a16:creationId xmlns:a16="http://schemas.microsoft.com/office/drawing/2014/main" id="{349499EB-EEF4-6548-AC3A-FD48A802029F}"/>
              </a:ext>
            </a:extLst>
          </p:cNvPr>
          <p:cNvSpPr/>
          <p:nvPr/>
        </p:nvSpPr>
        <p:spPr>
          <a:xfrm rot="10800000" flipV="1">
            <a:off x="-5" y="0"/>
            <a:ext cx="24377649" cy="13716000"/>
          </a:xfrm>
          <a:prstGeom prst="rect">
            <a:avLst/>
          </a:prstGeom>
          <a:gradFill>
            <a:gsLst>
              <a:gs pos="73000">
                <a:schemeClr val="accent1">
                  <a:alpha val="80000"/>
                </a:schemeClr>
              </a:gs>
              <a:gs pos="0">
                <a:schemeClr val="accent3"/>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359BEF5-A162-5A43-997B-C00DC6FD9349}"/>
              </a:ext>
            </a:extLst>
          </p:cNvPr>
          <p:cNvSpPr/>
          <p:nvPr/>
        </p:nvSpPr>
        <p:spPr>
          <a:xfrm>
            <a:off x="11338560" y="3946726"/>
            <a:ext cx="11340349" cy="58225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ubtitle 2">
            <a:extLst>
              <a:ext uri="{FF2B5EF4-FFF2-40B4-BE49-F238E27FC236}">
                <a16:creationId xmlns:a16="http://schemas.microsoft.com/office/drawing/2014/main" id="{0279DB1A-2766-3546-A792-8A0A7B279B57}"/>
              </a:ext>
            </a:extLst>
          </p:cNvPr>
          <p:cNvSpPr txBox="1">
            <a:spLocks/>
          </p:cNvSpPr>
          <p:nvPr/>
        </p:nvSpPr>
        <p:spPr>
          <a:xfrm>
            <a:off x="12468719" y="6524793"/>
            <a:ext cx="4317968"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1"/>
                </a:solidFill>
                <a:latin typeface="Montserrat Light" pitchFamily="2" charset="77"/>
                <a:ea typeface="Roboto Light" panose="02000000000000000000" pitchFamily="2" charset="0"/>
                <a:cs typeface="Poppins Light" pitchFamily="2" charset="77"/>
              </a:rPr>
              <a:t>Refers to a good or service being offered by a company.</a:t>
            </a:r>
            <a:endParaRPr lang="en-US" sz="2800" dirty="0">
              <a:solidFill>
                <a:schemeClr val="bg1"/>
              </a:solidFill>
              <a:latin typeface="Montserrat Light" pitchFamily="2" charset="77"/>
              <a:ea typeface="Roboto Light" panose="02000000000000000000" pitchFamily="2" charset="0"/>
              <a:cs typeface="Lato Light" panose="020F0502020204030203" pitchFamily="34" charset="0"/>
            </a:endParaRPr>
          </a:p>
        </p:txBody>
      </p:sp>
      <p:sp>
        <p:nvSpPr>
          <p:cNvPr id="42" name="TextBox 41">
            <a:extLst>
              <a:ext uri="{FF2B5EF4-FFF2-40B4-BE49-F238E27FC236}">
                <a16:creationId xmlns:a16="http://schemas.microsoft.com/office/drawing/2014/main" id="{CC46996F-289A-3549-A1CE-B3886C89AB6D}"/>
              </a:ext>
            </a:extLst>
          </p:cNvPr>
          <p:cNvSpPr txBox="1"/>
          <p:nvPr/>
        </p:nvSpPr>
        <p:spPr>
          <a:xfrm>
            <a:off x="12651599" y="5366653"/>
            <a:ext cx="2095445" cy="1107996"/>
          </a:xfrm>
          <a:prstGeom prst="rect">
            <a:avLst/>
          </a:prstGeom>
          <a:noFill/>
        </p:spPr>
        <p:txBody>
          <a:bodyPr wrap="none" rtlCol="0">
            <a:spAutoFit/>
          </a:bodyPr>
          <a:lstStyle/>
          <a:p>
            <a:r>
              <a:rPr lang="en-US" sz="6600" dirty="0">
                <a:solidFill>
                  <a:schemeClr val="bg1"/>
                </a:solidFill>
                <a:latin typeface="Montserrat" pitchFamily="2" charset="77"/>
                <a:ea typeface="Roboto" panose="02000000000000000000" pitchFamily="2" charset="0"/>
                <a:cs typeface="Lato" panose="020F0502020204030203" pitchFamily="34" charset="0"/>
              </a:rPr>
              <a:t>+120</a:t>
            </a:r>
          </a:p>
        </p:txBody>
      </p:sp>
      <p:sp>
        <p:nvSpPr>
          <p:cNvPr id="38" name="Subtitle 2">
            <a:extLst>
              <a:ext uri="{FF2B5EF4-FFF2-40B4-BE49-F238E27FC236}">
                <a16:creationId xmlns:a16="http://schemas.microsoft.com/office/drawing/2014/main" id="{1A905C9E-7B7A-484C-9451-5AFFA014D607}"/>
              </a:ext>
            </a:extLst>
          </p:cNvPr>
          <p:cNvSpPr txBox="1">
            <a:spLocks/>
          </p:cNvSpPr>
          <p:nvPr/>
        </p:nvSpPr>
        <p:spPr>
          <a:xfrm>
            <a:off x="17523128" y="6524793"/>
            <a:ext cx="4317968"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1"/>
                </a:solidFill>
                <a:latin typeface="Montserrat Light" pitchFamily="2" charset="77"/>
                <a:ea typeface="Roboto Light" panose="02000000000000000000" pitchFamily="2" charset="0"/>
                <a:cs typeface="Poppins Light" pitchFamily="2" charset="77"/>
              </a:rPr>
              <a:t>Refers to a good or service being offered by a company.</a:t>
            </a:r>
            <a:endParaRPr lang="en-US" sz="2800" dirty="0">
              <a:solidFill>
                <a:schemeClr val="bg1"/>
              </a:solidFill>
              <a:latin typeface="Montserrat Light" pitchFamily="2" charset="77"/>
              <a:ea typeface="Roboto Light" panose="02000000000000000000" pitchFamily="2" charset="0"/>
              <a:cs typeface="Lato Light" panose="020F0502020204030203" pitchFamily="34" charset="0"/>
            </a:endParaRPr>
          </a:p>
        </p:txBody>
      </p:sp>
      <p:sp>
        <p:nvSpPr>
          <p:cNvPr id="43" name="TextBox 42">
            <a:extLst>
              <a:ext uri="{FF2B5EF4-FFF2-40B4-BE49-F238E27FC236}">
                <a16:creationId xmlns:a16="http://schemas.microsoft.com/office/drawing/2014/main" id="{5F79DF01-B0E3-BB43-A856-0C3F718133B5}"/>
              </a:ext>
            </a:extLst>
          </p:cNvPr>
          <p:cNvSpPr txBox="1"/>
          <p:nvPr/>
        </p:nvSpPr>
        <p:spPr>
          <a:xfrm>
            <a:off x="17693047" y="5366653"/>
            <a:ext cx="1731564" cy="1107996"/>
          </a:xfrm>
          <a:prstGeom prst="rect">
            <a:avLst/>
          </a:prstGeom>
          <a:noFill/>
        </p:spPr>
        <p:txBody>
          <a:bodyPr wrap="none" rtlCol="0">
            <a:spAutoFit/>
          </a:bodyPr>
          <a:lstStyle/>
          <a:p>
            <a:r>
              <a:rPr lang="en-US" sz="6600" dirty="0">
                <a:solidFill>
                  <a:schemeClr val="bg1"/>
                </a:solidFill>
                <a:latin typeface="Montserrat" pitchFamily="2" charset="77"/>
                <a:ea typeface="Roboto" panose="02000000000000000000" pitchFamily="2" charset="0"/>
                <a:cs typeface="Lato" panose="020F0502020204030203" pitchFamily="34" charset="0"/>
              </a:rPr>
              <a:t>+70</a:t>
            </a:r>
          </a:p>
        </p:txBody>
      </p:sp>
      <p:grpSp>
        <p:nvGrpSpPr>
          <p:cNvPr id="3" name="Group 2">
            <a:extLst>
              <a:ext uri="{FF2B5EF4-FFF2-40B4-BE49-F238E27FC236}">
                <a16:creationId xmlns:a16="http://schemas.microsoft.com/office/drawing/2014/main" id="{6750497B-466F-934C-A2C5-849A973BE1D3}"/>
              </a:ext>
            </a:extLst>
          </p:cNvPr>
          <p:cNvGrpSpPr/>
          <p:nvPr/>
        </p:nvGrpSpPr>
        <p:grpSpPr>
          <a:xfrm>
            <a:off x="1928517" y="3946726"/>
            <a:ext cx="5705717" cy="5822546"/>
            <a:chOff x="1928517" y="5089136"/>
            <a:chExt cx="5705717" cy="5822546"/>
          </a:xfrm>
        </p:grpSpPr>
        <p:sp>
          <p:nvSpPr>
            <p:cNvPr id="30" name="Subtitle 2">
              <a:extLst>
                <a:ext uri="{FF2B5EF4-FFF2-40B4-BE49-F238E27FC236}">
                  <a16:creationId xmlns:a16="http://schemas.microsoft.com/office/drawing/2014/main" id="{F0250160-73CC-8743-8691-783BC6F8E782}"/>
                </a:ext>
              </a:extLst>
            </p:cNvPr>
            <p:cNvSpPr txBox="1">
              <a:spLocks/>
            </p:cNvSpPr>
            <p:nvPr/>
          </p:nvSpPr>
          <p:spPr>
            <a:xfrm>
              <a:off x="1928517" y="6881271"/>
              <a:ext cx="5479300" cy="403041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1"/>
                  </a:solidFill>
                  <a:latin typeface="Montserrat Light" pitchFamily="2" charset="77"/>
                  <a:ea typeface="Roboto Light" panose="02000000000000000000" pitchFamily="2" charset="0"/>
                  <a:cs typeface="Roboto Light" panose="02000000000000000000" pitchFamily="2" charset="0"/>
                </a:rPr>
                <a:t>Refers to a good or service being offered by a company. Ideally, a product should meet a certain consumer demand, or it should be so compelling that consumers believe they need it. </a:t>
              </a:r>
              <a:endParaRPr lang="en-US" sz="2800" dirty="0">
                <a:solidFill>
                  <a:schemeClr val="bg1"/>
                </a:solidFill>
                <a:latin typeface="Montserrat Light" pitchFamily="2" charset="77"/>
                <a:ea typeface="Roboto Light" panose="02000000000000000000" pitchFamily="2" charset="0"/>
                <a:cs typeface="Lato Light" charset="0"/>
              </a:endParaRPr>
            </a:p>
          </p:txBody>
        </p:sp>
        <p:grpSp>
          <p:nvGrpSpPr>
            <p:cNvPr id="2" name="Group 1">
              <a:extLst>
                <a:ext uri="{FF2B5EF4-FFF2-40B4-BE49-F238E27FC236}">
                  <a16:creationId xmlns:a16="http://schemas.microsoft.com/office/drawing/2014/main" id="{17044CDA-358C-B244-90CE-7D27689047E9}"/>
                </a:ext>
              </a:extLst>
            </p:cNvPr>
            <p:cNvGrpSpPr/>
            <p:nvPr/>
          </p:nvGrpSpPr>
          <p:grpSpPr>
            <a:xfrm>
              <a:off x="2033021" y="5089136"/>
              <a:ext cx="5601213" cy="1315581"/>
              <a:chOff x="2033021" y="1745044"/>
              <a:chExt cx="5601213" cy="1315581"/>
            </a:xfrm>
          </p:grpSpPr>
          <p:sp>
            <p:nvSpPr>
              <p:cNvPr id="44" name="TextBox 43">
                <a:extLst>
                  <a:ext uri="{FF2B5EF4-FFF2-40B4-BE49-F238E27FC236}">
                    <a16:creationId xmlns:a16="http://schemas.microsoft.com/office/drawing/2014/main" id="{7901072D-A447-DF4B-B5C2-74FF8073C908}"/>
                  </a:ext>
                </a:extLst>
              </p:cNvPr>
              <p:cNvSpPr txBox="1"/>
              <p:nvPr/>
            </p:nvSpPr>
            <p:spPr>
              <a:xfrm>
                <a:off x="2033021" y="2137295"/>
                <a:ext cx="5601213" cy="923330"/>
              </a:xfrm>
              <a:prstGeom prst="rect">
                <a:avLst/>
              </a:prstGeom>
              <a:noFill/>
              <a:ln>
                <a:noFill/>
              </a:ln>
            </p:spPr>
            <p:txBody>
              <a:bodyPr wrap="none" rtlCol="0">
                <a:spAutoFit/>
              </a:bodyPr>
              <a:lstStyle/>
              <a:p>
                <a:r>
                  <a:rPr lang="en-US" sz="5400" dirty="0">
                    <a:solidFill>
                      <a:schemeClr val="bg1"/>
                    </a:solidFill>
                    <a:latin typeface="Montserrat" pitchFamily="2" charset="77"/>
                    <a:ea typeface="Lato Black" charset="0"/>
                    <a:cs typeface="Lato Black" charset="0"/>
                  </a:rPr>
                  <a:t>Revenue Model</a:t>
                </a:r>
              </a:p>
            </p:txBody>
          </p:sp>
          <p:sp>
            <p:nvSpPr>
              <p:cNvPr id="45" name="Rectangle 44">
                <a:extLst>
                  <a:ext uri="{FF2B5EF4-FFF2-40B4-BE49-F238E27FC236}">
                    <a16:creationId xmlns:a16="http://schemas.microsoft.com/office/drawing/2014/main" id="{0D2E44A4-B0B1-A540-893A-020CC0FFB15D}"/>
                  </a:ext>
                </a:extLst>
              </p:cNvPr>
              <p:cNvSpPr/>
              <p:nvPr/>
            </p:nvSpPr>
            <p:spPr>
              <a:xfrm>
                <a:off x="2122935" y="1745044"/>
                <a:ext cx="96951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grpSp>
    </p:spTree>
    <p:extLst>
      <p:ext uri="{BB962C8B-B14F-4D97-AF65-F5344CB8AC3E}">
        <p14:creationId xmlns:p14="http://schemas.microsoft.com/office/powerpoint/2010/main" val="2939600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AC0D2BC-CC98-F24C-9A2D-5F6D036D9AE3}"/>
              </a:ext>
            </a:extLst>
          </p:cNvPr>
          <p:cNvGrpSpPr/>
          <p:nvPr/>
        </p:nvGrpSpPr>
        <p:grpSpPr>
          <a:xfrm>
            <a:off x="2803930" y="4491282"/>
            <a:ext cx="11580210" cy="4733436"/>
            <a:chOff x="1884330" y="4513075"/>
            <a:chExt cx="11580210" cy="4733436"/>
          </a:xfrm>
        </p:grpSpPr>
        <p:grpSp>
          <p:nvGrpSpPr>
            <p:cNvPr id="2" name="Group 1">
              <a:extLst>
                <a:ext uri="{FF2B5EF4-FFF2-40B4-BE49-F238E27FC236}">
                  <a16:creationId xmlns:a16="http://schemas.microsoft.com/office/drawing/2014/main" id="{1D2C7C04-6073-FB4A-A7FA-8FA2851B4653}"/>
                </a:ext>
              </a:extLst>
            </p:cNvPr>
            <p:cNvGrpSpPr/>
            <p:nvPr/>
          </p:nvGrpSpPr>
          <p:grpSpPr>
            <a:xfrm>
              <a:off x="1884330" y="6617368"/>
              <a:ext cx="11580210" cy="2629143"/>
              <a:chOff x="4104091" y="9807509"/>
              <a:chExt cx="11580210" cy="2629143"/>
            </a:xfrm>
          </p:grpSpPr>
          <p:sp>
            <p:nvSpPr>
              <p:cNvPr id="24" name="Subtitle 2">
                <a:extLst>
                  <a:ext uri="{FF2B5EF4-FFF2-40B4-BE49-F238E27FC236}">
                    <a16:creationId xmlns:a16="http://schemas.microsoft.com/office/drawing/2014/main" id="{800F8DC5-86C5-EC40-994B-BBDEACBF0128}"/>
                  </a:ext>
                </a:extLst>
              </p:cNvPr>
              <p:cNvSpPr txBox="1">
                <a:spLocks/>
              </p:cNvSpPr>
              <p:nvPr/>
            </p:nvSpPr>
            <p:spPr>
              <a:xfrm>
                <a:off x="4104091" y="10611973"/>
                <a:ext cx="11580210"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charset="0"/>
                    <a:ea typeface="Montserrat Light" charset="0"/>
                    <a:cs typeface="Montserrat Light" charset="0"/>
                  </a:rPr>
                  <a:t>The type of product also partially dictates how much businesses. In some cases, business executives may manipulate a price to make a product seem more like a luxury.</a:t>
                </a:r>
              </a:p>
            </p:txBody>
          </p:sp>
          <p:sp>
            <p:nvSpPr>
              <p:cNvPr id="25" name="Rectangle 24">
                <a:extLst>
                  <a:ext uri="{FF2B5EF4-FFF2-40B4-BE49-F238E27FC236}">
                    <a16:creationId xmlns:a16="http://schemas.microsoft.com/office/drawing/2014/main" id="{CA9E58E5-FF7C-F946-9EAB-09D6F98CCD3E}"/>
                  </a:ext>
                </a:extLst>
              </p:cNvPr>
              <p:cNvSpPr/>
              <p:nvPr/>
            </p:nvSpPr>
            <p:spPr>
              <a:xfrm>
                <a:off x="4200344" y="9807509"/>
                <a:ext cx="4513776" cy="646331"/>
              </a:xfrm>
              <a:prstGeom prst="rect">
                <a:avLst/>
              </a:prstGeom>
            </p:spPr>
            <p:txBody>
              <a:bodyPr wrap="square">
                <a:spAutoFit/>
              </a:bodyPr>
              <a:lstStyle/>
              <a:p>
                <a:r>
                  <a:rPr lang="en-US" dirty="0">
                    <a:solidFill>
                      <a:schemeClr val="tx2"/>
                    </a:solidFill>
                    <a:latin typeface="Montserrat" pitchFamily="2" charset="77"/>
                    <a:ea typeface="Montserrat" charset="0"/>
                    <a:cs typeface="Montserrat" charset="0"/>
                  </a:rPr>
                  <a:t>Ben Robertson</a:t>
                </a:r>
              </a:p>
            </p:txBody>
          </p:sp>
        </p:grpSp>
        <p:grpSp>
          <p:nvGrpSpPr>
            <p:cNvPr id="15" name="Group 14">
              <a:extLst>
                <a:ext uri="{FF2B5EF4-FFF2-40B4-BE49-F238E27FC236}">
                  <a16:creationId xmlns:a16="http://schemas.microsoft.com/office/drawing/2014/main" id="{241EFF1D-D4FD-1145-9C17-F69BC1830092}"/>
                </a:ext>
              </a:extLst>
            </p:cNvPr>
            <p:cNvGrpSpPr/>
            <p:nvPr/>
          </p:nvGrpSpPr>
          <p:grpSpPr>
            <a:xfrm>
              <a:off x="2033021" y="4513075"/>
              <a:ext cx="6268063" cy="1315581"/>
              <a:chOff x="2033021" y="1745044"/>
              <a:chExt cx="6268063" cy="1315581"/>
            </a:xfrm>
          </p:grpSpPr>
          <p:sp>
            <p:nvSpPr>
              <p:cNvPr id="16" name="TextBox 15">
                <a:extLst>
                  <a:ext uri="{FF2B5EF4-FFF2-40B4-BE49-F238E27FC236}">
                    <a16:creationId xmlns:a16="http://schemas.microsoft.com/office/drawing/2014/main" id="{B956CF31-1590-A14A-A7F3-68D07DD412C4}"/>
                  </a:ext>
                </a:extLst>
              </p:cNvPr>
              <p:cNvSpPr txBox="1"/>
              <p:nvPr/>
            </p:nvSpPr>
            <p:spPr>
              <a:xfrm>
                <a:off x="2033021" y="2137295"/>
                <a:ext cx="6268063" cy="923330"/>
              </a:xfrm>
              <a:prstGeom prst="rect">
                <a:avLst/>
              </a:prstGeom>
              <a:noFill/>
              <a:ln>
                <a:noFill/>
              </a:ln>
            </p:spPr>
            <p:txBody>
              <a:bodyPr wrap="none" rtlCol="0">
                <a:spAutoFit/>
              </a:bodyPr>
              <a:lstStyle/>
              <a:p>
                <a:r>
                  <a:rPr lang="en-US" sz="5400" dirty="0">
                    <a:solidFill>
                      <a:schemeClr val="tx2"/>
                    </a:solidFill>
                    <a:latin typeface="Montserrat" pitchFamily="2" charset="77"/>
                    <a:ea typeface="Lato Black" charset="0"/>
                    <a:cs typeface="Lato Black" charset="0"/>
                  </a:rPr>
                  <a:t>A Welcome Wear</a:t>
                </a:r>
              </a:p>
            </p:txBody>
          </p:sp>
          <p:sp>
            <p:nvSpPr>
              <p:cNvPr id="18" name="Rectangle 17">
                <a:extLst>
                  <a:ext uri="{FF2B5EF4-FFF2-40B4-BE49-F238E27FC236}">
                    <a16:creationId xmlns:a16="http://schemas.microsoft.com/office/drawing/2014/main" id="{D8D4CD58-B391-FB43-B630-2B3A53ED39CE}"/>
                  </a:ext>
                </a:extLst>
              </p:cNvPr>
              <p:cNvSpPr/>
              <p:nvPr/>
            </p:nvSpPr>
            <p:spPr>
              <a:xfrm>
                <a:off x="212293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grpSp>
      <p:sp>
        <p:nvSpPr>
          <p:cNvPr id="5" name="Picture Placeholder 4">
            <a:extLst>
              <a:ext uri="{FF2B5EF4-FFF2-40B4-BE49-F238E27FC236}">
                <a16:creationId xmlns:a16="http://schemas.microsoft.com/office/drawing/2014/main" id="{0F529CB9-D31B-264C-8FA2-F9C00A74F600}"/>
              </a:ext>
            </a:extLst>
          </p:cNvPr>
          <p:cNvSpPr>
            <a:spLocks noGrp="1"/>
          </p:cNvSpPr>
          <p:nvPr>
            <p:ph type="pic" sz="quarter" idx="14"/>
          </p:nvPr>
        </p:nvSpPr>
        <p:spPr/>
      </p:sp>
    </p:spTree>
    <p:extLst>
      <p:ext uri="{BB962C8B-B14F-4D97-AF65-F5344CB8AC3E}">
        <p14:creationId xmlns:p14="http://schemas.microsoft.com/office/powerpoint/2010/main" val="41224383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9EE2FA4-E7B0-EE42-8154-8024E4CD872C}"/>
              </a:ext>
            </a:extLst>
          </p:cNvPr>
          <p:cNvSpPr/>
          <p:nvPr/>
        </p:nvSpPr>
        <p:spPr>
          <a:xfrm>
            <a:off x="2033021" y="1412403"/>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One</a:t>
            </a:r>
          </a:p>
        </p:txBody>
      </p:sp>
      <p:sp>
        <p:nvSpPr>
          <p:cNvPr id="24" name="Rectangle 23">
            <a:extLst>
              <a:ext uri="{FF2B5EF4-FFF2-40B4-BE49-F238E27FC236}">
                <a16:creationId xmlns:a16="http://schemas.microsoft.com/office/drawing/2014/main" id="{C225413C-9719-7544-B012-CA61E4B33857}"/>
              </a:ext>
            </a:extLst>
          </p:cNvPr>
          <p:cNvSpPr/>
          <p:nvPr/>
        </p:nvSpPr>
        <p:spPr>
          <a:xfrm>
            <a:off x="1999155" y="3157864"/>
            <a:ext cx="3136840"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28" name="TextBox 27">
            <a:extLst>
              <a:ext uri="{FF2B5EF4-FFF2-40B4-BE49-F238E27FC236}">
                <a16:creationId xmlns:a16="http://schemas.microsoft.com/office/drawing/2014/main" id="{15AA5ADE-D862-1543-9DF7-03D6EBA59485}"/>
              </a:ext>
            </a:extLst>
          </p:cNvPr>
          <p:cNvSpPr txBox="1"/>
          <p:nvPr/>
        </p:nvSpPr>
        <p:spPr>
          <a:xfrm>
            <a:off x="1999155" y="2058734"/>
            <a:ext cx="1784463" cy="1015663"/>
          </a:xfrm>
          <a:prstGeom prst="rect">
            <a:avLst/>
          </a:prstGeom>
          <a:noFill/>
        </p:spPr>
        <p:txBody>
          <a:bodyPr wrap="none" rtlCol="0">
            <a:spAutoFit/>
          </a:bodyPr>
          <a:lstStyle/>
          <a:p>
            <a:r>
              <a:rPr lang="en-US" sz="6000" dirty="0">
                <a:solidFill>
                  <a:schemeClr val="tx2"/>
                </a:solidFill>
                <a:latin typeface="Montserrat" pitchFamily="2" charset="77"/>
                <a:ea typeface="Lato Black" charset="0"/>
                <a:cs typeface="Lato Black" charset="0"/>
              </a:rPr>
              <a:t>47%</a:t>
            </a:r>
          </a:p>
        </p:txBody>
      </p:sp>
      <p:sp>
        <p:nvSpPr>
          <p:cNvPr id="34" name="Rectangle 33">
            <a:extLst>
              <a:ext uri="{FF2B5EF4-FFF2-40B4-BE49-F238E27FC236}">
                <a16:creationId xmlns:a16="http://schemas.microsoft.com/office/drawing/2014/main" id="{0ECCAC25-F123-D34D-9BAE-42097F8A0BFB}"/>
              </a:ext>
            </a:extLst>
          </p:cNvPr>
          <p:cNvSpPr/>
          <p:nvPr/>
        </p:nvSpPr>
        <p:spPr>
          <a:xfrm>
            <a:off x="7733172" y="1412403"/>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Two</a:t>
            </a:r>
          </a:p>
        </p:txBody>
      </p:sp>
      <p:sp>
        <p:nvSpPr>
          <p:cNvPr id="43" name="Rectangle 42">
            <a:extLst>
              <a:ext uri="{FF2B5EF4-FFF2-40B4-BE49-F238E27FC236}">
                <a16:creationId xmlns:a16="http://schemas.microsoft.com/office/drawing/2014/main" id="{36DDF078-4819-8A40-B7D7-C38658AB97DC}"/>
              </a:ext>
            </a:extLst>
          </p:cNvPr>
          <p:cNvSpPr/>
          <p:nvPr/>
        </p:nvSpPr>
        <p:spPr>
          <a:xfrm>
            <a:off x="7699306" y="3157864"/>
            <a:ext cx="3136840"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44" name="TextBox 43">
            <a:extLst>
              <a:ext uri="{FF2B5EF4-FFF2-40B4-BE49-F238E27FC236}">
                <a16:creationId xmlns:a16="http://schemas.microsoft.com/office/drawing/2014/main" id="{FD7415EB-FAE8-DE46-9162-3ECAE3039F8B}"/>
              </a:ext>
            </a:extLst>
          </p:cNvPr>
          <p:cNvSpPr txBox="1"/>
          <p:nvPr/>
        </p:nvSpPr>
        <p:spPr>
          <a:xfrm>
            <a:off x="7699306" y="2058734"/>
            <a:ext cx="1768433" cy="1015663"/>
          </a:xfrm>
          <a:prstGeom prst="rect">
            <a:avLst/>
          </a:prstGeom>
          <a:noFill/>
        </p:spPr>
        <p:txBody>
          <a:bodyPr wrap="none" rtlCol="0">
            <a:spAutoFit/>
          </a:bodyPr>
          <a:lstStyle/>
          <a:p>
            <a:r>
              <a:rPr lang="en-US" sz="6000" dirty="0">
                <a:solidFill>
                  <a:schemeClr val="tx2"/>
                </a:solidFill>
                <a:latin typeface="Montserrat" pitchFamily="2" charset="77"/>
                <a:ea typeface="Lato Black" charset="0"/>
                <a:cs typeface="Lato Black" charset="0"/>
              </a:rPr>
              <a:t>24%</a:t>
            </a:r>
          </a:p>
        </p:txBody>
      </p:sp>
      <p:sp>
        <p:nvSpPr>
          <p:cNvPr id="46" name="Rectangle 45">
            <a:extLst>
              <a:ext uri="{FF2B5EF4-FFF2-40B4-BE49-F238E27FC236}">
                <a16:creationId xmlns:a16="http://schemas.microsoft.com/office/drawing/2014/main" id="{0E5010C0-7A7F-5342-9579-3E9889996617}"/>
              </a:ext>
            </a:extLst>
          </p:cNvPr>
          <p:cNvSpPr/>
          <p:nvPr/>
        </p:nvSpPr>
        <p:spPr>
          <a:xfrm>
            <a:off x="13433323" y="1412403"/>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Two</a:t>
            </a:r>
          </a:p>
        </p:txBody>
      </p:sp>
      <p:sp>
        <p:nvSpPr>
          <p:cNvPr id="54" name="Rectangle 53">
            <a:extLst>
              <a:ext uri="{FF2B5EF4-FFF2-40B4-BE49-F238E27FC236}">
                <a16:creationId xmlns:a16="http://schemas.microsoft.com/office/drawing/2014/main" id="{B8093F56-BB1C-7340-8F35-4BCF81AA12DD}"/>
              </a:ext>
            </a:extLst>
          </p:cNvPr>
          <p:cNvSpPr/>
          <p:nvPr/>
        </p:nvSpPr>
        <p:spPr>
          <a:xfrm>
            <a:off x="13399457" y="3157864"/>
            <a:ext cx="3136840"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55" name="TextBox 54">
            <a:extLst>
              <a:ext uri="{FF2B5EF4-FFF2-40B4-BE49-F238E27FC236}">
                <a16:creationId xmlns:a16="http://schemas.microsoft.com/office/drawing/2014/main" id="{BA1BE9F2-FD90-3643-9537-E31781356D97}"/>
              </a:ext>
            </a:extLst>
          </p:cNvPr>
          <p:cNvSpPr txBox="1"/>
          <p:nvPr/>
        </p:nvSpPr>
        <p:spPr>
          <a:xfrm>
            <a:off x="13399457" y="2058734"/>
            <a:ext cx="1768433" cy="1015663"/>
          </a:xfrm>
          <a:prstGeom prst="rect">
            <a:avLst/>
          </a:prstGeom>
          <a:noFill/>
        </p:spPr>
        <p:txBody>
          <a:bodyPr wrap="none" rtlCol="0">
            <a:spAutoFit/>
          </a:bodyPr>
          <a:lstStyle/>
          <a:p>
            <a:r>
              <a:rPr lang="en-US" sz="6000" dirty="0">
                <a:solidFill>
                  <a:schemeClr val="tx2"/>
                </a:solidFill>
                <a:latin typeface="Montserrat" pitchFamily="2" charset="77"/>
                <a:ea typeface="Lato Black" charset="0"/>
                <a:cs typeface="Lato Black" charset="0"/>
              </a:rPr>
              <a:t>24%</a:t>
            </a:r>
          </a:p>
        </p:txBody>
      </p:sp>
      <p:sp>
        <p:nvSpPr>
          <p:cNvPr id="57" name="Rectangle 56">
            <a:extLst>
              <a:ext uri="{FF2B5EF4-FFF2-40B4-BE49-F238E27FC236}">
                <a16:creationId xmlns:a16="http://schemas.microsoft.com/office/drawing/2014/main" id="{C31478A1-3BCF-7A43-95CE-F4DA812DACB8}"/>
              </a:ext>
            </a:extLst>
          </p:cNvPr>
          <p:cNvSpPr/>
          <p:nvPr/>
        </p:nvSpPr>
        <p:spPr>
          <a:xfrm>
            <a:off x="19103522" y="1412403"/>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Two</a:t>
            </a:r>
          </a:p>
        </p:txBody>
      </p:sp>
      <p:sp>
        <p:nvSpPr>
          <p:cNvPr id="58" name="Rectangle 57">
            <a:extLst>
              <a:ext uri="{FF2B5EF4-FFF2-40B4-BE49-F238E27FC236}">
                <a16:creationId xmlns:a16="http://schemas.microsoft.com/office/drawing/2014/main" id="{2E0F18A1-A4D4-CD49-AE6C-E21D32460377}"/>
              </a:ext>
            </a:extLst>
          </p:cNvPr>
          <p:cNvSpPr/>
          <p:nvPr/>
        </p:nvSpPr>
        <p:spPr>
          <a:xfrm>
            <a:off x="19069656" y="3157864"/>
            <a:ext cx="3136840"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59" name="TextBox 58">
            <a:extLst>
              <a:ext uri="{FF2B5EF4-FFF2-40B4-BE49-F238E27FC236}">
                <a16:creationId xmlns:a16="http://schemas.microsoft.com/office/drawing/2014/main" id="{28CB66EB-0F6D-2E43-90CB-3115084844B7}"/>
              </a:ext>
            </a:extLst>
          </p:cNvPr>
          <p:cNvSpPr txBox="1"/>
          <p:nvPr/>
        </p:nvSpPr>
        <p:spPr>
          <a:xfrm>
            <a:off x="19069656" y="2058734"/>
            <a:ext cx="1768433" cy="1015663"/>
          </a:xfrm>
          <a:prstGeom prst="rect">
            <a:avLst/>
          </a:prstGeom>
          <a:noFill/>
        </p:spPr>
        <p:txBody>
          <a:bodyPr wrap="none" rtlCol="0">
            <a:spAutoFit/>
          </a:bodyPr>
          <a:lstStyle/>
          <a:p>
            <a:r>
              <a:rPr lang="en-US" sz="6000" dirty="0">
                <a:solidFill>
                  <a:schemeClr val="tx2"/>
                </a:solidFill>
                <a:latin typeface="Montserrat" pitchFamily="2" charset="77"/>
                <a:ea typeface="Lato Black" charset="0"/>
                <a:cs typeface="Lato Black" charset="0"/>
              </a:rPr>
              <a:t>24%</a:t>
            </a:r>
          </a:p>
        </p:txBody>
      </p:sp>
      <p:grpSp>
        <p:nvGrpSpPr>
          <p:cNvPr id="19" name="Group 18">
            <a:extLst>
              <a:ext uri="{FF2B5EF4-FFF2-40B4-BE49-F238E27FC236}">
                <a16:creationId xmlns:a16="http://schemas.microsoft.com/office/drawing/2014/main" id="{4A36BABE-3C08-2440-B107-4351DBA3E591}"/>
              </a:ext>
            </a:extLst>
          </p:cNvPr>
          <p:cNvGrpSpPr/>
          <p:nvPr/>
        </p:nvGrpSpPr>
        <p:grpSpPr>
          <a:xfrm>
            <a:off x="13068296" y="6006218"/>
            <a:ext cx="9480279" cy="6297379"/>
            <a:chOff x="1910532" y="1745044"/>
            <a:chExt cx="9480279" cy="6297379"/>
          </a:xfrm>
        </p:grpSpPr>
        <p:sp>
          <p:nvSpPr>
            <p:cNvPr id="20" name="TextBox 19">
              <a:extLst>
                <a:ext uri="{FF2B5EF4-FFF2-40B4-BE49-F238E27FC236}">
                  <a16:creationId xmlns:a16="http://schemas.microsoft.com/office/drawing/2014/main" id="{7E58AD06-30C0-394D-981F-52C97ED09BB1}"/>
                </a:ext>
              </a:extLst>
            </p:cNvPr>
            <p:cNvSpPr txBox="1"/>
            <p:nvPr/>
          </p:nvSpPr>
          <p:spPr>
            <a:xfrm>
              <a:off x="2033021" y="2137295"/>
              <a:ext cx="5546711" cy="923330"/>
            </a:xfrm>
            <a:prstGeom prst="rect">
              <a:avLst/>
            </a:prstGeom>
            <a:noFill/>
            <a:ln>
              <a:noFill/>
            </a:ln>
          </p:spPr>
          <p:txBody>
            <a:bodyPr wrap="none" rtlCol="0">
              <a:spAutoFit/>
            </a:bodyPr>
            <a:lstStyle/>
            <a:p>
              <a:r>
                <a:rPr lang="en-US" sz="5400" dirty="0">
                  <a:solidFill>
                    <a:schemeClr val="tx2"/>
                  </a:solidFill>
                  <a:latin typeface="Montserrat" pitchFamily="2" charset="77"/>
                  <a:ea typeface="Lato Black" charset="0"/>
                  <a:cs typeface="Lato Black" charset="0"/>
                </a:rPr>
                <a:t>Revenue Model</a:t>
              </a:r>
            </a:p>
          </p:txBody>
        </p:sp>
        <p:sp>
          <p:nvSpPr>
            <p:cNvPr id="21" name="Subtitle 2">
              <a:extLst>
                <a:ext uri="{FF2B5EF4-FFF2-40B4-BE49-F238E27FC236}">
                  <a16:creationId xmlns:a16="http://schemas.microsoft.com/office/drawing/2014/main" id="{A21F3DE5-7D31-9647-9EFA-D4902A4A6BEF}"/>
                </a:ext>
              </a:extLst>
            </p:cNvPr>
            <p:cNvSpPr txBox="1">
              <a:spLocks/>
            </p:cNvSpPr>
            <p:nvPr/>
          </p:nvSpPr>
          <p:spPr>
            <a:xfrm>
              <a:off x="1910532" y="3659352"/>
              <a:ext cx="9480279" cy="438307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Montserrat Light" charset="0"/>
                  <a:ea typeface="Montserrat Light" charset="0"/>
                  <a:cs typeface="Montserrat Light" charset="0"/>
                </a:rPr>
                <a:t>Marketers must link the price to the real and perceived value of the product, but they also must take into account supply costs, seasonal discounts, and prices used by competitors. In some cases, business executives. To be successful, marketers should understand the life cycle of a product, and business executives should have a plan for dealing with products at every stage of their life cycles. </a:t>
              </a:r>
            </a:p>
          </p:txBody>
        </p:sp>
        <p:sp>
          <p:nvSpPr>
            <p:cNvPr id="22" name="Rectangle 21">
              <a:extLst>
                <a:ext uri="{FF2B5EF4-FFF2-40B4-BE49-F238E27FC236}">
                  <a16:creationId xmlns:a16="http://schemas.microsoft.com/office/drawing/2014/main" id="{6AB24D05-41D9-CE44-96D2-E948BBEC808B}"/>
                </a:ext>
              </a:extLst>
            </p:cNvPr>
            <p:cNvSpPr/>
            <p:nvPr/>
          </p:nvSpPr>
          <p:spPr>
            <a:xfrm>
              <a:off x="212293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2" name="Picture Placeholder 1">
            <a:extLst>
              <a:ext uri="{FF2B5EF4-FFF2-40B4-BE49-F238E27FC236}">
                <a16:creationId xmlns:a16="http://schemas.microsoft.com/office/drawing/2014/main" id="{85496470-EBFD-6B45-9C2C-568A3FDA11F5}"/>
              </a:ext>
            </a:extLst>
          </p:cNvPr>
          <p:cNvSpPr>
            <a:spLocks noGrp="1"/>
          </p:cNvSpPr>
          <p:nvPr>
            <p:ph type="pic" sz="quarter" idx="18"/>
          </p:nvPr>
        </p:nvSpPr>
        <p:spPr/>
      </p:sp>
    </p:spTree>
    <p:extLst>
      <p:ext uri="{BB962C8B-B14F-4D97-AF65-F5344CB8AC3E}">
        <p14:creationId xmlns:p14="http://schemas.microsoft.com/office/powerpoint/2010/main" val="11865075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CB81DFA-605A-924D-82BE-699E937D41A3}"/>
              </a:ext>
            </a:extLst>
          </p:cNvPr>
          <p:cNvSpPr>
            <a:spLocks noGrp="1"/>
          </p:cNvSpPr>
          <p:nvPr>
            <p:ph type="pic" sz="quarter" idx="14"/>
          </p:nvPr>
        </p:nvSpPr>
        <p:spPr/>
      </p:sp>
      <p:sp>
        <p:nvSpPr>
          <p:cNvPr id="59" name="Rectangle 58">
            <a:extLst>
              <a:ext uri="{FF2B5EF4-FFF2-40B4-BE49-F238E27FC236}">
                <a16:creationId xmlns:a16="http://schemas.microsoft.com/office/drawing/2014/main" id="{6F16BBF8-91A6-E54B-A3B9-1C7530E688FA}"/>
              </a:ext>
            </a:extLst>
          </p:cNvPr>
          <p:cNvSpPr/>
          <p:nvPr/>
        </p:nvSpPr>
        <p:spPr>
          <a:xfrm rot="10800000" flipV="1">
            <a:off x="12188814" y="0"/>
            <a:ext cx="12188829" cy="13716000"/>
          </a:xfrm>
          <a:prstGeom prst="rect">
            <a:avLst/>
          </a:prstGeom>
          <a:gradFill>
            <a:gsLst>
              <a:gs pos="73000">
                <a:schemeClr val="accent1">
                  <a:alpha val="80000"/>
                </a:schemeClr>
              </a:gs>
              <a:gs pos="0">
                <a:schemeClr val="accent3"/>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CCAFC608-DD11-B148-BB23-EB6A8BA13EFF}"/>
              </a:ext>
            </a:extLst>
          </p:cNvPr>
          <p:cNvSpPr/>
          <p:nvPr/>
        </p:nvSpPr>
        <p:spPr>
          <a:xfrm>
            <a:off x="1999023" y="9734595"/>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One</a:t>
            </a:r>
          </a:p>
        </p:txBody>
      </p:sp>
      <p:sp>
        <p:nvSpPr>
          <p:cNvPr id="61" name="Rectangle 60">
            <a:extLst>
              <a:ext uri="{FF2B5EF4-FFF2-40B4-BE49-F238E27FC236}">
                <a16:creationId xmlns:a16="http://schemas.microsoft.com/office/drawing/2014/main" id="{8197A9AA-58FB-2840-A484-B6C8031C8BFD}"/>
              </a:ext>
            </a:extLst>
          </p:cNvPr>
          <p:cNvSpPr/>
          <p:nvPr/>
        </p:nvSpPr>
        <p:spPr>
          <a:xfrm>
            <a:off x="1965157" y="11480056"/>
            <a:ext cx="3136840"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62" name="TextBox 61">
            <a:extLst>
              <a:ext uri="{FF2B5EF4-FFF2-40B4-BE49-F238E27FC236}">
                <a16:creationId xmlns:a16="http://schemas.microsoft.com/office/drawing/2014/main" id="{212087CC-4E5C-FE45-A759-D3FB22D875BE}"/>
              </a:ext>
            </a:extLst>
          </p:cNvPr>
          <p:cNvSpPr txBox="1"/>
          <p:nvPr/>
        </p:nvSpPr>
        <p:spPr>
          <a:xfrm>
            <a:off x="1965157" y="10380926"/>
            <a:ext cx="2010487" cy="1015663"/>
          </a:xfrm>
          <a:prstGeom prst="rect">
            <a:avLst/>
          </a:prstGeom>
          <a:noFill/>
        </p:spPr>
        <p:txBody>
          <a:bodyPr wrap="none" rtlCol="0">
            <a:spAutoFit/>
          </a:bodyPr>
          <a:lstStyle/>
          <a:p>
            <a:r>
              <a:rPr lang="en-US" sz="6000" dirty="0">
                <a:solidFill>
                  <a:schemeClr val="tx2"/>
                </a:solidFill>
                <a:latin typeface="Montserrat" pitchFamily="2" charset="77"/>
                <a:ea typeface="Lato Black" charset="0"/>
                <a:cs typeface="Lato Black" charset="0"/>
              </a:rPr>
              <a:t>+250</a:t>
            </a:r>
          </a:p>
        </p:txBody>
      </p:sp>
      <p:sp>
        <p:nvSpPr>
          <p:cNvPr id="63" name="Rectangle 62">
            <a:extLst>
              <a:ext uri="{FF2B5EF4-FFF2-40B4-BE49-F238E27FC236}">
                <a16:creationId xmlns:a16="http://schemas.microsoft.com/office/drawing/2014/main" id="{8C0AB8A2-A897-5248-9B43-DF37E7B18876}"/>
              </a:ext>
            </a:extLst>
          </p:cNvPr>
          <p:cNvSpPr/>
          <p:nvPr/>
        </p:nvSpPr>
        <p:spPr>
          <a:xfrm>
            <a:off x="6958997" y="9734595"/>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Two</a:t>
            </a:r>
          </a:p>
        </p:txBody>
      </p:sp>
      <p:sp>
        <p:nvSpPr>
          <p:cNvPr id="64" name="Rectangle 63">
            <a:extLst>
              <a:ext uri="{FF2B5EF4-FFF2-40B4-BE49-F238E27FC236}">
                <a16:creationId xmlns:a16="http://schemas.microsoft.com/office/drawing/2014/main" id="{F596C309-222B-444B-8B62-C86DDC5FB526}"/>
              </a:ext>
            </a:extLst>
          </p:cNvPr>
          <p:cNvSpPr/>
          <p:nvPr/>
        </p:nvSpPr>
        <p:spPr>
          <a:xfrm>
            <a:off x="6925131" y="11480056"/>
            <a:ext cx="3136840"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65" name="TextBox 64">
            <a:extLst>
              <a:ext uri="{FF2B5EF4-FFF2-40B4-BE49-F238E27FC236}">
                <a16:creationId xmlns:a16="http://schemas.microsoft.com/office/drawing/2014/main" id="{EE1D913B-2C0B-0F45-95BC-9BCD54B25607}"/>
              </a:ext>
            </a:extLst>
          </p:cNvPr>
          <p:cNvSpPr txBox="1"/>
          <p:nvPr/>
        </p:nvSpPr>
        <p:spPr>
          <a:xfrm>
            <a:off x="6925131" y="10380926"/>
            <a:ext cx="2023311" cy="1015663"/>
          </a:xfrm>
          <a:prstGeom prst="rect">
            <a:avLst/>
          </a:prstGeom>
          <a:noFill/>
        </p:spPr>
        <p:txBody>
          <a:bodyPr wrap="none" rtlCol="0">
            <a:spAutoFit/>
          </a:bodyPr>
          <a:lstStyle/>
          <a:p>
            <a:r>
              <a:rPr lang="en-US" sz="6000" dirty="0">
                <a:solidFill>
                  <a:schemeClr val="tx2"/>
                </a:solidFill>
                <a:latin typeface="Montserrat" pitchFamily="2" charset="77"/>
                <a:ea typeface="Lato Black" charset="0"/>
                <a:cs typeface="Lato Black" charset="0"/>
              </a:rPr>
              <a:t>+743</a:t>
            </a:r>
          </a:p>
        </p:txBody>
      </p:sp>
      <p:grpSp>
        <p:nvGrpSpPr>
          <p:cNvPr id="25" name="Group 24">
            <a:extLst>
              <a:ext uri="{FF2B5EF4-FFF2-40B4-BE49-F238E27FC236}">
                <a16:creationId xmlns:a16="http://schemas.microsoft.com/office/drawing/2014/main" id="{4E6F5A97-3E66-194B-9E6D-308604BFD632}"/>
              </a:ext>
            </a:extLst>
          </p:cNvPr>
          <p:cNvGrpSpPr/>
          <p:nvPr/>
        </p:nvGrpSpPr>
        <p:grpSpPr>
          <a:xfrm>
            <a:off x="15437099" y="6200209"/>
            <a:ext cx="5692279" cy="1315581"/>
            <a:chOff x="8425264" y="1745044"/>
            <a:chExt cx="5692279"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8425264" y="2137295"/>
              <a:ext cx="5692279" cy="923330"/>
            </a:xfrm>
            <a:prstGeom prst="rect">
              <a:avLst/>
            </a:prstGeom>
            <a:noFill/>
            <a:ln>
              <a:noFill/>
            </a:ln>
          </p:spPr>
          <p:txBody>
            <a:bodyPr wrap="square" rtlCol="0">
              <a:spAutoFit/>
            </a:bodyPr>
            <a:lstStyle/>
            <a:p>
              <a:r>
                <a:rPr lang="en-US" sz="5400" dirty="0">
                  <a:solidFill>
                    <a:schemeClr val="bg1"/>
                  </a:solidFill>
                  <a:latin typeface="Montserrat" pitchFamily="2" charset="77"/>
                  <a:ea typeface="Lato Black" charset="0"/>
                  <a:cs typeface="Lato Black" charset="0"/>
                </a:rPr>
                <a:t>Revenue Model</a:t>
              </a:r>
            </a:p>
          </p:txBody>
        </p:sp>
        <p:sp>
          <p:nvSpPr>
            <p:cNvPr id="27" name="Rectangle 26">
              <a:extLst>
                <a:ext uri="{FF2B5EF4-FFF2-40B4-BE49-F238E27FC236}">
                  <a16:creationId xmlns:a16="http://schemas.microsoft.com/office/drawing/2014/main" id="{89AAA044-EA47-1445-80AE-49F56A4132D1}"/>
                </a:ext>
              </a:extLst>
            </p:cNvPr>
            <p:cNvSpPr/>
            <p:nvPr/>
          </p:nvSpPr>
          <p:spPr>
            <a:xfrm>
              <a:off x="8563719" y="1745044"/>
              <a:ext cx="96951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latin typeface="Montserrat Light" charset="0"/>
              </a:endParaRPr>
            </a:p>
          </p:txBody>
        </p:sp>
      </p:grpSp>
      <p:sp>
        <p:nvSpPr>
          <p:cNvPr id="3" name="Picture Placeholder 2">
            <a:extLst>
              <a:ext uri="{FF2B5EF4-FFF2-40B4-BE49-F238E27FC236}">
                <a16:creationId xmlns:a16="http://schemas.microsoft.com/office/drawing/2014/main" id="{1539BFCF-535D-254A-BB5D-52BB20D9D96E}"/>
              </a:ext>
            </a:extLst>
          </p:cNvPr>
          <p:cNvSpPr>
            <a:spLocks noGrp="1"/>
          </p:cNvSpPr>
          <p:nvPr>
            <p:ph type="pic" sz="quarter" idx="18"/>
          </p:nvPr>
        </p:nvSpPr>
        <p:spPr/>
      </p:sp>
    </p:spTree>
    <p:extLst>
      <p:ext uri="{BB962C8B-B14F-4D97-AF65-F5344CB8AC3E}">
        <p14:creationId xmlns:p14="http://schemas.microsoft.com/office/powerpoint/2010/main" val="34669003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8425264" y="1745044"/>
            <a:ext cx="7527138" cy="1315581"/>
            <a:chOff x="8425264" y="1745044"/>
            <a:chExt cx="7527138"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8425264" y="2137295"/>
              <a:ext cx="7527138" cy="923330"/>
            </a:xfrm>
            <a:prstGeom prst="rect">
              <a:avLst/>
            </a:prstGeom>
            <a:noFill/>
            <a:ln>
              <a:noFill/>
            </a:ln>
          </p:spPr>
          <p:txBody>
            <a:bodyPr wrap="square" rtlCol="0">
              <a:spAutoFit/>
            </a:bodyPr>
            <a:lstStyle/>
            <a:p>
              <a:pPr algn="ctr"/>
              <a:r>
                <a:rPr lang="en-US" sz="5400" dirty="0">
                  <a:solidFill>
                    <a:schemeClr val="tx2"/>
                  </a:solidFill>
                  <a:latin typeface="Montserrat" pitchFamily="2" charset="77"/>
                  <a:ea typeface="Lato Black" charset="0"/>
                  <a:cs typeface="Lato Black" charset="0"/>
                </a:rPr>
                <a:t>Market Validation</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grpSp>
        <p:nvGrpSpPr>
          <p:cNvPr id="6" name="Group 5">
            <a:extLst>
              <a:ext uri="{FF2B5EF4-FFF2-40B4-BE49-F238E27FC236}">
                <a16:creationId xmlns:a16="http://schemas.microsoft.com/office/drawing/2014/main" id="{C59C49C6-DD4F-B045-A79E-CBCBAD91A791}"/>
              </a:ext>
            </a:extLst>
          </p:cNvPr>
          <p:cNvGrpSpPr/>
          <p:nvPr/>
        </p:nvGrpSpPr>
        <p:grpSpPr>
          <a:xfrm>
            <a:off x="2389608" y="4567963"/>
            <a:ext cx="10880350" cy="7435353"/>
            <a:chOff x="11150962" y="4567963"/>
            <a:chExt cx="10880350" cy="7435353"/>
          </a:xfrm>
        </p:grpSpPr>
        <p:grpSp>
          <p:nvGrpSpPr>
            <p:cNvPr id="32" name="Group 31">
              <a:extLst>
                <a:ext uri="{FF2B5EF4-FFF2-40B4-BE49-F238E27FC236}">
                  <a16:creationId xmlns:a16="http://schemas.microsoft.com/office/drawing/2014/main" id="{90C70109-F09A-BF4F-814C-6A4E44F38646}"/>
                </a:ext>
              </a:extLst>
            </p:cNvPr>
            <p:cNvGrpSpPr/>
            <p:nvPr/>
          </p:nvGrpSpPr>
          <p:grpSpPr>
            <a:xfrm>
              <a:off x="11188419" y="4567963"/>
              <a:ext cx="10842893" cy="6749881"/>
              <a:chOff x="12837543" y="-1413786"/>
              <a:chExt cx="9582912" cy="12240284"/>
            </a:xfrm>
          </p:grpSpPr>
          <p:sp>
            <p:nvSpPr>
              <p:cNvPr id="33" name="Rectangle 32">
                <a:extLst>
                  <a:ext uri="{FF2B5EF4-FFF2-40B4-BE49-F238E27FC236}">
                    <a16:creationId xmlns:a16="http://schemas.microsoft.com/office/drawing/2014/main" id="{0D420434-3A15-F241-A0A4-AF48E6150889}"/>
                  </a:ext>
                </a:extLst>
              </p:cNvPr>
              <p:cNvSpPr/>
              <p:nvPr/>
            </p:nvSpPr>
            <p:spPr>
              <a:xfrm>
                <a:off x="12837543" y="13460"/>
                <a:ext cx="2231136" cy="10813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pitchFamily="2" charset="77"/>
                  <a:ea typeface="Roboto Light" panose="02000000000000000000" pitchFamily="2" charset="0"/>
                </a:endParaRPr>
              </a:p>
            </p:txBody>
          </p:sp>
          <p:sp>
            <p:nvSpPr>
              <p:cNvPr id="34" name="Rectangle 33">
                <a:extLst>
                  <a:ext uri="{FF2B5EF4-FFF2-40B4-BE49-F238E27FC236}">
                    <a16:creationId xmlns:a16="http://schemas.microsoft.com/office/drawing/2014/main" id="{F56DBF2B-6C93-F54B-8606-6C921EA47B54}"/>
                  </a:ext>
                </a:extLst>
              </p:cNvPr>
              <p:cNvSpPr/>
              <p:nvPr/>
            </p:nvSpPr>
            <p:spPr>
              <a:xfrm>
                <a:off x="15288135" y="5596012"/>
                <a:ext cx="2231136" cy="52304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pitchFamily="2" charset="77"/>
                  <a:ea typeface="Roboto Light" panose="02000000000000000000" pitchFamily="2" charset="0"/>
                </a:endParaRPr>
              </a:p>
            </p:txBody>
          </p:sp>
          <p:sp>
            <p:nvSpPr>
              <p:cNvPr id="43" name="Rectangle 42">
                <a:extLst>
                  <a:ext uri="{FF2B5EF4-FFF2-40B4-BE49-F238E27FC236}">
                    <a16:creationId xmlns:a16="http://schemas.microsoft.com/office/drawing/2014/main" id="{6809F46D-C7C5-7743-A18E-756A1BD37A68}"/>
                  </a:ext>
                </a:extLst>
              </p:cNvPr>
              <p:cNvSpPr/>
              <p:nvPr/>
            </p:nvSpPr>
            <p:spPr>
              <a:xfrm>
                <a:off x="17738727" y="-1413786"/>
                <a:ext cx="2231136" cy="1224028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pitchFamily="2" charset="77"/>
                  <a:ea typeface="Roboto Light" panose="02000000000000000000" pitchFamily="2" charset="0"/>
                </a:endParaRPr>
              </a:p>
            </p:txBody>
          </p:sp>
          <p:sp>
            <p:nvSpPr>
              <p:cNvPr id="44" name="Rectangle 43">
                <a:extLst>
                  <a:ext uri="{FF2B5EF4-FFF2-40B4-BE49-F238E27FC236}">
                    <a16:creationId xmlns:a16="http://schemas.microsoft.com/office/drawing/2014/main" id="{2DDC3043-6336-7349-87BA-AEF3FC8638D0}"/>
                  </a:ext>
                </a:extLst>
              </p:cNvPr>
              <p:cNvSpPr/>
              <p:nvPr/>
            </p:nvSpPr>
            <p:spPr>
              <a:xfrm>
                <a:off x="20189319" y="1627174"/>
                <a:ext cx="2231136" cy="91993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pitchFamily="2" charset="77"/>
                  <a:ea typeface="Roboto Light" panose="02000000000000000000" pitchFamily="2" charset="0"/>
                </a:endParaRPr>
              </a:p>
            </p:txBody>
          </p:sp>
        </p:grpSp>
        <p:sp>
          <p:nvSpPr>
            <p:cNvPr id="24" name="TextBox 23">
              <a:extLst>
                <a:ext uri="{FF2B5EF4-FFF2-40B4-BE49-F238E27FC236}">
                  <a16:creationId xmlns:a16="http://schemas.microsoft.com/office/drawing/2014/main" id="{45E9BD63-8D73-3C42-A641-5F9AA29111B1}"/>
                </a:ext>
              </a:extLst>
            </p:cNvPr>
            <p:cNvSpPr txBox="1"/>
            <p:nvPr/>
          </p:nvSpPr>
          <p:spPr>
            <a:xfrm>
              <a:off x="11150962" y="11603206"/>
              <a:ext cx="1669047" cy="400110"/>
            </a:xfrm>
            <a:prstGeom prst="rect">
              <a:avLst/>
            </a:prstGeom>
            <a:noFill/>
          </p:spPr>
          <p:txBody>
            <a:bodyPr wrap="none" rtlCol="0">
              <a:spAutoFit/>
            </a:bodyPr>
            <a:lstStyle/>
            <a:p>
              <a:r>
                <a:rPr lang="en-US" sz="2000" spc="600" dirty="0">
                  <a:latin typeface="Montserrat" pitchFamily="2" charset="77"/>
                  <a:ea typeface="Roboto Light" panose="02000000000000000000" pitchFamily="2" charset="0"/>
                  <a:cs typeface="Lato" panose="020F0502020204030203" pitchFamily="34" charset="0"/>
                </a:rPr>
                <a:t>TITLE A</a:t>
              </a:r>
            </a:p>
          </p:txBody>
        </p:sp>
        <p:sp>
          <p:nvSpPr>
            <p:cNvPr id="28" name="TextBox 27">
              <a:extLst>
                <a:ext uri="{FF2B5EF4-FFF2-40B4-BE49-F238E27FC236}">
                  <a16:creationId xmlns:a16="http://schemas.microsoft.com/office/drawing/2014/main" id="{F80B830D-C310-8D42-9AA4-05822FDF60B9}"/>
                </a:ext>
              </a:extLst>
            </p:cNvPr>
            <p:cNvSpPr txBox="1"/>
            <p:nvPr/>
          </p:nvSpPr>
          <p:spPr>
            <a:xfrm>
              <a:off x="13961220" y="11603206"/>
              <a:ext cx="1678665" cy="400110"/>
            </a:xfrm>
            <a:prstGeom prst="rect">
              <a:avLst/>
            </a:prstGeom>
            <a:noFill/>
          </p:spPr>
          <p:txBody>
            <a:bodyPr wrap="none" rtlCol="0">
              <a:spAutoFit/>
            </a:bodyPr>
            <a:lstStyle/>
            <a:p>
              <a:r>
                <a:rPr lang="en-US" sz="2000" spc="600" dirty="0">
                  <a:latin typeface="Montserrat" pitchFamily="2" charset="77"/>
                  <a:ea typeface="Roboto Light" panose="02000000000000000000" pitchFamily="2" charset="0"/>
                  <a:cs typeface="Lato" panose="020F0502020204030203" pitchFamily="34" charset="0"/>
                </a:rPr>
                <a:t>TITLE B</a:t>
              </a:r>
            </a:p>
          </p:txBody>
        </p:sp>
        <p:sp>
          <p:nvSpPr>
            <p:cNvPr id="29" name="TextBox 28">
              <a:extLst>
                <a:ext uri="{FF2B5EF4-FFF2-40B4-BE49-F238E27FC236}">
                  <a16:creationId xmlns:a16="http://schemas.microsoft.com/office/drawing/2014/main" id="{D907FBC4-F9F4-2844-8432-6F1600DC313C}"/>
                </a:ext>
              </a:extLst>
            </p:cNvPr>
            <p:cNvSpPr txBox="1"/>
            <p:nvPr/>
          </p:nvSpPr>
          <p:spPr>
            <a:xfrm>
              <a:off x="16734020" y="11603206"/>
              <a:ext cx="1669047" cy="400110"/>
            </a:xfrm>
            <a:prstGeom prst="rect">
              <a:avLst/>
            </a:prstGeom>
            <a:noFill/>
          </p:spPr>
          <p:txBody>
            <a:bodyPr wrap="none" rtlCol="0">
              <a:spAutoFit/>
            </a:bodyPr>
            <a:lstStyle/>
            <a:p>
              <a:r>
                <a:rPr lang="en-US" sz="2000" spc="600" dirty="0">
                  <a:latin typeface="Montserrat" pitchFamily="2" charset="77"/>
                  <a:ea typeface="Roboto Light" panose="02000000000000000000" pitchFamily="2" charset="0"/>
                  <a:cs typeface="Lato" panose="020F0502020204030203" pitchFamily="34" charset="0"/>
                </a:rPr>
                <a:t>TITLE C</a:t>
              </a:r>
            </a:p>
          </p:txBody>
        </p:sp>
        <p:sp>
          <p:nvSpPr>
            <p:cNvPr id="30" name="TextBox 29">
              <a:extLst>
                <a:ext uri="{FF2B5EF4-FFF2-40B4-BE49-F238E27FC236}">
                  <a16:creationId xmlns:a16="http://schemas.microsoft.com/office/drawing/2014/main" id="{C7A1EC75-489D-9042-9716-4EEE09EE0BF3}"/>
                </a:ext>
              </a:extLst>
            </p:cNvPr>
            <p:cNvSpPr txBox="1"/>
            <p:nvPr/>
          </p:nvSpPr>
          <p:spPr>
            <a:xfrm>
              <a:off x="19506821" y="11603206"/>
              <a:ext cx="1696298" cy="400110"/>
            </a:xfrm>
            <a:prstGeom prst="rect">
              <a:avLst/>
            </a:prstGeom>
            <a:noFill/>
          </p:spPr>
          <p:txBody>
            <a:bodyPr wrap="none" rtlCol="0">
              <a:spAutoFit/>
            </a:bodyPr>
            <a:lstStyle/>
            <a:p>
              <a:r>
                <a:rPr lang="en-US" sz="2000" spc="600" dirty="0">
                  <a:latin typeface="Montserrat" pitchFamily="2" charset="77"/>
                  <a:ea typeface="Roboto Light" panose="02000000000000000000" pitchFamily="2" charset="0"/>
                  <a:cs typeface="Lato" panose="020F0502020204030203" pitchFamily="34" charset="0"/>
                </a:rPr>
                <a:t>TITLE D</a:t>
              </a:r>
            </a:p>
          </p:txBody>
        </p:sp>
      </p:grpSp>
      <p:grpSp>
        <p:nvGrpSpPr>
          <p:cNvPr id="7" name="Group 6">
            <a:extLst>
              <a:ext uri="{FF2B5EF4-FFF2-40B4-BE49-F238E27FC236}">
                <a16:creationId xmlns:a16="http://schemas.microsoft.com/office/drawing/2014/main" id="{B59CB65C-7C38-824F-B708-9BB92BF8CFEC}"/>
              </a:ext>
            </a:extLst>
          </p:cNvPr>
          <p:cNvGrpSpPr/>
          <p:nvPr/>
        </p:nvGrpSpPr>
        <p:grpSpPr>
          <a:xfrm>
            <a:off x="15503201" y="4567963"/>
            <a:ext cx="6484841" cy="7513443"/>
            <a:chOff x="2346338" y="4567963"/>
            <a:chExt cx="6484841" cy="7513443"/>
          </a:xfrm>
        </p:grpSpPr>
        <p:sp>
          <p:nvSpPr>
            <p:cNvPr id="57" name="Subtitle 2">
              <a:extLst>
                <a:ext uri="{FF2B5EF4-FFF2-40B4-BE49-F238E27FC236}">
                  <a16:creationId xmlns:a16="http://schemas.microsoft.com/office/drawing/2014/main" id="{582FB79C-6795-F246-88F4-AD37BDD4834E}"/>
                </a:ext>
              </a:extLst>
            </p:cNvPr>
            <p:cNvSpPr txBox="1">
              <a:spLocks/>
            </p:cNvSpPr>
            <p:nvPr/>
          </p:nvSpPr>
          <p:spPr>
            <a:xfrm>
              <a:off x="2389608" y="5491293"/>
              <a:ext cx="6441571" cy="23761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Product should meet a certain consumer demand, or it should be so compelling that consumers believe they need it.</a:t>
              </a:r>
            </a:p>
          </p:txBody>
        </p:sp>
        <p:sp>
          <p:nvSpPr>
            <p:cNvPr id="58" name="TextBox 57">
              <a:extLst>
                <a:ext uri="{FF2B5EF4-FFF2-40B4-BE49-F238E27FC236}">
                  <a16:creationId xmlns:a16="http://schemas.microsoft.com/office/drawing/2014/main" id="{A894F0EF-37C4-7C4A-BEF3-F3797FE6C5B5}"/>
                </a:ext>
              </a:extLst>
            </p:cNvPr>
            <p:cNvSpPr txBox="1"/>
            <p:nvPr/>
          </p:nvSpPr>
          <p:spPr>
            <a:xfrm>
              <a:off x="2346338" y="4567963"/>
              <a:ext cx="2741201" cy="923330"/>
            </a:xfrm>
            <a:prstGeom prst="rect">
              <a:avLst/>
            </a:prstGeom>
            <a:noFill/>
            <a:ln>
              <a:noFill/>
            </a:ln>
          </p:spPr>
          <p:txBody>
            <a:bodyPr wrap="square" rtlCol="0">
              <a:spAutoFit/>
            </a:bodyPr>
            <a:lstStyle/>
            <a:p>
              <a:r>
                <a:rPr lang="en-US" sz="5400" dirty="0">
                  <a:solidFill>
                    <a:schemeClr val="tx2"/>
                  </a:solidFill>
                  <a:latin typeface="Montserrat" pitchFamily="2" charset="77"/>
                  <a:ea typeface="Roboto" panose="02000000000000000000" pitchFamily="2" charset="0"/>
                  <a:cs typeface="Lato Light" panose="020F0502020204030203" pitchFamily="34" charset="0"/>
                </a:rPr>
                <a:t>+4128</a:t>
              </a:r>
            </a:p>
          </p:txBody>
        </p:sp>
        <p:sp>
          <p:nvSpPr>
            <p:cNvPr id="60" name="Subtitle 2">
              <a:extLst>
                <a:ext uri="{FF2B5EF4-FFF2-40B4-BE49-F238E27FC236}">
                  <a16:creationId xmlns:a16="http://schemas.microsoft.com/office/drawing/2014/main" id="{F8F7CF71-028D-654B-8931-A0AD6ADB58E1}"/>
                </a:ext>
              </a:extLst>
            </p:cNvPr>
            <p:cNvSpPr txBox="1">
              <a:spLocks/>
            </p:cNvSpPr>
            <p:nvPr/>
          </p:nvSpPr>
          <p:spPr>
            <a:xfrm>
              <a:off x="2389608" y="9705294"/>
              <a:ext cx="6441571" cy="23761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Product should meet a certain consumer demand, or it should be so compelling that consumers believe they need it.</a:t>
              </a:r>
            </a:p>
          </p:txBody>
        </p:sp>
        <p:sp>
          <p:nvSpPr>
            <p:cNvPr id="61" name="TextBox 60">
              <a:extLst>
                <a:ext uri="{FF2B5EF4-FFF2-40B4-BE49-F238E27FC236}">
                  <a16:creationId xmlns:a16="http://schemas.microsoft.com/office/drawing/2014/main" id="{7DC1D4C7-7646-C948-8CB4-35743E4B1237}"/>
                </a:ext>
              </a:extLst>
            </p:cNvPr>
            <p:cNvSpPr txBox="1"/>
            <p:nvPr/>
          </p:nvSpPr>
          <p:spPr>
            <a:xfrm>
              <a:off x="2346338" y="8781964"/>
              <a:ext cx="2741201" cy="923330"/>
            </a:xfrm>
            <a:prstGeom prst="rect">
              <a:avLst/>
            </a:prstGeom>
            <a:noFill/>
            <a:ln>
              <a:noFill/>
            </a:ln>
          </p:spPr>
          <p:txBody>
            <a:bodyPr wrap="square" rtlCol="0">
              <a:spAutoFit/>
            </a:bodyPr>
            <a:lstStyle/>
            <a:p>
              <a:r>
                <a:rPr lang="en-US" sz="5400" dirty="0">
                  <a:solidFill>
                    <a:schemeClr val="tx2"/>
                  </a:solidFill>
                  <a:latin typeface="Montserrat" pitchFamily="2" charset="77"/>
                  <a:ea typeface="Roboto" panose="02000000000000000000" pitchFamily="2" charset="0"/>
                  <a:cs typeface="Lato Light" panose="020F0502020204030203" pitchFamily="34" charset="0"/>
                </a:rPr>
                <a:t>+7390</a:t>
              </a:r>
            </a:p>
          </p:txBody>
        </p:sp>
      </p:grpSp>
    </p:spTree>
    <p:extLst>
      <p:ext uri="{BB962C8B-B14F-4D97-AF65-F5344CB8AC3E}">
        <p14:creationId xmlns:p14="http://schemas.microsoft.com/office/powerpoint/2010/main" val="17253136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FC94502-6456-3A4E-B363-9D687C117F9D}"/>
              </a:ext>
            </a:extLst>
          </p:cNvPr>
          <p:cNvSpPr/>
          <p:nvPr/>
        </p:nvSpPr>
        <p:spPr>
          <a:xfrm>
            <a:off x="2033021" y="10009044"/>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Project One</a:t>
            </a:r>
          </a:p>
        </p:txBody>
      </p:sp>
      <p:sp>
        <p:nvSpPr>
          <p:cNvPr id="22" name="Rectangle 21">
            <a:extLst>
              <a:ext uri="{FF2B5EF4-FFF2-40B4-BE49-F238E27FC236}">
                <a16:creationId xmlns:a16="http://schemas.microsoft.com/office/drawing/2014/main" id="{DDCE9535-EBC0-914F-A572-5BEB2040E378}"/>
              </a:ext>
            </a:extLst>
          </p:cNvPr>
          <p:cNvSpPr/>
          <p:nvPr/>
        </p:nvSpPr>
        <p:spPr>
          <a:xfrm>
            <a:off x="2060940" y="11578705"/>
            <a:ext cx="4921190" cy="618118"/>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23" name="TextBox 22">
            <a:extLst>
              <a:ext uri="{FF2B5EF4-FFF2-40B4-BE49-F238E27FC236}">
                <a16:creationId xmlns:a16="http://schemas.microsoft.com/office/drawing/2014/main" id="{BDECBF4C-08D1-B145-9119-EB345F406389}"/>
              </a:ext>
            </a:extLst>
          </p:cNvPr>
          <p:cNvSpPr txBox="1"/>
          <p:nvPr/>
        </p:nvSpPr>
        <p:spPr>
          <a:xfrm>
            <a:off x="2060940" y="10655375"/>
            <a:ext cx="1624163" cy="923330"/>
          </a:xfrm>
          <a:prstGeom prst="rect">
            <a:avLst/>
          </a:prstGeom>
          <a:noFill/>
        </p:spPr>
        <p:txBody>
          <a:bodyPr wrap="none" rtlCol="0">
            <a:spAutoFit/>
          </a:bodyPr>
          <a:lstStyle/>
          <a:p>
            <a:r>
              <a:rPr lang="en-US" sz="5400" dirty="0">
                <a:solidFill>
                  <a:schemeClr val="tx2"/>
                </a:solidFill>
                <a:latin typeface="Montserrat" pitchFamily="2" charset="77"/>
                <a:ea typeface="Lato Black" charset="0"/>
                <a:cs typeface="Lato Black" charset="0"/>
              </a:rPr>
              <a:t>47%</a:t>
            </a:r>
          </a:p>
        </p:txBody>
      </p:sp>
      <p:sp>
        <p:nvSpPr>
          <p:cNvPr id="35" name="TextBox 34">
            <a:extLst>
              <a:ext uri="{FF2B5EF4-FFF2-40B4-BE49-F238E27FC236}">
                <a16:creationId xmlns:a16="http://schemas.microsoft.com/office/drawing/2014/main" id="{66939DD7-9075-C345-A0E6-6F59C0394396}"/>
              </a:ext>
            </a:extLst>
          </p:cNvPr>
          <p:cNvSpPr txBox="1"/>
          <p:nvPr/>
        </p:nvSpPr>
        <p:spPr>
          <a:xfrm>
            <a:off x="2033021" y="2137295"/>
            <a:ext cx="6341801" cy="923330"/>
          </a:xfrm>
          <a:prstGeom prst="rect">
            <a:avLst/>
          </a:prstGeom>
          <a:noFill/>
          <a:ln>
            <a:noFill/>
          </a:ln>
        </p:spPr>
        <p:txBody>
          <a:bodyPr wrap="none" rtlCol="0">
            <a:spAutoFit/>
          </a:bodyPr>
          <a:lstStyle/>
          <a:p>
            <a:r>
              <a:rPr lang="en-US" sz="5400" dirty="0">
                <a:solidFill>
                  <a:schemeClr val="tx2"/>
                </a:solidFill>
                <a:latin typeface="Montserrat" pitchFamily="2" charset="77"/>
                <a:ea typeface="Lato Black" charset="0"/>
                <a:cs typeface="Lato Black" charset="0"/>
              </a:rPr>
              <a:t>Market Validation</a:t>
            </a:r>
          </a:p>
        </p:txBody>
      </p:sp>
      <p:sp>
        <p:nvSpPr>
          <p:cNvPr id="36" name="Subtitle 2">
            <a:extLst>
              <a:ext uri="{FF2B5EF4-FFF2-40B4-BE49-F238E27FC236}">
                <a16:creationId xmlns:a16="http://schemas.microsoft.com/office/drawing/2014/main" id="{E1DD23C7-EAA6-984E-8485-B9E4B645304E}"/>
              </a:ext>
            </a:extLst>
          </p:cNvPr>
          <p:cNvSpPr txBox="1">
            <a:spLocks/>
          </p:cNvSpPr>
          <p:nvPr/>
        </p:nvSpPr>
        <p:spPr>
          <a:xfrm>
            <a:off x="1910531" y="3384948"/>
            <a:ext cx="10956651" cy="552081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Montserrat Light" charset="0"/>
                <a:ea typeface="Montserrat Light" charset="0"/>
                <a:cs typeface="Montserrat Light" charset="0"/>
              </a:rPr>
              <a:t>Marketers must link the price to the real and perceived value of the product, but they also must take into account supply costs, seasonal discounts, and prices used by competitors. In some cases, business executives. To be successful, marketers should understand the life cycle of a product, and business executives should have a plan for dealing with products at every stage of their life cycles. Business executives should have a plan for dealing with products at every stage of their life cycles..</a:t>
            </a:r>
          </a:p>
          <a:p>
            <a:pPr algn="l">
              <a:lnSpc>
                <a:spcPts val="4080"/>
              </a:lnSpc>
            </a:pPr>
            <a:endParaRPr lang="en-US" sz="2800" dirty="0">
              <a:solidFill>
                <a:schemeClr val="tx1"/>
              </a:solidFill>
              <a:latin typeface="Montserrat Light" charset="0"/>
              <a:ea typeface="Montserrat Light" charset="0"/>
              <a:cs typeface="Montserrat Light" charset="0"/>
            </a:endParaRPr>
          </a:p>
        </p:txBody>
      </p:sp>
      <p:sp>
        <p:nvSpPr>
          <p:cNvPr id="37" name="Rectangle 36">
            <a:extLst>
              <a:ext uri="{FF2B5EF4-FFF2-40B4-BE49-F238E27FC236}">
                <a16:creationId xmlns:a16="http://schemas.microsoft.com/office/drawing/2014/main" id="{2A85463D-EE8D-254A-830D-8E2B06701E02}"/>
              </a:ext>
            </a:extLst>
          </p:cNvPr>
          <p:cNvSpPr/>
          <p:nvPr/>
        </p:nvSpPr>
        <p:spPr>
          <a:xfrm>
            <a:off x="212293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sp>
        <p:nvSpPr>
          <p:cNvPr id="39" name="Rectangle 38">
            <a:extLst>
              <a:ext uri="{FF2B5EF4-FFF2-40B4-BE49-F238E27FC236}">
                <a16:creationId xmlns:a16="http://schemas.microsoft.com/office/drawing/2014/main" id="{44D512C4-6301-6A4B-822E-9C2EB7A5562E}"/>
              </a:ext>
            </a:extLst>
          </p:cNvPr>
          <p:cNvSpPr/>
          <p:nvPr/>
        </p:nvSpPr>
        <p:spPr>
          <a:xfrm>
            <a:off x="7918074" y="10009044"/>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Project Two</a:t>
            </a:r>
          </a:p>
        </p:txBody>
      </p:sp>
      <p:sp>
        <p:nvSpPr>
          <p:cNvPr id="40" name="Rectangle 39">
            <a:extLst>
              <a:ext uri="{FF2B5EF4-FFF2-40B4-BE49-F238E27FC236}">
                <a16:creationId xmlns:a16="http://schemas.microsoft.com/office/drawing/2014/main" id="{DB2AA708-9EA2-3D49-99BF-FAF377DC944A}"/>
              </a:ext>
            </a:extLst>
          </p:cNvPr>
          <p:cNvSpPr/>
          <p:nvPr/>
        </p:nvSpPr>
        <p:spPr>
          <a:xfrm>
            <a:off x="7945993" y="11578705"/>
            <a:ext cx="4921190" cy="618118"/>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41" name="TextBox 40">
            <a:extLst>
              <a:ext uri="{FF2B5EF4-FFF2-40B4-BE49-F238E27FC236}">
                <a16:creationId xmlns:a16="http://schemas.microsoft.com/office/drawing/2014/main" id="{3AEDF751-3136-5D49-B7B6-643346B5FA89}"/>
              </a:ext>
            </a:extLst>
          </p:cNvPr>
          <p:cNvSpPr txBox="1"/>
          <p:nvPr/>
        </p:nvSpPr>
        <p:spPr>
          <a:xfrm>
            <a:off x="7945993" y="10655375"/>
            <a:ext cx="1609736" cy="923330"/>
          </a:xfrm>
          <a:prstGeom prst="rect">
            <a:avLst/>
          </a:prstGeom>
          <a:noFill/>
        </p:spPr>
        <p:txBody>
          <a:bodyPr wrap="none" rtlCol="0">
            <a:spAutoFit/>
          </a:bodyPr>
          <a:lstStyle/>
          <a:p>
            <a:r>
              <a:rPr lang="en-US" sz="5400" dirty="0">
                <a:solidFill>
                  <a:schemeClr val="tx2"/>
                </a:solidFill>
                <a:latin typeface="Montserrat" pitchFamily="2" charset="77"/>
                <a:ea typeface="Lato Black" charset="0"/>
                <a:cs typeface="Lato Black" charset="0"/>
              </a:rPr>
              <a:t>24%</a:t>
            </a:r>
          </a:p>
        </p:txBody>
      </p:sp>
      <p:sp>
        <p:nvSpPr>
          <p:cNvPr id="2" name="Picture Placeholder 1">
            <a:extLst>
              <a:ext uri="{FF2B5EF4-FFF2-40B4-BE49-F238E27FC236}">
                <a16:creationId xmlns:a16="http://schemas.microsoft.com/office/drawing/2014/main" id="{C1CA1B6A-FDF7-AA43-82C3-F5FCED4072C9}"/>
              </a:ext>
            </a:extLst>
          </p:cNvPr>
          <p:cNvSpPr>
            <a:spLocks noGrp="1"/>
          </p:cNvSpPr>
          <p:nvPr>
            <p:ph type="pic" sz="quarter" idx="18"/>
          </p:nvPr>
        </p:nvSpPr>
        <p:spPr/>
      </p:sp>
    </p:spTree>
    <p:extLst>
      <p:ext uri="{BB962C8B-B14F-4D97-AF65-F5344CB8AC3E}">
        <p14:creationId xmlns:p14="http://schemas.microsoft.com/office/powerpoint/2010/main" val="40792882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7D08DE7-1965-C041-956D-1FEAA86E0435}"/>
              </a:ext>
            </a:extLst>
          </p:cNvPr>
          <p:cNvSpPr>
            <a:spLocks noGrp="1"/>
          </p:cNvSpPr>
          <p:nvPr>
            <p:ph type="pic" sz="quarter" idx="18"/>
          </p:nvPr>
        </p:nvSpPr>
        <p:spPr/>
      </p:sp>
      <p:sp>
        <p:nvSpPr>
          <p:cNvPr id="48" name="Rectangle 47">
            <a:extLst>
              <a:ext uri="{FF2B5EF4-FFF2-40B4-BE49-F238E27FC236}">
                <a16:creationId xmlns:a16="http://schemas.microsoft.com/office/drawing/2014/main" id="{A90D339F-C1DC-CA4F-A3FD-A116B3CEF8DC}"/>
              </a:ext>
            </a:extLst>
          </p:cNvPr>
          <p:cNvSpPr/>
          <p:nvPr/>
        </p:nvSpPr>
        <p:spPr>
          <a:xfrm rot="10800000" flipV="1">
            <a:off x="-9" y="-1"/>
            <a:ext cx="24377649" cy="9620251"/>
          </a:xfrm>
          <a:prstGeom prst="rect">
            <a:avLst/>
          </a:prstGeom>
          <a:gradFill>
            <a:gsLst>
              <a:gs pos="73000">
                <a:schemeClr val="accent1">
                  <a:alpha val="80000"/>
                </a:schemeClr>
              </a:gs>
              <a:gs pos="0">
                <a:schemeClr val="accent3"/>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FC23258B-AEA4-6743-987A-10203CC3837A}"/>
              </a:ext>
            </a:extLst>
          </p:cNvPr>
          <p:cNvGrpSpPr/>
          <p:nvPr/>
        </p:nvGrpSpPr>
        <p:grpSpPr>
          <a:xfrm>
            <a:off x="2080540" y="7802158"/>
            <a:ext cx="20216554" cy="4961046"/>
            <a:chOff x="2189915" y="7802158"/>
            <a:chExt cx="20216554" cy="4961046"/>
          </a:xfrm>
        </p:grpSpPr>
        <p:sp>
          <p:nvSpPr>
            <p:cNvPr id="29" name="TextBox 28">
              <a:extLst>
                <a:ext uri="{FF2B5EF4-FFF2-40B4-BE49-F238E27FC236}">
                  <a16:creationId xmlns:a16="http://schemas.microsoft.com/office/drawing/2014/main" id="{C04966E1-9D40-7142-9A22-EA4B0A7B8FED}"/>
                </a:ext>
              </a:extLst>
            </p:cNvPr>
            <p:cNvSpPr txBox="1"/>
            <p:nvPr/>
          </p:nvSpPr>
          <p:spPr>
            <a:xfrm>
              <a:off x="2798092" y="7802158"/>
              <a:ext cx="3110768" cy="1323439"/>
            </a:xfrm>
            <a:prstGeom prst="rect">
              <a:avLst/>
            </a:prstGeom>
            <a:noFill/>
          </p:spPr>
          <p:txBody>
            <a:bodyPr wrap="square" rtlCol="0">
              <a:spAutoFit/>
            </a:bodyPr>
            <a:lstStyle/>
            <a:p>
              <a:pPr algn="ctr"/>
              <a:r>
                <a:rPr lang="en-US" sz="8000" spc="600" dirty="0">
                  <a:solidFill>
                    <a:schemeClr val="bg1"/>
                  </a:solidFill>
                  <a:latin typeface="Montserrat" pitchFamily="2" charset="77"/>
                  <a:ea typeface="Roboto" panose="02000000000000000000" pitchFamily="2" charset="0"/>
                  <a:cs typeface="Montserrat" charset="0"/>
                </a:rPr>
                <a:t>+34</a:t>
              </a:r>
              <a:endParaRPr lang="en-US" sz="13800" spc="600" dirty="0">
                <a:solidFill>
                  <a:schemeClr val="bg1"/>
                </a:solidFill>
                <a:latin typeface="Montserrat" pitchFamily="2" charset="77"/>
                <a:ea typeface="Roboto" panose="02000000000000000000" pitchFamily="2" charset="0"/>
                <a:cs typeface="Montserrat" charset="0"/>
              </a:endParaRPr>
            </a:p>
          </p:txBody>
        </p:sp>
        <p:sp>
          <p:nvSpPr>
            <p:cNvPr id="30" name="TextBox 29">
              <a:extLst>
                <a:ext uri="{FF2B5EF4-FFF2-40B4-BE49-F238E27FC236}">
                  <a16:creationId xmlns:a16="http://schemas.microsoft.com/office/drawing/2014/main" id="{DFB738AE-2A99-E448-9C3F-AF3D3EEE133C}"/>
                </a:ext>
              </a:extLst>
            </p:cNvPr>
            <p:cNvSpPr txBox="1"/>
            <p:nvPr/>
          </p:nvSpPr>
          <p:spPr>
            <a:xfrm>
              <a:off x="7947340" y="7802158"/>
              <a:ext cx="3110768" cy="1323439"/>
            </a:xfrm>
            <a:prstGeom prst="rect">
              <a:avLst/>
            </a:prstGeom>
            <a:noFill/>
          </p:spPr>
          <p:txBody>
            <a:bodyPr wrap="square" rtlCol="0">
              <a:spAutoFit/>
            </a:bodyPr>
            <a:lstStyle/>
            <a:p>
              <a:pPr algn="ctr"/>
              <a:r>
                <a:rPr lang="en-US" sz="8000" spc="600" dirty="0">
                  <a:solidFill>
                    <a:schemeClr val="bg1"/>
                  </a:solidFill>
                  <a:latin typeface="Montserrat" pitchFamily="2" charset="77"/>
                  <a:ea typeface="Roboto" panose="02000000000000000000" pitchFamily="2" charset="0"/>
                  <a:cs typeface="Montserrat" charset="0"/>
                </a:rPr>
                <a:t>+10</a:t>
              </a:r>
              <a:endParaRPr lang="en-US" sz="13800" spc="600" dirty="0">
                <a:solidFill>
                  <a:schemeClr val="bg1"/>
                </a:solidFill>
                <a:latin typeface="Montserrat" pitchFamily="2" charset="77"/>
                <a:ea typeface="Roboto" panose="02000000000000000000" pitchFamily="2" charset="0"/>
                <a:cs typeface="Montserrat" charset="0"/>
              </a:endParaRPr>
            </a:p>
          </p:txBody>
        </p:sp>
        <p:sp>
          <p:nvSpPr>
            <p:cNvPr id="32" name="TextBox 31">
              <a:extLst>
                <a:ext uri="{FF2B5EF4-FFF2-40B4-BE49-F238E27FC236}">
                  <a16:creationId xmlns:a16="http://schemas.microsoft.com/office/drawing/2014/main" id="{55BEFF63-6409-D84D-B8B3-DE6902FC11C4}"/>
                </a:ext>
              </a:extLst>
            </p:cNvPr>
            <p:cNvSpPr txBox="1"/>
            <p:nvPr/>
          </p:nvSpPr>
          <p:spPr>
            <a:xfrm>
              <a:off x="13256583" y="7802158"/>
              <a:ext cx="3110768" cy="1323439"/>
            </a:xfrm>
            <a:prstGeom prst="rect">
              <a:avLst/>
            </a:prstGeom>
            <a:noFill/>
          </p:spPr>
          <p:txBody>
            <a:bodyPr wrap="square" rtlCol="0">
              <a:spAutoFit/>
            </a:bodyPr>
            <a:lstStyle/>
            <a:p>
              <a:pPr algn="ctr"/>
              <a:r>
                <a:rPr lang="en-US" sz="8000" spc="600" dirty="0">
                  <a:solidFill>
                    <a:schemeClr val="bg1"/>
                  </a:solidFill>
                  <a:latin typeface="Montserrat" pitchFamily="2" charset="77"/>
                  <a:ea typeface="Roboto" panose="02000000000000000000" pitchFamily="2" charset="0"/>
                  <a:cs typeface="Montserrat" charset="0"/>
                </a:rPr>
                <a:t>+207</a:t>
              </a:r>
              <a:endParaRPr lang="en-US" sz="13800" spc="600" dirty="0">
                <a:solidFill>
                  <a:schemeClr val="bg1"/>
                </a:solidFill>
                <a:latin typeface="Montserrat" pitchFamily="2" charset="77"/>
                <a:ea typeface="Roboto" panose="02000000000000000000" pitchFamily="2" charset="0"/>
                <a:cs typeface="Montserrat" charset="0"/>
              </a:endParaRPr>
            </a:p>
          </p:txBody>
        </p:sp>
        <p:sp>
          <p:nvSpPr>
            <p:cNvPr id="33" name="TextBox 32">
              <a:extLst>
                <a:ext uri="{FF2B5EF4-FFF2-40B4-BE49-F238E27FC236}">
                  <a16:creationId xmlns:a16="http://schemas.microsoft.com/office/drawing/2014/main" id="{D35AC1BC-4959-ED44-B387-9C46C9A76A17}"/>
                </a:ext>
              </a:extLst>
            </p:cNvPr>
            <p:cNvSpPr txBox="1"/>
            <p:nvPr/>
          </p:nvSpPr>
          <p:spPr>
            <a:xfrm>
              <a:off x="18687524" y="7802158"/>
              <a:ext cx="3110767" cy="1323439"/>
            </a:xfrm>
            <a:prstGeom prst="rect">
              <a:avLst/>
            </a:prstGeom>
            <a:noFill/>
          </p:spPr>
          <p:txBody>
            <a:bodyPr wrap="square" rtlCol="0">
              <a:spAutoFit/>
            </a:bodyPr>
            <a:lstStyle/>
            <a:p>
              <a:pPr algn="ctr"/>
              <a:r>
                <a:rPr lang="en-US" sz="8000" spc="600" dirty="0">
                  <a:solidFill>
                    <a:schemeClr val="bg1"/>
                  </a:solidFill>
                  <a:latin typeface="Montserrat" pitchFamily="2" charset="77"/>
                  <a:ea typeface="Roboto" panose="02000000000000000000" pitchFamily="2" charset="0"/>
                  <a:cs typeface="Montserrat" charset="0"/>
                </a:rPr>
                <a:t>+45</a:t>
              </a:r>
              <a:endParaRPr lang="en-US" sz="13800" spc="600" dirty="0">
                <a:solidFill>
                  <a:schemeClr val="bg1"/>
                </a:solidFill>
                <a:latin typeface="Montserrat" pitchFamily="2" charset="77"/>
                <a:ea typeface="Roboto" panose="02000000000000000000" pitchFamily="2" charset="0"/>
                <a:cs typeface="Montserrat" charset="0"/>
              </a:endParaRPr>
            </a:p>
          </p:txBody>
        </p:sp>
        <p:sp>
          <p:nvSpPr>
            <p:cNvPr id="25" name="TextBox 24">
              <a:extLst>
                <a:ext uri="{FF2B5EF4-FFF2-40B4-BE49-F238E27FC236}">
                  <a16:creationId xmlns:a16="http://schemas.microsoft.com/office/drawing/2014/main" id="{322C0CFC-1516-F84A-A72B-8F7C2C75D16D}"/>
                </a:ext>
              </a:extLst>
            </p:cNvPr>
            <p:cNvSpPr txBox="1"/>
            <p:nvPr/>
          </p:nvSpPr>
          <p:spPr>
            <a:xfrm>
              <a:off x="2189915" y="10146500"/>
              <a:ext cx="4327122" cy="646331"/>
            </a:xfrm>
            <a:prstGeom prst="rect">
              <a:avLst/>
            </a:prstGeom>
            <a:noFill/>
          </p:spPr>
          <p:txBody>
            <a:bodyPr wrap="square" rtlCol="0">
              <a:spAutoFit/>
            </a:bodyPr>
            <a:lstStyle/>
            <a:p>
              <a:pPr algn="ctr"/>
              <a:r>
                <a:rPr lang="en-US" dirty="0">
                  <a:solidFill>
                    <a:schemeClr val="tx2"/>
                  </a:solidFill>
                  <a:latin typeface="Montserrat" pitchFamily="2" charset="77"/>
                  <a:ea typeface="Roboto" panose="02000000000000000000" pitchFamily="2" charset="0"/>
                  <a:cs typeface="Montserrat" charset="0"/>
                </a:rPr>
                <a:t>Title One</a:t>
              </a:r>
              <a:endParaRPr lang="en-US" sz="5400" dirty="0">
                <a:solidFill>
                  <a:schemeClr val="tx2"/>
                </a:solidFill>
                <a:latin typeface="Montserrat" pitchFamily="2" charset="77"/>
                <a:ea typeface="Roboto" panose="02000000000000000000" pitchFamily="2" charset="0"/>
                <a:cs typeface="Montserrat" charset="0"/>
              </a:endParaRPr>
            </a:p>
          </p:txBody>
        </p:sp>
        <p:sp>
          <p:nvSpPr>
            <p:cNvPr id="26" name="TextBox 25">
              <a:extLst>
                <a:ext uri="{FF2B5EF4-FFF2-40B4-BE49-F238E27FC236}">
                  <a16:creationId xmlns:a16="http://schemas.microsoft.com/office/drawing/2014/main" id="{44DB228E-3EB9-0D47-B4EB-E553835A7C1B}"/>
                </a:ext>
              </a:extLst>
            </p:cNvPr>
            <p:cNvSpPr txBox="1"/>
            <p:nvPr/>
          </p:nvSpPr>
          <p:spPr>
            <a:xfrm>
              <a:off x="7339163" y="10146500"/>
              <a:ext cx="4327122" cy="646331"/>
            </a:xfrm>
            <a:prstGeom prst="rect">
              <a:avLst/>
            </a:prstGeom>
            <a:noFill/>
          </p:spPr>
          <p:txBody>
            <a:bodyPr wrap="square" rtlCol="0">
              <a:spAutoFit/>
            </a:bodyPr>
            <a:lstStyle/>
            <a:p>
              <a:pPr algn="ctr"/>
              <a:r>
                <a:rPr lang="en-US" dirty="0">
                  <a:solidFill>
                    <a:schemeClr val="tx2"/>
                  </a:solidFill>
                  <a:latin typeface="Montserrat" pitchFamily="2" charset="77"/>
                  <a:ea typeface="Roboto" panose="02000000000000000000" pitchFamily="2" charset="0"/>
                  <a:cs typeface="Montserrat" charset="0"/>
                </a:rPr>
                <a:t>Title Two</a:t>
              </a:r>
              <a:endParaRPr lang="en-US" sz="5400" dirty="0">
                <a:solidFill>
                  <a:schemeClr val="tx2"/>
                </a:solidFill>
                <a:latin typeface="Montserrat" pitchFamily="2" charset="77"/>
                <a:ea typeface="Roboto" panose="02000000000000000000" pitchFamily="2" charset="0"/>
                <a:cs typeface="Montserrat" charset="0"/>
              </a:endParaRPr>
            </a:p>
          </p:txBody>
        </p:sp>
        <p:sp>
          <p:nvSpPr>
            <p:cNvPr id="27" name="TextBox 26">
              <a:extLst>
                <a:ext uri="{FF2B5EF4-FFF2-40B4-BE49-F238E27FC236}">
                  <a16:creationId xmlns:a16="http://schemas.microsoft.com/office/drawing/2014/main" id="{09734051-77B3-814B-98B2-91069D5B9A9A}"/>
                </a:ext>
              </a:extLst>
            </p:cNvPr>
            <p:cNvSpPr txBox="1"/>
            <p:nvPr/>
          </p:nvSpPr>
          <p:spPr>
            <a:xfrm>
              <a:off x="12648406" y="10146500"/>
              <a:ext cx="4327122" cy="646331"/>
            </a:xfrm>
            <a:prstGeom prst="rect">
              <a:avLst/>
            </a:prstGeom>
            <a:noFill/>
          </p:spPr>
          <p:txBody>
            <a:bodyPr wrap="square" rtlCol="0">
              <a:spAutoFit/>
            </a:bodyPr>
            <a:lstStyle/>
            <a:p>
              <a:pPr algn="ctr"/>
              <a:r>
                <a:rPr lang="en-US" dirty="0">
                  <a:solidFill>
                    <a:schemeClr val="tx2"/>
                  </a:solidFill>
                  <a:latin typeface="Montserrat" pitchFamily="2" charset="77"/>
                  <a:ea typeface="Roboto" panose="02000000000000000000" pitchFamily="2" charset="0"/>
                  <a:cs typeface="Montserrat" charset="0"/>
                </a:rPr>
                <a:t>Title Three</a:t>
              </a:r>
              <a:endParaRPr lang="en-US" sz="5400" dirty="0">
                <a:solidFill>
                  <a:schemeClr val="tx2"/>
                </a:solidFill>
                <a:latin typeface="Montserrat" pitchFamily="2" charset="77"/>
                <a:ea typeface="Roboto" panose="02000000000000000000" pitchFamily="2" charset="0"/>
                <a:cs typeface="Montserrat" charset="0"/>
              </a:endParaRPr>
            </a:p>
          </p:txBody>
        </p:sp>
        <p:sp>
          <p:nvSpPr>
            <p:cNvPr id="28" name="TextBox 27">
              <a:extLst>
                <a:ext uri="{FF2B5EF4-FFF2-40B4-BE49-F238E27FC236}">
                  <a16:creationId xmlns:a16="http://schemas.microsoft.com/office/drawing/2014/main" id="{3F0F8138-B6EE-1A41-B80B-C5A1AB99E255}"/>
                </a:ext>
              </a:extLst>
            </p:cNvPr>
            <p:cNvSpPr txBox="1"/>
            <p:nvPr/>
          </p:nvSpPr>
          <p:spPr>
            <a:xfrm>
              <a:off x="18079347" y="10146500"/>
              <a:ext cx="4327122" cy="646331"/>
            </a:xfrm>
            <a:prstGeom prst="rect">
              <a:avLst/>
            </a:prstGeom>
            <a:noFill/>
          </p:spPr>
          <p:txBody>
            <a:bodyPr wrap="square" rtlCol="0">
              <a:spAutoFit/>
            </a:bodyPr>
            <a:lstStyle/>
            <a:p>
              <a:pPr algn="ctr"/>
              <a:r>
                <a:rPr lang="en-US" dirty="0">
                  <a:solidFill>
                    <a:schemeClr val="tx2"/>
                  </a:solidFill>
                  <a:latin typeface="Montserrat" pitchFamily="2" charset="77"/>
                  <a:ea typeface="Roboto" panose="02000000000000000000" pitchFamily="2" charset="0"/>
                  <a:cs typeface="Montserrat" charset="0"/>
                </a:rPr>
                <a:t>Title Four</a:t>
              </a:r>
              <a:endParaRPr lang="en-US" sz="5400" dirty="0">
                <a:solidFill>
                  <a:schemeClr val="tx2"/>
                </a:solidFill>
                <a:latin typeface="Montserrat" pitchFamily="2" charset="77"/>
                <a:ea typeface="Roboto" panose="02000000000000000000" pitchFamily="2" charset="0"/>
                <a:cs typeface="Montserrat" charset="0"/>
              </a:endParaRPr>
            </a:p>
          </p:txBody>
        </p:sp>
        <p:sp>
          <p:nvSpPr>
            <p:cNvPr id="34" name="Subtitle 2">
              <a:extLst>
                <a:ext uri="{FF2B5EF4-FFF2-40B4-BE49-F238E27FC236}">
                  <a16:creationId xmlns:a16="http://schemas.microsoft.com/office/drawing/2014/main" id="{33D50A16-49F2-6F4C-A37F-1FAB2EE13E1C}"/>
                </a:ext>
              </a:extLst>
            </p:cNvPr>
            <p:cNvSpPr txBox="1">
              <a:spLocks/>
            </p:cNvSpPr>
            <p:nvPr/>
          </p:nvSpPr>
          <p:spPr>
            <a:xfrm>
              <a:off x="2189915" y="10938525"/>
              <a:ext cx="4327122"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38" name="Subtitle 2">
              <a:extLst>
                <a:ext uri="{FF2B5EF4-FFF2-40B4-BE49-F238E27FC236}">
                  <a16:creationId xmlns:a16="http://schemas.microsoft.com/office/drawing/2014/main" id="{27B55A42-4EA7-5B45-93FB-5ED8BF8B2679}"/>
                </a:ext>
              </a:extLst>
            </p:cNvPr>
            <p:cNvSpPr txBox="1">
              <a:spLocks/>
            </p:cNvSpPr>
            <p:nvPr/>
          </p:nvSpPr>
          <p:spPr>
            <a:xfrm>
              <a:off x="7343217" y="10938525"/>
              <a:ext cx="4327122"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43" name="Subtitle 2">
              <a:extLst>
                <a:ext uri="{FF2B5EF4-FFF2-40B4-BE49-F238E27FC236}">
                  <a16:creationId xmlns:a16="http://schemas.microsoft.com/office/drawing/2014/main" id="{4D992B7A-58EB-FB4C-A903-446A7F22650C}"/>
                </a:ext>
              </a:extLst>
            </p:cNvPr>
            <p:cNvSpPr txBox="1">
              <a:spLocks/>
            </p:cNvSpPr>
            <p:nvPr/>
          </p:nvSpPr>
          <p:spPr>
            <a:xfrm>
              <a:off x="12648406" y="10938525"/>
              <a:ext cx="4327122"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44" name="Subtitle 2">
              <a:extLst>
                <a:ext uri="{FF2B5EF4-FFF2-40B4-BE49-F238E27FC236}">
                  <a16:creationId xmlns:a16="http://schemas.microsoft.com/office/drawing/2014/main" id="{C7E6C648-13B5-C84D-930D-5152ABF1DEA4}"/>
                </a:ext>
              </a:extLst>
            </p:cNvPr>
            <p:cNvSpPr txBox="1">
              <a:spLocks/>
            </p:cNvSpPr>
            <p:nvPr/>
          </p:nvSpPr>
          <p:spPr>
            <a:xfrm>
              <a:off x="18079347" y="10938525"/>
              <a:ext cx="4327122"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grpSp>
      <p:grpSp>
        <p:nvGrpSpPr>
          <p:cNvPr id="49" name="Group 48">
            <a:extLst>
              <a:ext uri="{FF2B5EF4-FFF2-40B4-BE49-F238E27FC236}">
                <a16:creationId xmlns:a16="http://schemas.microsoft.com/office/drawing/2014/main" id="{5ED7EC94-3C33-B347-8710-589D1C153B11}"/>
              </a:ext>
            </a:extLst>
          </p:cNvPr>
          <p:cNvGrpSpPr/>
          <p:nvPr/>
        </p:nvGrpSpPr>
        <p:grpSpPr>
          <a:xfrm>
            <a:off x="9017937" y="1745044"/>
            <a:ext cx="6341801" cy="1315581"/>
            <a:chOff x="9017937" y="1745044"/>
            <a:chExt cx="6341801" cy="1315581"/>
          </a:xfrm>
        </p:grpSpPr>
        <p:sp>
          <p:nvSpPr>
            <p:cNvPr id="50" name="TextBox 49">
              <a:extLst>
                <a:ext uri="{FF2B5EF4-FFF2-40B4-BE49-F238E27FC236}">
                  <a16:creationId xmlns:a16="http://schemas.microsoft.com/office/drawing/2014/main" id="{769C2192-89F2-3749-8681-EE7E0E390E2B}"/>
                </a:ext>
              </a:extLst>
            </p:cNvPr>
            <p:cNvSpPr txBox="1"/>
            <p:nvPr/>
          </p:nvSpPr>
          <p:spPr>
            <a:xfrm>
              <a:off x="9017937" y="2137295"/>
              <a:ext cx="6341801" cy="923330"/>
            </a:xfrm>
            <a:prstGeom prst="rect">
              <a:avLst/>
            </a:prstGeom>
            <a:noFill/>
            <a:ln>
              <a:noFill/>
            </a:ln>
          </p:spPr>
          <p:txBody>
            <a:bodyPr wrap="none" rtlCol="0">
              <a:spAutoFit/>
            </a:bodyPr>
            <a:lstStyle/>
            <a:p>
              <a:pPr algn="ctr"/>
              <a:r>
                <a:rPr lang="en-US" sz="5400" dirty="0">
                  <a:solidFill>
                    <a:schemeClr val="bg1"/>
                  </a:solidFill>
                  <a:latin typeface="Montserrat" pitchFamily="2" charset="77"/>
                  <a:ea typeface="Lato Black" charset="0"/>
                  <a:cs typeface="Lato Black" charset="0"/>
                </a:rPr>
                <a:t>Market Validation</a:t>
              </a:r>
            </a:p>
          </p:txBody>
        </p:sp>
        <p:sp>
          <p:nvSpPr>
            <p:cNvPr id="51" name="Rectangle 50">
              <a:extLst>
                <a:ext uri="{FF2B5EF4-FFF2-40B4-BE49-F238E27FC236}">
                  <a16:creationId xmlns:a16="http://schemas.microsoft.com/office/drawing/2014/main" id="{D4D4DA71-9915-934B-B3B3-F276645B719D}"/>
                </a:ext>
              </a:extLst>
            </p:cNvPr>
            <p:cNvSpPr/>
            <p:nvPr/>
          </p:nvSpPr>
          <p:spPr>
            <a:xfrm>
              <a:off x="11704065" y="1745044"/>
              <a:ext cx="96951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Tree>
    <p:extLst>
      <p:ext uri="{BB962C8B-B14F-4D97-AF65-F5344CB8AC3E}">
        <p14:creationId xmlns:p14="http://schemas.microsoft.com/office/powerpoint/2010/main" val="16013107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754EEE2-7035-B34C-8373-481F3CB4DCF6}"/>
              </a:ext>
            </a:extLst>
          </p:cNvPr>
          <p:cNvGrpSpPr/>
          <p:nvPr/>
        </p:nvGrpSpPr>
        <p:grpSpPr>
          <a:xfrm>
            <a:off x="11360058" y="1745044"/>
            <a:ext cx="10956652" cy="10451779"/>
            <a:chOff x="1910531" y="1745044"/>
            <a:chExt cx="10956652" cy="10451779"/>
          </a:xfrm>
        </p:grpSpPr>
        <p:sp>
          <p:nvSpPr>
            <p:cNvPr id="15" name="Rectangle 14">
              <a:extLst>
                <a:ext uri="{FF2B5EF4-FFF2-40B4-BE49-F238E27FC236}">
                  <a16:creationId xmlns:a16="http://schemas.microsoft.com/office/drawing/2014/main" id="{33B9711C-7653-5C45-A06F-A03B57A83715}"/>
                </a:ext>
              </a:extLst>
            </p:cNvPr>
            <p:cNvSpPr/>
            <p:nvPr/>
          </p:nvSpPr>
          <p:spPr>
            <a:xfrm>
              <a:off x="2033021" y="10009044"/>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Project One</a:t>
              </a:r>
            </a:p>
          </p:txBody>
        </p:sp>
        <p:sp>
          <p:nvSpPr>
            <p:cNvPr id="16" name="Rectangle 15">
              <a:extLst>
                <a:ext uri="{FF2B5EF4-FFF2-40B4-BE49-F238E27FC236}">
                  <a16:creationId xmlns:a16="http://schemas.microsoft.com/office/drawing/2014/main" id="{2C247680-9FFB-454A-9BA9-5C06E0CE7B5D}"/>
                </a:ext>
              </a:extLst>
            </p:cNvPr>
            <p:cNvSpPr/>
            <p:nvPr/>
          </p:nvSpPr>
          <p:spPr>
            <a:xfrm>
              <a:off x="2060940" y="11578705"/>
              <a:ext cx="4921190" cy="618118"/>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17" name="TextBox 16">
              <a:extLst>
                <a:ext uri="{FF2B5EF4-FFF2-40B4-BE49-F238E27FC236}">
                  <a16:creationId xmlns:a16="http://schemas.microsoft.com/office/drawing/2014/main" id="{C190F1E1-988B-8844-B2A8-B9984C06695B}"/>
                </a:ext>
              </a:extLst>
            </p:cNvPr>
            <p:cNvSpPr txBox="1"/>
            <p:nvPr/>
          </p:nvSpPr>
          <p:spPr>
            <a:xfrm>
              <a:off x="2060940" y="10655375"/>
              <a:ext cx="1624163" cy="923330"/>
            </a:xfrm>
            <a:prstGeom prst="rect">
              <a:avLst/>
            </a:prstGeom>
            <a:noFill/>
          </p:spPr>
          <p:txBody>
            <a:bodyPr wrap="none" rtlCol="0">
              <a:spAutoFit/>
            </a:bodyPr>
            <a:lstStyle/>
            <a:p>
              <a:r>
                <a:rPr lang="en-US" sz="5400" dirty="0">
                  <a:solidFill>
                    <a:schemeClr val="tx2"/>
                  </a:solidFill>
                  <a:latin typeface="Montserrat" pitchFamily="2" charset="77"/>
                  <a:ea typeface="Lato Black" charset="0"/>
                  <a:cs typeface="Lato Black" charset="0"/>
                </a:rPr>
                <a:t>47%</a:t>
              </a:r>
            </a:p>
          </p:txBody>
        </p:sp>
        <p:grpSp>
          <p:nvGrpSpPr>
            <p:cNvPr id="18" name="Group 17">
              <a:extLst>
                <a:ext uri="{FF2B5EF4-FFF2-40B4-BE49-F238E27FC236}">
                  <a16:creationId xmlns:a16="http://schemas.microsoft.com/office/drawing/2014/main" id="{54DEF697-4DF0-B04D-86D0-0DFF4EEC68C0}"/>
                </a:ext>
              </a:extLst>
            </p:cNvPr>
            <p:cNvGrpSpPr/>
            <p:nvPr/>
          </p:nvGrpSpPr>
          <p:grpSpPr>
            <a:xfrm>
              <a:off x="1910531" y="1745044"/>
              <a:ext cx="10956651" cy="6836400"/>
              <a:chOff x="1910531" y="1745044"/>
              <a:chExt cx="10956651" cy="6836400"/>
            </a:xfrm>
          </p:grpSpPr>
          <p:sp>
            <p:nvSpPr>
              <p:cNvPr id="25" name="TextBox 24">
                <a:extLst>
                  <a:ext uri="{FF2B5EF4-FFF2-40B4-BE49-F238E27FC236}">
                    <a16:creationId xmlns:a16="http://schemas.microsoft.com/office/drawing/2014/main" id="{D266425C-812C-C849-BAC0-2B1414439524}"/>
                  </a:ext>
                </a:extLst>
              </p:cNvPr>
              <p:cNvSpPr txBox="1"/>
              <p:nvPr/>
            </p:nvSpPr>
            <p:spPr>
              <a:xfrm>
                <a:off x="2033021" y="2137295"/>
                <a:ext cx="6341801" cy="923330"/>
              </a:xfrm>
              <a:prstGeom prst="rect">
                <a:avLst/>
              </a:prstGeom>
              <a:noFill/>
              <a:ln>
                <a:noFill/>
              </a:ln>
            </p:spPr>
            <p:txBody>
              <a:bodyPr wrap="none" rtlCol="0">
                <a:spAutoFit/>
              </a:bodyPr>
              <a:lstStyle/>
              <a:p>
                <a:r>
                  <a:rPr lang="en-US" sz="5400" dirty="0">
                    <a:solidFill>
                      <a:schemeClr val="tx2"/>
                    </a:solidFill>
                    <a:latin typeface="Montserrat" pitchFamily="2" charset="77"/>
                    <a:ea typeface="Lato Black" charset="0"/>
                    <a:cs typeface="Lato Black" charset="0"/>
                  </a:rPr>
                  <a:t>Market Validation</a:t>
                </a:r>
              </a:p>
            </p:txBody>
          </p:sp>
          <p:sp>
            <p:nvSpPr>
              <p:cNvPr id="26" name="Subtitle 2">
                <a:extLst>
                  <a:ext uri="{FF2B5EF4-FFF2-40B4-BE49-F238E27FC236}">
                    <a16:creationId xmlns:a16="http://schemas.microsoft.com/office/drawing/2014/main" id="{3E3731F0-D96F-174A-BD1E-597B18D3A9BC}"/>
                  </a:ext>
                </a:extLst>
              </p:cNvPr>
              <p:cNvSpPr txBox="1">
                <a:spLocks/>
              </p:cNvSpPr>
              <p:nvPr/>
            </p:nvSpPr>
            <p:spPr>
              <a:xfrm>
                <a:off x="1910531" y="3060625"/>
                <a:ext cx="10956651" cy="552081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Montserrat Light" charset="0"/>
                    <a:ea typeface="Montserrat Light" charset="0"/>
                    <a:cs typeface="Montserrat Light" charset="0"/>
                  </a:rPr>
                  <a:t>Marketers must link the price to the real and perceived value of the product, but they also must take into account supply costs, seasonal discounts, and prices used by competitors. In some cases, business executives. To be successful, marketers should understand the life cycle of a product, and business executives should have a plan for dealing with products at every stage of their life cycles. Business executives should have a plan for dealing with products at every stage of their life cycles..</a:t>
                </a:r>
              </a:p>
              <a:p>
                <a:pPr algn="l">
                  <a:lnSpc>
                    <a:spcPts val="4080"/>
                  </a:lnSpc>
                </a:pPr>
                <a:endParaRPr lang="en-US" sz="2800" dirty="0">
                  <a:solidFill>
                    <a:schemeClr val="tx1"/>
                  </a:solidFill>
                  <a:latin typeface="Montserrat Light" charset="0"/>
                  <a:ea typeface="Montserrat Light" charset="0"/>
                  <a:cs typeface="Montserrat Light" charset="0"/>
                </a:endParaRPr>
              </a:p>
            </p:txBody>
          </p:sp>
          <p:sp>
            <p:nvSpPr>
              <p:cNvPr id="27" name="Rectangle 26">
                <a:extLst>
                  <a:ext uri="{FF2B5EF4-FFF2-40B4-BE49-F238E27FC236}">
                    <a16:creationId xmlns:a16="http://schemas.microsoft.com/office/drawing/2014/main" id="{06D7691C-0ED1-F048-BCE3-657EAEE12BB9}"/>
                  </a:ext>
                </a:extLst>
              </p:cNvPr>
              <p:cNvSpPr/>
              <p:nvPr/>
            </p:nvSpPr>
            <p:spPr>
              <a:xfrm>
                <a:off x="212293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19" name="Rectangle 18">
              <a:extLst>
                <a:ext uri="{FF2B5EF4-FFF2-40B4-BE49-F238E27FC236}">
                  <a16:creationId xmlns:a16="http://schemas.microsoft.com/office/drawing/2014/main" id="{8E98ACF6-8946-354F-A69A-2B0288690F57}"/>
                </a:ext>
              </a:extLst>
            </p:cNvPr>
            <p:cNvSpPr/>
            <p:nvPr/>
          </p:nvSpPr>
          <p:spPr>
            <a:xfrm>
              <a:off x="7918074" y="10009044"/>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Project Two</a:t>
              </a:r>
            </a:p>
          </p:txBody>
        </p:sp>
        <p:sp>
          <p:nvSpPr>
            <p:cNvPr id="20" name="Rectangle 19">
              <a:extLst>
                <a:ext uri="{FF2B5EF4-FFF2-40B4-BE49-F238E27FC236}">
                  <a16:creationId xmlns:a16="http://schemas.microsoft.com/office/drawing/2014/main" id="{E64CA85F-A8EC-324E-90AC-407411573091}"/>
                </a:ext>
              </a:extLst>
            </p:cNvPr>
            <p:cNvSpPr/>
            <p:nvPr/>
          </p:nvSpPr>
          <p:spPr>
            <a:xfrm>
              <a:off x="7945993" y="11578705"/>
              <a:ext cx="4921190" cy="618118"/>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24" name="TextBox 23">
              <a:extLst>
                <a:ext uri="{FF2B5EF4-FFF2-40B4-BE49-F238E27FC236}">
                  <a16:creationId xmlns:a16="http://schemas.microsoft.com/office/drawing/2014/main" id="{444C8F3C-A40C-9C46-8F1F-DA9C4F7A303F}"/>
                </a:ext>
              </a:extLst>
            </p:cNvPr>
            <p:cNvSpPr txBox="1"/>
            <p:nvPr/>
          </p:nvSpPr>
          <p:spPr>
            <a:xfrm>
              <a:off x="7945993" y="10655375"/>
              <a:ext cx="1609736" cy="923330"/>
            </a:xfrm>
            <a:prstGeom prst="rect">
              <a:avLst/>
            </a:prstGeom>
            <a:noFill/>
          </p:spPr>
          <p:txBody>
            <a:bodyPr wrap="none" rtlCol="0">
              <a:spAutoFit/>
            </a:bodyPr>
            <a:lstStyle/>
            <a:p>
              <a:r>
                <a:rPr lang="en-US" sz="5400" dirty="0">
                  <a:solidFill>
                    <a:schemeClr val="tx2"/>
                  </a:solidFill>
                  <a:latin typeface="Montserrat" pitchFamily="2" charset="77"/>
                  <a:ea typeface="Lato Black" charset="0"/>
                  <a:cs typeface="Lato Black" charset="0"/>
                </a:rPr>
                <a:t>24%</a:t>
              </a:r>
            </a:p>
          </p:txBody>
        </p:sp>
      </p:grpSp>
      <p:sp>
        <p:nvSpPr>
          <p:cNvPr id="2" name="Picture Placeholder 1">
            <a:extLst>
              <a:ext uri="{FF2B5EF4-FFF2-40B4-BE49-F238E27FC236}">
                <a16:creationId xmlns:a16="http://schemas.microsoft.com/office/drawing/2014/main" id="{EA64D5CA-6DFD-044A-9DB2-7E5C86BFC6B4}"/>
              </a:ext>
            </a:extLst>
          </p:cNvPr>
          <p:cNvSpPr>
            <a:spLocks noGrp="1"/>
          </p:cNvSpPr>
          <p:nvPr>
            <p:ph type="pic" sz="quarter" idx="18"/>
          </p:nvPr>
        </p:nvSpPr>
        <p:spPr/>
      </p:sp>
    </p:spTree>
    <p:extLst>
      <p:ext uri="{BB962C8B-B14F-4D97-AF65-F5344CB8AC3E}">
        <p14:creationId xmlns:p14="http://schemas.microsoft.com/office/powerpoint/2010/main" val="15049215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2D30E4A-7502-E04D-83FF-42AF3976DE24}"/>
              </a:ext>
            </a:extLst>
          </p:cNvPr>
          <p:cNvSpPr>
            <a:spLocks noGrp="1"/>
          </p:cNvSpPr>
          <p:nvPr>
            <p:ph type="pic" sz="quarter" idx="14"/>
          </p:nvPr>
        </p:nvSpPr>
        <p:spPr/>
      </p:sp>
      <p:sp>
        <p:nvSpPr>
          <p:cNvPr id="24" name="Rectangle 23">
            <a:extLst>
              <a:ext uri="{FF2B5EF4-FFF2-40B4-BE49-F238E27FC236}">
                <a16:creationId xmlns:a16="http://schemas.microsoft.com/office/drawing/2014/main" id="{D83C6DB9-A1E2-9849-ADBF-E19865167D64}"/>
              </a:ext>
            </a:extLst>
          </p:cNvPr>
          <p:cNvSpPr/>
          <p:nvPr/>
        </p:nvSpPr>
        <p:spPr>
          <a:xfrm rot="10800000" flipV="1">
            <a:off x="12092946" y="-1"/>
            <a:ext cx="12284690" cy="13716001"/>
          </a:xfrm>
          <a:prstGeom prst="rect">
            <a:avLst/>
          </a:prstGeom>
          <a:gradFill>
            <a:gsLst>
              <a:gs pos="73000">
                <a:schemeClr val="accent1">
                  <a:alpha val="80000"/>
                </a:schemeClr>
              </a:gs>
              <a:gs pos="0">
                <a:schemeClr val="accent3"/>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4E009E6C-23A0-A24C-BF53-D0809E4FA42C}"/>
              </a:ext>
            </a:extLst>
          </p:cNvPr>
          <p:cNvGrpSpPr/>
          <p:nvPr/>
        </p:nvGrpSpPr>
        <p:grpSpPr>
          <a:xfrm>
            <a:off x="1726645" y="6709649"/>
            <a:ext cx="5537755" cy="5261307"/>
            <a:chOff x="1726645" y="5702105"/>
            <a:chExt cx="5537755" cy="5261307"/>
          </a:xfrm>
        </p:grpSpPr>
        <p:sp>
          <p:nvSpPr>
            <p:cNvPr id="46" name="TextBox 45">
              <a:extLst>
                <a:ext uri="{FF2B5EF4-FFF2-40B4-BE49-F238E27FC236}">
                  <a16:creationId xmlns:a16="http://schemas.microsoft.com/office/drawing/2014/main" id="{FD422B5C-8A47-7C4C-ACF9-AE069D21C99E}"/>
                </a:ext>
              </a:extLst>
            </p:cNvPr>
            <p:cNvSpPr txBox="1"/>
            <p:nvPr/>
          </p:nvSpPr>
          <p:spPr>
            <a:xfrm>
              <a:off x="3152299" y="5702105"/>
              <a:ext cx="2262158" cy="646331"/>
            </a:xfrm>
            <a:prstGeom prst="rect">
              <a:avLst/>
            </a:prstGeom>
            <a:noFill/>
          </p:spPr>
          <p:txBody>
            <a:bodyPr wrap="none" rtlCol="0">
              <a:spAutoFit/>
            </a:bodyPr>
            <a:lstStyle/>
            <a:p>
              <a:r>
                <a:rPr lang="en-US" dirty="0">
                  <a:solidFill>
                    <a:schemeClr val="tx2"/>
                  </a:solidFill>
                  <a:latin typeface="Montserrat" pitchFamily="2" charset="77"/>
                  <a:ea typeface="Montserrat" charset="0"/>
                  <a:cs typeface="Montserrat" charset="0"/>
                </a:rPr>
                <a:t>Title One</a:t>
              </a:r>
            </a:p>
          </p:txBody>
        </p:sp>
        <p:sp>
          <p:nvSpPr>
            <p:cNvPr id="47" name="TextBox 46">
              <a:extLst>
                <a:ext uri="{FF2B5EF4-FFF2-40B4-BE49-F238E27FC236}">
                  <a16:creationId xmlns:a16="http://schemas.microsoft.com/office/drawing/2014/main" id="{0181EA6A-CE64-C54C-8707-47961953B7BC}"/>
                </a:ext>
              </a:extLst>
            </p:cNvPr>
            <p:cNvSpPr txBox="1"/>
            <p:nvPr/>
          </p:nvSpPr>
          <p:spPr>
            <a:xfrm>
              <a:off x="3130530" y="6452638"/>
              <a:ext cx="3843928" cy="1166025"/>
            </a:xfrm>
            <a:prstGeom prst="rect">
              <a:avLst/>
            </a:prstGeom>
            <a:noFill/>
          </p:spPr>
          <p:txBody>
            <a:bodyPr wrap="square" rtlCol="0">
              <a:spAutoFit/>
            </a:bodyPr>
            <a:lstStyle/>
            <a:p>
              <a:pPr>
                <a:lnSpc>
                  <a:spcPts val="4440"/>
                </a:lnSpc>
              </a:pPr>
              <a:r>
                <a:rPr lang="en-US" sz="2800" dirty="0">
                  <a:latin typeface="Montserrat Light" charset="0"/>
                  <a:ea typeface="Montserrat Light" charset="0"/>
                  <a:cs typeface="Montserrat Light" charset="0"/>
                </a:rPr>
                <a:t>Marketers must link the price to the real.</a:t>
              </a:r>
              <a:endParaRPr lang="en-US" sz="2800" dirty="0">
                <a:latin typeface="Lato Light" charset="0"/>
                <a:ea typeface="Lato Light" charset="0"/>
                <a:cs typeface="Lato Light" charset="0"/>
              </a:endParaRPr>
            </a:p>
          </p:txBody>
        </p:sp>
        <p:sp>
          <p:nvSpPr>
            <p:cNvPr id="48" name="TextBox 47">
              <a:extLst>
                <a:ext uri="{FF2B5EF4-FFF2-40B4-BE49-F238E27FC236}">
                  <a16:creationId xmlns:a16="http://schemas.microsoft.com/office/drawing/2014/main" id="{DACA8FCC-EB61-FC4C-8FC7-610D04C68216}"/>
                </a:ext>
              </a:extLst>
            </p:cNvPr>
            <p:cNvSpPr txBox="1"/>
            <p:nvPr/>
          </p:nvSpPr>
          <p:spPr>
            <a:xfrm>
              <a:off x="3152299" y="9046854"/>
              <a:ext cx="2242922" cy="646331"/>
            </a:xfrm>
            <a:prstGeom prst="rect">
              <a:avLst/>
            </a:prstGeom>
            <a:noFill/>
          </p:spPr>
          <p:txBody>
            <a:bodyPr wrap="none" rtlCol="0">
              <a:spAutoFit/>
            </a:bodyPr>
            <a:lstStyle/>
            <a:p>
              <a:r>
                <a:rPr lang="en-US" dirty="0">
                  <a:solidFill>
                    <a:schemeClr val="tx2"/>
                  </a:solidFill>
                  <a:latin typeface="Montserrat" pitchFamily="2" charset="77"/>
                  <a:ea typeface="Montserrat" charset="0"/>
                  <a:cs typeface="Montserrat" charset="0"/>
                </a:rPr>
                <a:t>Title Two</a:t>
              </a:r>
            </a:p>
          </p:txBody>
        </p:sp>
        <p:sp>
          <p:nvSpPr>
            <p:cNvPr id="49" name="TextBox 48">
              <a:extLst>
                <a:ext uri="{FF2B5EF4-FFF2-40B4-BE49-F238E27FC236}">
                  <a16:creationId xmlns:a16="http://schemas.microsoft.com/office/drawing/2014/main" id="{2EF2B5A5-6300-EC45-8308-F87DE7D42FF5}"/>
                </a:ext>
              </a:extLst>
            </p:cNvPr>
            <p:cNvSpPr txBox="1"/>
            <p:nvPr/>
          </p:nvSpPr>
          <p:spPr>
            <a:xfrm>
              <a:off x="3130529" y="9797387"/>
              <a:ext cx="4133871" cy="1166025"/>
            </a:xfrm>
            <a:prstGeom prst="rect">
              <a:avLst/>
            </a:prstGeom>
            <a:noFill/>
          </p:spPr>
          <p:txBody>
            <a:bodyPr wrap="square" rtlCol="0">
              <a:spAutoFit/>
            </a:bodyPr>
            <a:lstStyle/>
            <a:p>
              <a:pPr>
                <a:lnSpc>
                  <a:spcPts val="4440"/>
                </a:lnSpc>
              </a:pPr>
              <a:r>
                <a:rPr lang="en-US" sz="2800">
                  <a:latin typeface="Montserrat Light" charset="0"/>
                  <a:ea typeface="Montserrat Light" charset="0"/>
                  <a:cs typeface="Montserrat Light" charset="0"/>
                </a:rPr>
                <a:t>Marketers must link the price to the real.</a:t>
              </a:r>
              <a:endParaRPr lang="en-US" sz="2800" dirty="0">
                <a:latin typeface="Lato Light" charset="0"/>
                <a:ea typeface="Lato Light" charset="0"/>
                <a:cs typeface="Lato Light" charset="0"/>
              </a:endParaRPr>
            </a:p>
          </p:txBody>
        </p:sp>
        <p:sp>
          <p:nvSpPr>
            <p:cNvPr id="70" name="Shape 2643">
              <a:extLst>
                <a:ext uri="{FF2B5EF4-FFF2-40B4-BE49-F238E27FC236}">
                  <a16:creationId xmlns:a16="http://schemas.microsoft.com/office/drawing/2014/main" id="{990E2A00-E7E5-6945-A64A-FE5A704AD2B1}"/>
                </a:ext>
              </a:extLst>
            </p:cNvPr>
            <p:cNvSpPr/>
            <p:nvPr/>
          </p:nvSpPr>
          <p:spPr>
            <a:xfrm>
              <a:off x="2005350" y="5810291"/>
              <a:ext cx="571483" cy="1047709"/>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2" name="Shape 2808">
              <a:extLst>
                <a:ext uri="{FF2B5EF4-FFF2-40B4-BE49-F238E27FC236}">
                  <a16:creationId xmlns:a16="http://schemas.microsoft.com/office/drawing/2014/main" id="{A71CCA9F-2373-BF46-96BF-9DAF254B5BFD}"/>
                </a:ext>
              </a:extLst>
            </p:cNvPr>
            <p:cNvSpPr/>
            <p:nvPr/>
          </p:nvSpPr>
          <p:spPr>
            <a:xfrm>
              <a:off x="1726645" y="8881161"/>
              <a:ext cx="974369" cy="974367"/>
            </a:xfrm>
            <a:custGeom>
              <a:avLst/>
              <a:gdLst/>
              <a:ahLst/>
              <a:cxnLst>
                <a:cxn ang="0">
                  <a:pos x="wd2" y="hd2"/>
                </a:cxn>
                <a:cxn ang="5400000">
                  <a:pos x="wd2" y="hd2"/>
                </a:cxn>
                <a:cxn ang="10800000">
                  <a:pos x="wd2" y="hd2"/>
                </a:cxn>
                <a:cxn ang="16200000">
                  <a:pos x="wd2" y="hd2"/>
                </a:cxn>
              </a:cxnLst>
              <a:rect l="0" t="0" r="r" b="b"/>
              <a:pathLst>
                <a:path w="21600" h="21600" extrusionOk="0">
                  <a:moveTo>
                    <a:pt x="17075" y="14727"/>
                  </a:moveTo>
                  <a:lnTo>
                    <a:pt x="17294" y="12764"/>
                  </a:lnTo>
                  <a:lnTo>
                    <a:pt x="19843" y="12764"/>
                  </a:lnTo>
                  <a:lnTo>
                    <a:pt x="19406" y="14727"/>
                  </a:lnTo>
                  <a:cubicBezTo>
                    <a:pt x="19406" y="14727"/>
                    <a:pt x="17075" y="14727"/>
                    <a:pt x="17075" y="14727"/>
                  </a:cubicBezTo>
                  <a:close/>
                  <a:moveTo>
                    <a:pt x="18752" y="17673"/>
                  </a:moveTo>
                  <a:lnTo>
                    <a:pt x="16748" y="17673"/>
                  </a:lnTo>
                  <a:lnTo>
                    <a:pt x="16967" y="15709"/>
                  </a:lnTo>
                  <a:lnTo>
                    <a:pt x="19188" y="15709"/>
                  </a:lnTo>
                  <a:cubicBezTo>
                    <a:pt x="19188" y="15709"/>
                    <a:pt x="18752" y="17673"/>
                    <a:pt x="18752" y="17673"/>
                  </a:cubicBezTo>
                  <a:close/>
                  <a:moveTo>
                    <a:pt x="17673" y="20618"/>
                  </a:moveTo>
                  <a:cubicBezTo>
                    <a:pt x="17131" y="20618"/>
                    <a:pt x="16691" y="20179"/>
                    <a:pt x="16691" y="19636"/>
                  </a:cubicBezTo>
                  <a:cubicBezTo>
                    <a:pt x="16691" y="19095"/>
                    <a:pt x="17131" y="18655"/>
                    <a:pt x="17673" y="18655"/>
                  </a:cubicBezTo>
                  <a:cubicBezTo>
                    <a:pt x="18215" y="18655"/>
                    <a:pt x="18655" y="19095"/>
                    <a:pt x="18655" y="19636"/>
                  </a:cubicBezTo>
                  <a:cubicBezTo>
                    <a:pt x="18655" y="20179"/>
                    <a:pt x="18215" y="20618"/>
                    <a:pt x="17673" y="20618"/>
                  </a:cubicBezTo>
                  <a:moveTo>
                    <a:pt x="16415" y="11782"/>
                  </a:moveTo>
                  <a:lnTo>
                    <a:pt x="13745" y="11782"/>
                  </a:lnTo>
                  <a:lnTo>
                    <a:pt x="13745" y="9818"/>
                  </a:lnTo>
                  <a:lnTo>
                    <a:pt x="16633" y="9818"/>
                  </a:lnTo>
                  <a:cubicBezTo>
                    <a:pt x="16633" y="9818"/>
                    <a:pt x="16415" y="11782"/>
                    <a:pt x="16415" y="11782"/>
                  </a:cubicBezTo>
                  <a:close/>
                  <a:moveTo>
                    <a:pt x="16088" y="14727"/>
                  </a:moveTo>
                  <a:lnTo>
                    <a:pt x="13745" y="14727"/>
                  </a:lnTo>
                  <a:lnTo>
                    <a:pt x="13745" y="12764"/>
                  </a:lnTo>
                  <a:lnTo>
                    <a:pt x="16306" y="12764"/>
                  </a:lnTo>
                  <a:cubicBezTo>
                    <a:pt x="16306" y="12764"/>
                    <a:pt x="16088" y="14727"/>
                    <a:pt x="16088" y="14727"/>
                  </a:cubicBezTo>
                  <a:close/>
                  <a:moveTo>
                    <a:pt x="15761" y="17673"/>
                  </a:moveTo>
                  <a:lnTo>
                    <a:pt x="13745" y="17673"/>
                  </a:lnTo>
                  <a:lnTo>
                    <a:pt x="13745" y="15709"/>
                  </a:lnTo>
                  <a:lnTo>
                    <a:pt x="15979" y="15709"/>
                  </a:lnTo>
                  <a:cubicBezTo>
                    <a:pt x="15979" y="15709"/>
                    <a:pt x="15761" y="17673"/>
                    <a:pt x="15761" y="17673"/>
                  </a:cubicBezTo>
                  <a:close/>
                  <a:moveTo>
                    <a:pt x="12764" y="11782"/>
                  </a:moveTo>
                  <a:lnTo>
                    <a:pt x="10094" y="11782"/>
                  </a:lnTo>
                  <a:lnTo>
                    <a:pt x="9876" y="9818"/>
                  </a:lnTo>
                  <a:lnTo>
                    <a:pt x="12764" y="9818"/>
                  </a:lnTo>
                  <a:cubicBezTo>
                    <a:pt x="12764" y="9818"/>
                    <a:pt x="12764" y="11782"/>
                    <a:pt x="12764" y="11782"/>
                  </a:cubicBezTo>
                  <a:close/>
                  <a:moveTo>
                    <a:pt x="12764" y="14727"/>
                  </a:moveTo>
                  <a:lnTo>
                    <a:pt x="10421" y="14727"/>
                  </a:lnTo>
                  <a:lnTo>
                    <a:pt x="10203" y="12764"/>
                  </a:lnTo>
                  <a:lnTo>
                    <a:pt x="12764" y="12764"/>
                  </a:lnTo>
                  <a:cubicBezTo>
                    <a:pt x="12764" y="12764"/>
                    <a:pt x="12764" y="14727"/>
                    <a:pt x="12764" y="14727"/>
                  </a:cubicBezTo>
                  <a:close/>
                  <a:moveTo>
                    <a:pt x="12764" y="17673"/>
                  </a:moveTo>
                  <a:lnTo>
                    <a:pt x="10748" y="17673"/>
                  </a:lnTo>
                  <a:lnTo>
                    <a:pt x="10531" y="15709"/>
                  </a:lnTo>
                  <a:lnTo>
                    <a:pt x="12764" y="15709"/>
                  </a:lnTo>
                  <a:cubicBezTo>
                    <a:pt x="12764" y="15709"/>
                    <a:pt x="12764" y="17673"/>
                    <a:pt x="12764" y="17673"/>
                  </a:cubicBezTo>
                  <a:close/>
                  <a:moveTo>
                    <a:pt x="8836" y="20618"/>
                  </a:moveTo>
                  <a:cubicBezTo>
                    <a:pt x="8294" y="20618"/>
                    <a:pt x="7855" y="20179"/>
                    <a:pt x="7855" y="19636"/>
                  </a:cubicBezTo>
                  <a:cubicBezTo>
                    <a:pt x="7855" y="19095"/>
                    <a:pt x="8294" y="18655"/>
                    <a:pt x="8836" y="18655"/>
                  </a:cubicBezTo>
                  <a:cubicBezTo>
                    <a:pt x="9379" y="18655"/>
                    <a:pt x="9818" y="19095"/>
                    <a:pt x="9818" y="19636"/>
                  </a:cubicBezTo>
                  <a:cubicBezTo>
                    <a:pt x="9818" y="20179"/>
                    <a:pt x="9379" y="20618"/>
                    <a:pt x="8836" y="20618"/>
                  </a:cubicBezTo>
                  <a:moveTo>
                    <a:pt x="7213" y="15709"/>
                  </a:moveTo>
                  <a:lnTo>
                    <a:pt x="9543" y="15709"/>
                  </a:lnTo>
                  <a:lnTo>
                    <a:pt x="9761" y="17673"/>
                  </a:lnTo>
                  <a:lnTo>
                    <a:pt x="7740" y="17673"/>
                  </a:lnTo>
                  <a:cubicBezTo>
                    <a:pt x="7740" y="17673"/>
                    <a:pt x="7213" y="15709"/>
                    <a:pt x="7213" y="15709"/>
                  </a:cubicBezTo>
                  <a:close/>
                  <a:moveTo>
                    <a:pt x="6950" y="14727"/>
                  </a:moveTo>
                  <a:lnTo>
                    <a:pt x="6423" y="12764"/>
                  </a:lnTo>
                  <a:lnTo>
                    <a:pt x="9215" y="12764"/>
                  </a:lnTo>
                  <a:lnTo>
                    <a:pt x="9434" y="14727"/>
                  </a:lnTo>
                  <a:cubicBezTo>
                    <a:pt x="9434" y="14727"/>
                    <a:pt x="6950" y="14727"/>
                    <a:pt x="6950" y="14727"/>
                  </a:cubicBezTo>
                  <a:close/>
                  <a:moveTo>
                    <a:pt x="5633" y="9818"/>
                  </a:moveTo>
                  <a:lnTo>
                    <a:pt x="8888" y="9818"/>
                  </a:lnTo>
                  <a:lnTo>
                    <a:pt x="9106" y="11782"/>
                  </a:lnTo>
                  <a:lnTo>
                    <a:pt x="6160" y="11782"/>
                  </a:lnTo>
                  <a:cubicBezTo>
                    <a:pt x="6160" y="11782"/>
                    <a:pt x="5633" y="9818"/>
                    <a:pt x="5633" y="9818"/>
                  </a:cubicBezTo>
                  <a:close/>
                  <a:moveTo>
                    <a:pt x="17621" y="9818"/>
                  </a:moveTo>
                  <a:lnTo>
                    <a:pt x="20497" y="9818"/>
                  </a:lnTo>
                  <a:lnTo>
                    <a:pt x="20061" y="11782"/>
                  </a:lnTo>
                  <a:lnTo>
                    <a:pt x="17403" y="11782"/>
                  </a:lnTo>
                  <a:cubicBezTo>
                    <a:pt x="17403" y="11782"/>
                    <a:pt x="17621" y="9818"/>
                    <a:pt x="17621" y="9818"/>
                  </a:cubicBezTo>
                  <a:close/>
                  <a:moveTo>
                    <a:pt x="19619" y="18282"/>
                  </a:moveTo>
                  <a:lnTo>
                    <a:pt x="19622" y="18283"/>
                  </a:lnTo>
                  <a:lnTo>
                    <a:pt x="21586" y="9447"/>
                  </a:lnTo>
                  <a:lnTo>
                    <a:pt x="21577" y="9444"/>
                  </a:lnTo>
                  <a:cubicBezTo>
                    <a:pt x="21586" y="9406"/>
                    <a:pt x="21600" y="9369"/>
                    <a:pt x="21600" y="9327"/>
                  </a:cubicBezTo>
                  <a:cubicBezTo>
                    <a:pt x="21600" y="9056"/>
                    <a:pt x="21380" y="8836"/>
                    <a:pt x="21109" y="8836"/>
                  </a:cubicBezTo>
                  <a:lnTo>
                    <a:pt x="5370" y="8836"/>
                  </a:lnTo>
                  <a:lnTo>
                    <a:pt x="4674" y="6241"/>
                  </a:lnTo>
                  <a:lnTo>
                    <a:pt x="4667" y="6243"/>
                  </a:lnTo>
                  <a:cubicBezTo>
                    <a:pt x="4606" y="6041"/>
                    <a:pt x="4425" y="5891"/>
                    <a:pt x="4203" y="5891"/>
                  </a:cubicBezTo>
                  <a:lnTo>
                    <a:pt x="491" y="5891"/>
                  </a:lnTo>
                  <a:cubicBezTo>
                    <a:pt x="220" y="5891"/>
                    <a:pt x="0" y="6110"/>
                    <a:pt x="0" y="6382"/>
                  </a:cubicBezTo>
                  <a:cubicBezTo>
                    <a:pt x="0" y="6653"/>
                    <a:pt x="220" y="6873"/>
                    <a:pt x="491" y="6873"/>
                  </a:cubicBezTo>
                  <a:lnTo>
                    <a:pt x="3827" y="6873"/>
                  </a:lnTo>
                  <a:lnTo>
                    <a:pt x="6893" y="18305"/>
                  </a:lnTo>
                  <a:lnTo>
                    <a:pt x="6894" y="18305"/>
                  </a:lnTo>
                  <a:cubicBezTo>
                    <a:pt x="6936" y="18443"/>
                    <a:pt x="7037" y="18555"/>
                    <a:pt x="7168" y="18613"/>
                  </a:cubicBezTo>
                  <a:cubicBezTo>
                    <a:pt x="6984" y="18912"/>
                    <a:pt x="6873" y="19260"/>
                    <a:pt x="6873" y="19636"/>
                  </a:cubicBezTo>
                  <a:cubicBezTo>
                    <a:pt x="6873" y="20721"/>
                    <a:pt x="7752" y="21600"/>
                    <a:pt x="8836" y="21600"/>
                  </a:cubicBezTo>
                  <a:cubicBezTo>
                    <a:pt x="9921" y="21600"/>
                    <a:pt x="10800" y="20721"/>
                    <a:pt x="10800" y="19636"/>
                  </a:cubicBezTo>
                  <a:cubicBezTo>
                    <a:pt x="10800" y="19277"/>
                    <a:pt x="10696" y="18945"/>
                    <a:pt x="10528" y="18655"/>
                  </a:cubicBezTo>
                  <a:lnTo>
                    <a:pt x="15981" y="18655"/>
                  </a:lnTo>
                  <a:cubicBezTo>
                    <a:pt x="15813" y="18945"/>
                    <a:pt x="15709" y="19277"/>
                    <a:pt x="15709" y="19636"/>
                  </a:cubicBezTo>
                  <a:cubicBezTo>
                    <a:pt x="15709" y="20721"/>
                    <a:pt x="16588" y="21600"/>
                    <a:pt x="17673" y="21600"/>
                  </a:cubicBezTo>
                  <a:cubicBezTo>
                    <a:pt x="18757" y="21600"/>
                    <a:pt x="19636" y="20721"/>
                    <a:pt x="19636" y="19636"/>
                  </a:cubicBezTo>
                  <a:cubicBezTo>
                    <a:pt x="19636" y="19260"/>
                    <a:pt x="19525" y="18912"/>
                    <a:pt x="19341" y="18613"/>
                  </a:cubicBezTo>
                  <a:cubicBezTo>
                    <a:pt x="19479" y="18552"/>
                    <a:pt x="19581" y="18430"/>
                    <a:pt x="19619" y="18282"/>
                  </a:cubicBezTo>
                  <a:moveTo>
                    <a:pt x="12907" y="7711"/>
                  </a:moveTo>
                  <a:cubicBezTo>
                    <a:pt x="12996" y="7800"/>
                    <a:pt x="13119" y="7855"/>
                    <a:pt x="13255" y="7855"/>
                  </a:cubicBezTo>
                  <a:cubicBezTo>
                    <a:pt x="13390" y="7855"/>
                    <a:pt x="13513" y="7800"/>
                    <a:pt x="13602" y="7711"/>
                  </a:cubicBezTo>
                  <a:lnTo>
                    <a:pt x="15565" y="5747"/>
                  </a:lnTo>
                  <a:cubicBezTo>
                    <a:pt x="15654" y="5658"/>
                    <a:pt x="15709" y="5536"/>
                    <a:pt x="15709" y="5400"/>
                  </a:cubicBezTo>
                  <a:cubicBezTo>
                    <a:pt x="15709" y="5129"/>
                    <a:pt x="15490" y="4910"/>
                    <a:pt x="15218" y="4910"/>
                  </a:cubicBezTo>
                  <a:cubicBezTo>
                    <a:pt x="15083" y="4910"/>
                    <a:pt x="14960" y="4964"/>
                    <a:pt x="14871" y="5053"/>
                  </a:cubicBezTo>
                  <a:lnTo>
                    <a:pt x="13745" y="6179"/>
                  </a:lnTo>
                  <a:lnTo>
                    <a:pt x="13745" y="491"/>
                  </a:lnTo>
                  <a:lnTo>
                    <a:pt x="13745" y="491"/>
                  </a:lnTo>
                  <a:cubicBezTo>
                    <a:pt x="13745" y="220"/>
                    <a:pt x="13526" y="0"/>
                    <a:pt x="13255" y="0"/>
                  </a:cubicBezTo>
                  <a:cubicBezTo>
                    <a:pt x="12983" y="0"/>
                    <a:pt x="12764" y="220"/>
                    <a:pt x="12764" y="491"/>
                  </a:cubicBezTo>
                  <a:lnTo>
                    <a:pt x="12764" y="6179"/>
                  </a:lnTo>
                  <a:lnTo>
                    <a:pt x="11638" y="5053"/>
                  </a:lnTo>
                  <a:cubicBezTo>
                    <a:pt x="11549" y="4964"/>
                    <a:pt x="11427" y="4910"/>
                    <a:pt x="11291" y="4910"/>
                  </a:cubicBezTo>
                  <a:cubicBezTo>
                    <a:pt x="11020" y="4910"/>
                    <a:pt x="10800" y="5129"/>
                    <a:pt x="10800" y="5400"/>
                  </a:cubicBezTo>
                  <a:cubicBezTo>
                    <a:pt x="10800" y="5536"/>
                    <a:pt x="10855" y="5658"/>
                    <a:pt x="10944" y="5747"/>
                  </a:cubicBezTo>
                  <a:cubicBezTo>
                    <a:pt x="10944" y="5747"/>
                    <a:pt x="12907" y="7711"/>
                    <a:pt x="12907" y="7711"/>
                  </a:cubicBezTo>
                  <a:close/>
                </a:path>
              </a:pathLst>
            </a:custGeom>
            <a:solidFill>
              <a:schemeClr val="accent2"/>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grpSp>
      <p:sp>
        <p:nvSpPr>
          <p:cNvPr id="28" name="TextBox 27">
            <a:extLst>
              <a:ext uri="{FF2B5EF4-FFF2-40B4-BE49-F238E27FC236}">
                <a16:creationId xmlns:a16="http://schemas.microsoft.com/office/drawing/2014/main" id="{509E65D3-5AE3-A444-AE6F-D8C58A26E8DC}"/>
              </a:ext>
            </a:extLst>
          </p:cNvPr>
          <p:cNvSpPr txBox="1"/>
          <p:nvPr/>
        </p:nvSpPr>
        <p:spPr>
          <a:xfrm>
            <a:off x="2033021" y="2137295"/>
            <a:ext cx="6092426" cy="1754326"/>
          </a:xfrm>
          <a:prstGeom prst="rect">
            <a:avLst/>
          </a:prstGeom>
          <a:noFill/>
          <a:ln>
            <a:noFill/>
          </a:ln>
        </p:spPr>
        <p:txBody>
          <a:bodyPr wrap="square" rtlCol="0">
            <a:spAutoFit/>
          </a:bodyPr>
          <a:lstStyle/>
          <a:p>
            <a:r>
              <a:rPr lang="en-US" sz="5400" dirty="0">
                <a:solidFill>
                  <a:schemeClr val="tx2"/>
                </a:solidFill>
                <a:latin typeface="Montserrat" pitchFamily="2" charset="77"/>
                <a:ea typeface="Lato Black" charset="0"/>
                <a:cs typeface="Lato Black" charset="0"/>
              </a:rPr>
              <a:t>Phone</a:t>
            </a:r>
          </a:p>
          <a:p>
            <a:r>
              <a:rPr lang="en-US" sz="5400" dirty="0">
                <a:solidFill>
                  <a:schemeClr val="tx2"/>
                </a:solidFill>
                <a:latin typeface="Montserrat" pitchFamily="2" charset="77"/>
                <a:ea typeface="Lato Black" charset="0"/>
                <a:cs typeface="Lato Black" charset="0"/>
              </a:rPr>
              <a:t>Preview Sample</a:t>
            </a:r>
          </a:p>
        </p:txBody>
      </p:sp>
      <p:sp>
        <p:nvSpPr>
          <p:cNvPr id="29" name="Rectangle 28">
            <a:extLst>
              <a:ext uri="{FF2B5EF4-FFF2-40B4-BE49-F238E27FC236}">
                <a16:creationId xmlns:a16="http://schemas.microsoft.com/office/drawing/2014/main" id="{5B60D4E4-6FFA-BF41-A13F-CEFD38C7D982}"/>
              </a:ext>
            </a:extLst>
          </p:cNvPr>
          <p:cNvSpPr/>
          <p:nvPr/>
        </p:nvSpPr>
        <p:spPr>
          <a:xfrm>
            <a:off x="212293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pic>
        <p:nvPicPr>
          <p:cNvPr id="31" name="Picture 30" descr="iPhone6_mockup_front_white.png">
            <a:extLst>
              <a:ext uri="{FF2B5EF4-FFF2-40B4-BE49-F238E27FC236}">
                <a16:creationId xmlns:a16="http://schemas.microsoft.com/office/drawing/2014/main" id="{572F7519-D27A-914B-A21E-0355AD0BB3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0938" y="635855"/>
            <a:ext cx="7955774" cy="12444290"/>
          </a:xfrm>
          <a:prstGeom prst="rect">
            <a:avLst/>
          </a:prstGeom>
        </p:spPr>
      </p:pic>
      <p:sp>
        <p:nvSpPr>
          <p:cNvPr id="4" name="Picture Placeholder 3">
            <a:extLst>
              <a:ext uri="{FF2B5EF4-FFF2-40B4-BE49-F238E27FC236}">
                <a16:creationId xmlns:a16="http://schemas.microsoft.com/office/drawing/2014/main" id="{F1FB1D44-E907-2A43-9E1B-6C04D3AB4FA0}"/>
              </a:ext>
            </a:extLst>
          </p:cNvPr>
          <p:cNvSpPr>
            <a:spLocks noGrp="1"/>
          </p:cNvSpPr>
          <p:nvPr>
            <p:ph type="pic" sz="quarter" idx="18"/>
          </p:nvPr>
        </p:nvSpPr>
        <p:spPr/>
      </p:sp>
    </p:spTree>
    <p:extLst>
      <p:ext uri="{BB962C8B-B14F-4D97-AF65-F5344CB8AC3E}">
        <p14:creationId xmlns:p14="http://schemas.microsoft.com/office/powerpoint/2010/main" val="8728500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4B51BC4-54C4-FE4F-AFAA-ED59C86B9A39}"/>
              </a:ext>
            </a:extLst>
          </p:cNvPr>
          <p:cNvSpPr>
            <a:spLocks noGrp="1"/>
          </p:cNvSpPr>
          <p:nvPr>
            <p:ph type="pic" sz="quarter" idx="18"/>
          </p:nvPr>
        </p:nvSpPr>
        <p:spPr/>
      </p:sp>
      <p:sp>
        <p:nvSpPr>
          <p:cNvPr id="73" name="Rectangle 72">
            <a:extLst>
              <a:ext uri="{FF2B5EF4-FFF2-40B4-BE49-F238E27FC236}">
                <a16:creationId xmlns:a16="http://schemas.microsoft.com/office/drawing/2014/main" id="{EF2FE105-CDED-CF4E-9D85-F2FD33672280}"/>
              </a:ext>
            </a:extLst>
          </p:cNvPr>
          <p:cNvSpPr/>
          <p:nvPr/>
        </p:nvSpPr>
        <p:spPr>
          <a:xfrm rot="10800000" flipV="1">
            <a:off x="-10" y="-1"/>
            <a:ext cx="24377649" cy="6858001"/>
          </a:xfrm>
          <a:prstGeom prst="rect">
            <a:avLst/>
          </a:prstGeom>
          <a:gradFill>
            <a:gsLst>
              <a:gs pos="73000">
                <a:schemeClr val="accent1">
                  <a:alpha val="80000"/>
                </a:schemeClr>
              </a:gs>
              <a:gs pos="0">
                <a:schemeClr val="accent3"/>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2" name="Group 81">
            <a:extLst>
              <a:ext uri="{FF2B5EF4-FFF2-40B4-BE49-F238E27FC236}">
                <a16:creationId xmlns:a16="http://schemas.microsoft.com/office/drawing/2014/main" id="{5BF0E2CC-63EA-A941-8B9E-725B3E71AF4E}"/>
              </a:ext>
            </a:extLst>
          </p:cNvPr>
          <p:cNvGrpSpPr/>
          <p:nvPr/>
        </p:nvGrpSpPr>
        <p:grpSpPr>
          <a:xfrm>
            <a:off x="2033021" y="2771208"/>
            <a:ext cx="8939779" cy="1315581"/>
            <a:chOff x="2033021" y="1745044"/>
            <a:chExt cx="8939779" cy="1315581"/>
          </a:xfrm>
        </p:grpSpPr>
        <p:sp>
          <p:nvSpPr>
            <p:cNvPr id="83" name="TextBox 82">
              <a:extLst>
                <a:ext uri="{FF2B5EF4-FFF2-40B4-BE49-F238E27FC236}">
                  <a16:creationId xmlns:a16="http://schemas.microsoft.com/office/drawing/2014/main" id="{BB2F7DB9-5DEE-E04D-984D-1E6ED7786DB9}"/>
                </a:ext>
              </a:extLst>
            </p:cNvPr>
            <p:cNvSpPr txBox="1"/>
            <p:nvPr/>
          </p:nvSpPr>
          <p:spPr>
            <a:xfrm>
              <a:off x="2033021" y="2137295"/>
              <a:ext cx="8939779" cy="923330"/>
            </a:xfrm>
            <a:prstGeom prst="rect">
              <a:avLst/>
            </a:prstGeom>
            <a:noFill/>
            <a:ln>
              <a:noFill/>
            </a:ln>
          </p:spPr>
          <p:txBody>
            <a:bodyPr wrap="square" rtlCol="0">
              <a:spAutoFit/>
            </a:bodyPr>
            <a:lstStyle/>
            <a:p>
              <a:r>
                <a:rPr lang="en-US" sz="5400" dirty="0">
                  <a:solidFill>
                    <a:schemeClr val="bg1"/>
                  </a:solidFill>
                  <a:latin typeface="Montserrat" pitchFamily="2" charset="77"/>
                  <a:ea typeface="Lato Black" charset="0"/>
                  <a:cs typeface="Lato Black" charset="0"/>
                </a:rPr>
                <a:t>Phone Preview Sample</a:t>
              </a:r>
            </a:p>
          </p:txBody>
        </p:sp>
        <p:sp>
          <p:nvSpPr>
            <p:cNvPr id="84" name="Rectangle 83">
              <a:extLst>
                <a:ext uri="{FF2B5EF4-FFF2-40B4-BE49-F238E27FC236}">
                  <a16:creationId xmlns:a16="http://schemas.microsoft.com/office/drawing/2014/main" id="{0323A459-89E8-3449-87F6-112F25B43CDB}"/>
                </a:ext>
              </a:extLst>
            </p:cNvPr>
            <p:cNvSpPr/>
            <p:nvPr/>
          </p:nvSpPr>
          <p:spPr>
            <a:xfrm>
              <a:off x="2122935" y="1745044"/>
              <a:ext cx="96951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pic>
        <p:nvPicPr>
          <p:cNvPr id="91" name="Picture 90" descr="iPhone6_mockup_front_white.png">
            <a:extLst>
              <a:ext uri="{FF2B5EF4-FFF2-40B4-BE49-F238E27FC236}">
                <a16:creationId xmlns:a16="http://schemas.microsoft.com/office/drawing/2014/main" id="{F3BAA694-17AB-7344-B973-EAF26D486F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93359" y="635855"/>
            <a:ext cx="7955774" cy="12444290"/>
          </a:xfrm>
          <a:prstGeom prst="rect">
            <a:avLst/>
          </a:prstGeom>
        </p:spPr>
      </p:pic>
      <p:grpSp>
        <p:nvGrpSpPr>
          <p:cNvPr id="12" name="Group 11">
            <a:extLst>
              <a:ext uri="{FF2B5EF4-FFF2-40B4-BE49-F238E27FC236}">
                <a16:creationId xmlns:a16="http://schemas.microsoft.com/office/drawing/2014/main" id="{EEA3ABCE-C92A-974A-BCD4-B1ECE6484BE7}"/>
              </a:ext>
            </a:extLst>
          </p:cNvPr>
          <p:cNvGrpSpPr/>
          <p:nvPr/>
        </p:nvGrpSpPr>
        <p:grpSpPr>
          <a:xfrm>
            <a:off x="2005350" y="9384825"/>
            <a:ext cx="4969108" cy="1916558"/>
            <a:chOff x="2005350" y="8635983"/>
            <a:chExt cx="4969108" cy="1916558"/>
          </a:xfrm>
        </p:grpSpPr>
        <p:sp>
          <p:nvSpPr>
            <p:cNvPr id="93" name="TextBox 92">
              <a:extLst>
                <a:ext uri="{FF2B5EF4-FFF2-40B4-BE49-F238E27FC236}">
                  <a16:creationId xmlns:a16="http://schemas.microsoft.com/office/drawing/2014/main" id="{BD4E1DB3-6DF5-A940-9DB0-E24C9A0462B1}"/>
                </a:ext>
              </a:extLst>
            </p:cNvPr>
            <p:cNvSpPr txBox="1"/>
            <p:nvPr/>
          </p:nvSpPr>
          <p:spPr>
            <a:xfrm>
              <a:off x="3152299" y="8635983"/>
              <a:ext cx="2262158" cy="646331"/>
            </a:xfrm>
            <a:prstGeom prst="rect">
              <a:avLst/>
            </a:prstGeom>
            <a:noFill/>
          </p:spPr>
          <p:txBody>
            <a:bodyPr wrap="none" rtlCol="0">
              <a:spAutoFit/>
            </a:bodyPr>
            <a:lstStyle/>
            <a:p>
              <a:r>
                <a:rPr lang="en-US" dirty="0">
                  <a:solidFill>
                    <a:schemeClr val="tx2"/>
                  </a:solidFill>
                  <a:latin typeface="Montserrat" pitchFamily="2" charset="77"/>
                  <a:ea typeface="Montserrat" charset="0"/>
                  <a:cs typeface="Montserrat" charset="0"/>
                </a:rPr>
                <a:t>Title One</a:t>
              </a:r>
            </a:p>
          </p:txBody>
        </p:sp>
        <p:sp>
          <p:nvSpPr>
            <p:cNvPr id="94" name="TextBox 93">
              <a:extLst>
                <a:ext uri="{FF2B5EF4-FFF2-40B4-BE49-F238E27FC236}">
                  <a16:creationId xmlns:a16="http://schemas.microsoft.com/office/drawing/2014/main" id="{F070ADFF-FDF1-5E47-B601-5BDE5DD0F5B1}"/>
                </a:ext>
              </a:extLst>
            </p:cNvPr>
            <p:cNvSpPr txBox="1"/>
            <p:nvPr/>
          </p:nvSpPr>
          <p:spPr>
            <a:xfrm>
              <a:off x="3130530" y="9386516"/>
              <a:ext cx="3843928" cy="1166025"/>
            </a:xfrm>
            <a:prstGeom prst="rect">
              <a:avLst/>
            </a:prstGeom>
            <a:noFill/>
          </p:spPr>
          <p:txBody>
            <a:bodyPr wrap="square" rtlCol="0">
              <a:spAutoFit/>
            </a:bodyPr>
            <a:lstStyle/>
            <a:p>
              <a:pPr>
                <a:lnSpc>
                  <a:spcPts val="4440"/>
                </a:lnSpc>
              </a:pPr>
              <a:r>
                <a:rPr lang="en-US" sz="2800" dirty="0">
                  <a:latin typeface="Montserrat Light" charset="0"/>
                  <a:ea typeface="Montserrat Light" charset="0"/>
                  <a:cs typeface="Montserrat Light" charset="0"/>
                </a:rPr>
                <a:t>Marketers must link the price to the real.</a:t>
              </a:r>
              <a:endParaRPr lang="en-US" sz="2800" dirty="0">
                <a:latin typeface="Lato Light" charset="0"/>
                <a:ea typeface="Lato Light" charset="0"/>
                <a:cs typeface="Lato Light" charset="0"/>
              </a:endParaRPr>
            </a:p>
          </p:txBody>
        </p:sp>
        <p:sp>
          <p:nvSpPr>
            <p:cNvPr id="97" name="Shape 2643">
              <a:extLst>
                <a:ext uri="{FF2B5EF4-FFF2-40B4-BE49-F238E27FC236}">
                  <a16:creationId xmlns:a16="http://schemas.microsoft.com/office/drawing/2014/main" id="{A8FDCA8E-9959-0148-93C2-3069A6D5BECD}"/>
                </a:ext>
              </a:extLst>
            </p:cNvPr>
            <p:cNvSpPr/>
            <p:nvPr/>
          </p:nvSpPr>
          <p:spPr>
            <a:xfrm>
              <a:off x="2005350" y="8744169"/>
              <a:ext cx="571483" cy="1047709"/>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sp>
        <p:nvSpPr>
          <p:cNvPr id="95" name="TextBox 94">
            <a:extLst>
              <a:ext uri="{FF2B5EF4-FFF2-40B4-BE49-F238E27FC236}">
                <a16:creationId xmlns:a16="http://schemas.microsoft.com/office/drawing/2014/main" id="{B391D879-68AA-8846-A1FF-0A3843F77A6A}"/>
              </a:ext>
            </a:extLst>
          </p:cNvPr>
          <p:cNvSpPr txBox="1"/>
          <p:nvPr/>
        </p:nvSpPr>
        <p:spPr>
          <a:xfrm>
            <a:off x="9842014" y="9384825"/>
            <a:ext cx="2242922" cy="646331"/>
          </a:xfrm>
          <a:prstGeom prst="rect">
            <a:avLst/>
          </a:prstGeom>
          <a:noFill/>
        </p:spPr>
        <p:txBody>
          <a:bodyPr wrap="none" rtlCol="0">
            <a:spAutoFit/>
          </a:bodyPr>
          <a:lstStyle/>
          <a:p>
            <a:r>
              <a:rPr lang="en-US" dirty="0">
                <a:solidFill>
                  <a:schemeClr val="tx2"/>
                </a:solidFill>
                <a:latin typeface="Montserrat" pitchFamily="2" charset="77"/>
                <a:ea typeface="Montserrat" charset="0"/>
                <a:cs typeface="Montserrat" charset="0"/>
              </a:rPr>
              <a:t>Title Two</a:t>
            </a:r>
          </a:p>
        </p:txBody>
      </p:sp>
      <p:sp>
        <p:nvSpPr>
          <p:cNvPr id="96" name="TextBox 95">
            <a:extLst>
              <a:ext uri="{FF2B5EF4-FFF2-40B4-BE49-F238E27FC236}">
                <a16:creationId xmlns:a16="http://schemas.microsoft.com/office/drawing/2014/main" id="{2FFBA596-9224-0544-A6C9-0B2B84C9C0B1}"/>
              </a:ext>
            </a:extLst>
          </p:cNvPr>
          <p:cNvSpPr txBox="1"/>
          <p:nvPr/>
        </p:nvSpPr>
        <p:spPr>
          <a:xfrm>
            <a:off x="9820244" y="10135358"/>
            <a:ext cx="4133871" cy="1166025"/>
          </a:xfrm>
          <a:prstGeom prst="rect">
            <a:avLst/>
          </a:prstGeom>
          <a:noFill/>
        </p:spPr>
        <p:txBody>
          <a:bodyPr wrap="square" rtlCol="0">
            <a:spAutoFit/>
          </a:bodyPr>
          <a:lstStyle/>
          <a:p>
            <a:pPr>
              <a:lnSpc>
                <a:spcPts val="4440"/>
              </a:lnSpc>
            </a:pPr>
            <a:r>
              <a:rPr lang="en-US" sz="2800">
                <a:latin typeface="Montserrat Light" charset="0"/>
                <a:ea typeface="Montserrat Light" charset="0"/>
                <a:cs typeface="Montserrat Light" charset="0"/>
              </a:rPr>
              <a:t>Marketers must link the price to the real.</a:t>
            </a:r>
            <a:endParaRPr lang="en-US" sz="2800" dirty="0">
              <a:latin typeface="Lato Light" charset="0"/>
              <a:ea typeface="Lato Light" charset="0"/>
              <a:cs typeface="Lato Light" charset="0"/>
            </a:endParaRPr>
          </a:p>
        </p:txBody>
      </p:sp>
      <p:sp>
        <p:nvSpPr>
          <p:cNvPr id="98" name="Shape 2808">
            <a:extLst>
              <a:ext uri="{FF2B5EF4-FFF2-40B4-BE49-F238E27FC236}">
                <a16:creationId xmlns:a16="http://schemas.microsoft.com/office/drawing/2014/main" id="{8A2BFCA4-986C-9743-A0FF-2BFD64788CAE}"/>
              </a:ext>
            </a:extLst>
          </p:cNvPr>
          <p:cNvSpPr/>
          <p:nvPr/>
        </p:nvSpPr>
        <p:spPr>
          <a:xfrm>
            <a:off x="8416360" y="9493011"/>
            <a:ext cx="974369" cy="974367"/>
          </a:xfrm>
          <a:custGeom>
            <a:avLst/>
            <a:gdLst/>
            <a:ahLst/>
            <a:cxnLst>
              <a:cxn ang="0">
                <a:pos x="wd2" y="hd2"/>
              </a:cxn>
              <a:cxn ang="5400000">
                <a:pos x="wd2" y="hd2"/>
              </a:cxn>
              <a:cxn ang="10800000">
                <a:pos x="wd2" y="hd2"/>
              </a:cxn>
              <a:cxn ang="16200000">
                <a:pos x="wd2" y="hd2"/>
              </a:cxn>
            </a:cxnLst>
            <a:rect l="0" t="0" r="r" b="b"/>
            <a:pathLst>
              <a:path w="21600" h="21600" extrusionOk="0">
                <a:moveTo>
                  <a:pt x="17075" y="14727"/>
                </a:moveTo>
                <a:lnTo>
                  <a:pt x="17294" y="12764"/>
                </a:lnTo>
                <a:lnTo>
                  <a:pt x="19843" y="12764"/>
                </a:lnTo>
                <a:lnTo>
                  <a:pt x="19406" y="14727"/>
                </a:lnTo>
                <a:cubicBezTo>
                  <a:pt x="19406" y="14727"/>
                  <a:pt x="17075" y="14727"/>
                  <a:pt x="17075" y="14727"/>
                </a:cubicBezTo>
                <a:close/>
                <a:moveTo>
                  <a:pt x="18752" y="17673"/>
                </a:moveTo>
                <a:lnTo>
                  <a:pt x="16748" y="17673"/>
                </a:lnTo>
                <a:lnTo>
                  <a:pt x="16967" y="15709"/>
                </a:lnTo>
                <a:lnTo>
                  <a:pt x="19188" y="15709"/>
                </a:lnTo>
                <a:cubicBezTo>
                  <a:pt x="19188" y="15709"/>
                  <a:pt x="18752" y="17673"/>
                  <a:pt x="18752" y="17673"/>
                </a:cubicBezTo>
                <a:close/>
                <a:moveTo>
                  <a:pt x="17673" y="20618"/>
                </a:moveTo>
                <a:cubicBezTo>
                  <a:pt x="17131" y="20618"/>
                  <a:pt x="16691" y="20179"/>
                  <a:pt x="16691" y="19636"/>
                </a:cubicBezTo>
                <a:cubicBezTo>
                  <a:pt x="16691" y="19095"/>
                  <a:pt x="17131" y="18655"/>
                  <a:pt x="17673" y="18655"/>
                </a:cubicBezTo>
                <a:cubicBezTo>
                  <a:pt x="18215" y="18655"/>
                  <a:pt x="18655" y="19095"/>
                  <a:pt x="18655" y="19636"/>
                </a:cubicBezTo>
                <a:cubicBezTo>
                  <a:pt x="18655" y="20179"/>
                  <a:pt x="18215" y="20618"/>
                  <a:pt x="17673" y="20618"/>
                </a:cubicBezTo>
                <a:moveTo>
                  <a:pt x="16415" y="11782"/>
                </a:moveTo>
                <a:lnTo>
                  <a:pt x="13745" y="11782"/>
                </a:lnTo>
                <a:lnTo>
                  <a:pt x="13745" y="9818"/>
                </a:lnTo>
                <a:lnTo>
                  <a:pt x="16633" y="9818"/>
                </a:lnTo>
                <a:cubicBezTo>
                  <a:pt x="16633" y="9818"/>
                  <a:pt x="16415" y="11782"/>
                  <a:pt x="16415" y="11782"/>
                </a:cubicBezTo>
                <a:close/>
                <a:moveTo>
                  <a:pt x="16088" y="14727"/>
                </a:moveTo>
                <a:lnTo>
                  <a:pt x="13745" y="14727"/>
                </a:lnTo>
                <a:lnTo>
                  <a:pt x="13745" y="12764"/>
                </a:lnTo>
                <a:lnTo>
                  <a:pt x="16306" y="12764"/>
                </a:lnTo>
                <a:cubicBezTo>
                  <a:pt x="16306" y="12764"/>
                  <a:pt x="16088" y="14727"/>
                  <a:pt x="16088" y="14727"/>
                </a:cubicBezTo>
                <a:close/>
                <a:moveTo>
                  <a:pt x="15761" y="17673"/>
                </a:moveTo>
                <a:lnTo>
                  <a:pt x="13745" y="17673"/>
                </a:lnTo>
                <a:lnTo>
                  <a:pt x="13745" y="15709"/>
                </a:lnTo>
                <a:lnTo>
                  <a:pt x="15979" y="15709"/>
                </a:lnTo>
                <a:cubicBezTo>
                  <a:pt x="15979" y="15709"/>
                  <a:pt x="15761" y="17673"/>
                  <a:pt x="15761" y="17673"/>
                </a:cubicBezTo>
                <a:close/>
                <a:moveTo>
                  <a:pt x="12764" y="11782"/>
                </a:moveTo>
                <a:lnTo>
                  <a:pt x="10094" y="11782"/>
                </a:lnTo>
                <a:lnTo>
                  <a:pt x="9876" y="9818"/>
                </a:lnTo>
                <a:lnTo>
                  <a:pt x="12764" y="9818"/>
                </a:lnTo>
                <a:cubicBezTo>
                  <a:pt x="12764" y="9818"/>
                  <a:pt x="12764" y="11782"/>
                  <a:pt x="12764" y="11782"/>
                </a:cubicBezTo>
                <a:close/>
                <a:moveTo>
                  <a:pt x="12764" y="14727"/>
                </a:moveTo>
                <a:lnTo>
                  <a:pt x="10421" y="14727"/>
                </a:lnTo>
                <a:lnTo>
                  <a:pt x="10203" y="12764"/>
                </a:lnTo>
                <a:lnTo>
                  <a:pt x="12764" y="12764"/>
                </a:lnTo>
                <a:cubicBezTo>
                  <a:pt x="12764" y="12764"/>
                  <a:pt x="12764" y="14727"/>
                  <a:pt x="12764" y="14727"/>
                </a:cubicBezTo>
                <a:close/>
                <a:moveTo>
                  <a:pt x="12764" y="17673"/>
                </a:moveTo>
                <a:lnTo>
                  <a:pt x="10748" y="17673"/>
                </a:lnTo>
                <a:lnTo>
                  <a:pt x="10531" y="15709"/>
                </a:lnTo>
                <a:lnTo>
                  <a:pt x="12764" y="15709"/>
                </a:lnTo>
                <a:cubicBezTo>
                  <a:pt x="12764" y="15709"/>
                  <a:pt x="12764" y="17673"/>
                  <a:pt x="12764" y="17673"/>
                </a:cubicBezTo>
                <a:close/>
                <a:moveTo>
                  <a:pt x="8836" y="20618"/>
                </a:moveTo>
                <a:cubicBezTo>
                  <a:pt x="8294" y="20618"/>
                  <a:pt x="7855" y="20179"/>
                  <a:pt x="7855" y="19636"/>
                </a:cubicBezTo>
                <a:cubicBezTo>
                  <a:pt x="7855" y="19095"/>
                  <a:pt x="8294" y="18655"/>
                  <a:pt x="8836" y="18655"/>
                </a:cubicBezTo>
                <a:cubicBezTo>
                  <a:pt x="9379" y="18655"/>
                  <a:pt x="9818" y="19095"/>
                  <a:pt x="9818" y="19636"/>
                </a:cubicBezTo>
                <a:cubicBezTo>
                  <a:pt x="9818" y="20179"/>
                  <a:pt x="9379" y="20618"/>
                  <a:pt x="8836" y="20618"/>
                </a:cubicBezTo>
                <a:moveTo>
                  <a:pt x="7213" y="15709"/>
                </a:moveTo>
                <a:lnTo>
                  <a:pt x="9543" y="15709"/>
                </a:lnTo>
                <a:lnTo>
                  <a:pt x="9761" y="17673"/>
                </a:lnTo>
                <a:lnTo>
                  <a:pt x="7740" y="17673"/>
                </a:lnTo>
                <a:cubicBezTo>
                  <a:pt x="7740" y="17673"/>
                  <a:pt x="7213" y="15709"/>
                  <a:pt x="7213" y="15709"/>
                </a:cubicBezTo>
                <a:close/>
                <a:moveTo>
                  <a:pt x="6950" y="14727"/>
                </a:moveTo>
                <a:lnTo>
                  <a:pt x="6423" y="12764"/>
                </a:lnTo>
                <a:lnTo>
                  <a:pt x="9215" y="12764"/>
                </a:lnTo>
                <a:lnTo>
                  <a:pt x="9434" y="14727"/>
                </a:lnTo>
                <a:cubicBezTo>
                  <a:pt x="9434" y="14727"/>
                  <a:pt x="6950" y="14727"/>
                  <a:pt x="6950" y="14727"/>
                </a:cubicBezTo>
                <a:close/>
                <a:moveTo>
                  <a:pt x="5633" y="9818"/>
                </a:moveTo>
                <a:lnTo>
                  <a:pt x="8888" y="9818"/>
                </a:lnTo>
                <a:lnTo>
                  <a:pt x="9106" y="11782"/>
                </a:lnTo>
                <a:lnTo>
                  <a:pt x="6160" y="11782"/>
                </a:lnTo>
                <a:cubicBezTo>
                  <a:pt x="6160" y="11782"/>
                  <a:pt x="5633" y="9818"/>
                  <a:pt x="5633" y="9818"/>
                </a:cubicBezTo>
                <a:close/>
                <a:moveTo>
                  <a:pt x="17621" y="9818"/>
                </a:moveTo>
                <a:lnTo>
                  <a:pt x="20497" y="9818"/>
                </a:lnTo>
                <a:lnTo>
                  <a:pt x="20061" y="11782"/>
                </a:lnTo>
                <a:lnTo>
                  <a:pt x="17403" y="11782"/>
                </a:lnTo>
                <a:cubicBezTo>
                  <a:pt x="17403" y="11782"/>
                  <a:pt x="17621" y="9818"/>
                  <a:pt x="17621" y="9818"/>
                </a:cubicBezTo>
                <a:close/>
                <a:moveTo>
                  <a:pt x="19619" y="18282"/>
                </a:moveTo>
                <a:lnTo>
                  <a:pt x="19622" y="18283"/>
                </a:lnTo>
                <a:lnTo>
                  <a:pt x="21586" y="9447"/>
                </a:lnTo>
                <a:lnTo>
                  <a:pt x="21577" y="9444"/>
                </a:lnTo>
                <a:cubicBezTo>
                  <a:pt x="21586" y="9406"/>
                  <a:pt x="21600" y="9369"/>
                  <a:pt x="21600" y="9327"/>
                </a:cubicBezTo>
                <a:cubicBezTo>
                  <a:pt x="21600" y="9056"/>
                  <a:pt x="21380" y="8836"/>
                  <a:pt x="21109" y="8836"/>
                </a:cubicBezTo>
                <a:lnTo>
                  <a:pt x="5370" y="8836"/>
                </a:lnTo>
                <a:lnTo>
                  <a:pt x="4674" y="6241"/>
                </a:lnTo>
                <a:lnTo>
                  <a:pt x="4667" y="6243"/>
                </a:lnTo>
                <a:cubicBezTo>
                  <a:pt x="4606" y="6041"/>
                  <a:pt x="4425" y="5891"/>
                  <a:pt x="4203" y="5891"/>
                </a:cubicBezTo>
                <a:lnTo>
                  <a:pt x="491" y="5891"/>
                </a:lnTo>
                <a:cubicBezTo>
                  <a:pt x="220" y="5891"/>
                  <a:pt x="0" y="6110"/>
                  <a:pt x="0" y="6382"/>
                </a:cubicBezTo>
                <a:cubicBezTo>
                  <a:pt x="0" y="6653"/>
                  <a:pt x="220" y="6873"/>
                  <a:pt x="491" y="6873"/>
                </a:cubicBezTo>
                <a:lnTo>
                  <a:pt x="3827" y="6873"/>
                </a:lnTo>
                <a:lnTo>
                  <a:pt x="6893" y="18305"/>
                </a:lnTo>
                <a:lnTo>
                  <a:pt x="6894" y="18305"/>
                </a:lnTo>
                <a:cubicBezTo>
                  <a:pt x="6936" y="18443"/>
                  <a:pt x="7037" y="18555"/>
                  <a:pt x="7168" y="18613"/>
                </a:cubicBezTo>
                <a:cubicBezTo>
                  <a:pt x="6984" y="18912"/>
                  <a:pt x="6873" y="19260"/>
                  <a:pt x="6873" y="19636"/>
                </a:cubicBezTo>
                <a:cubicBezTo>
                  <a:pt x="6873" y="20721"/>
                  <a:pt x="7752" y="21600"/>
                  <a:pt x="8836" y="21600"/>
                </a:cubicBezTo>
                <a:cubicBezTo>
                  <a:pt x="9921" y="21600"/>
                  <a:pt x="10800" y="20721"/>
                  <a:pt x="10800" y="19636"/>
                </a:cubicBezTo>
                <a:cubicBezTo>
                  <a:pt x="10800" y="19277"/>
                  <a:pt x="10696" y="18945"/>
                  <a:pt x="10528" y="18655"/>
                </a:cubicBezTo>
                <a:lnTo>
                  <a:pt x="15981" y="18655"/>
                </a:lnTo>
                <a:cubicBezTo>
                  <a:pt x="15813" y="18945"/>
                  <a:pt x="15709" y="19277"/>
                  <a:pt x="15709" y="19636"/>
                </a:cubicBezTo>
                <a:cubicBezTo>
                  <a:pt x="15709" y="20721"/>
                  <a:pt x="16588" y="21600"/>
                  <a:pt x="17673" y="21600"/>
                </a:cubicBezTo>
                <a:cubicBezTo>
                  <a:pt x="18757" y="21600"/>
                  <a:pt x="19636" y="20721"/>
                  <a:pt x="19636" y="19636"/>
                </a:cubicBezTo>
                <a:cubicBezTo>
                  <a:pt x="19636" y="19260"/>
                  <a:pt x="19525" y="18912"/>
                  <a:pt x="19341" y="18613"/>
                </a:cubicBezTo>
                <a:cubicBezTo>
                  <a:pt x="19479" y="18552"/>
                  <a:pt x="19581" y="18430"/>
                  <a:pt x="19619" y="18282"/>
                </a:cubicBezTo>
                <a:moveTo>
                  <a:pt x="12907" y="7711"/>
                </a:moveTo>
                <a:cubicBezTo>
                  <a:pt x="12996" y="7800"/>
                  <a:pt x="13119" y="7855"/>
                  <a:pt x="13255" y="7855"/>
                </a:cubicBezTo>
                <a:cubicBezTo>
                  <a:pt x="13390" y="7855"/>
                  <a:pt x="13513" y="7800"/>
                  <a:pt x="13602" y="7711"/>
                </a:cubicBezTo>
                <a:lnTo>
                  <a:pt x="15565" y="5747"/>
                </a:lnTo>
                <a:cubicBezTo>
                  <a:pt x="15654" y="5658"/>
                  <a:pt x="15709" y="5536"/>
                  <a:pt x="15709" y="5400"/>
                </a:cubicBezTo>
                <a:cubicBezTo>
                  <a:pt x="15709" y="5129"/>
                  <a:pt x="15490" y="4910"/>
                  <a:pt x="15218" y="4910"/>
                </a:cubicBezTo>
                <a:cubicBezTo>
                  <a:pt x="15083" y="4910"/>
                  <a:pt x="14960" y="4964"/>
                  <a:pt x="14871" y="5053"/>
                </a:cubicBezTo>
                <a:lnTo>
                  <a:pt x="13745" y="6179"/>
                </a:lnTo>
                <a:lnTo>
                  <a:pt x="13745" y="491"/>
                </a:lnTo>
                <a:lnTo>
                  <a:pt x="13745" y="491"/>
                </a:lnTo>
                <a:cubicBezTo>
                  <a:pt x="13745" y="220"/>
                  <a:pt x="13526" y="0"/>
                  <a:pt x="13255" y="0"/>
                </a:cubicBezTo>
                <a:cubicBezTo>
                  <a:pt x="12983" y="0"/>
                  <a:pt x="12764" y="220"/>
                  <a:pt x="12764" y="491"/>
                </a:cubicBezTo>
                <a:lnTo>
                  <a:pt x="12764" y="6179"/>
                </a:lnTo>
                <a:lnTo>
                  <a:pt x="11638" y="5053"/>
                </a:lnTo>
                <a:cubicBezTo>
                  <a:pt x="11549" y="4964"/>
                  <a:pt x="11427" y="4910"/>
                  <a:pt x="11291" y="4910"/>
                </a:cubicBezTo>
                <a:cubicBezTo>
                  <a:pt x="11020" y="4910"/>
                  <a:pt x="10800" y="5129"/>
                  <a:pt x="10800" y="5400"/>
                </a:cubicBezTo>
                <a:cubicBezTo>
                  <a:pt x="10800" y="5536"/>
                  <a:pt x="10855" y="5658"/>
                  <a:pt x="10944" y="5747"/>
                </a:cubicBezTo>
                <a:cubicBezTo>
                  <a:pt x="10944" y="5747"/>
                  <a:pt x="12907" y="7711"/>
                  <a:pt x="12907" y="7711"/>
                </a:cubicBezTo>
                <a:close/>
              </a:path>
            </a:pathLst>
          </a:custGeom>
          <a:solidFill>
            <a:schemeClr val="accent2"/>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3" name="Picture Placeholder 2">
            <a:extLst>
              <a:ext uri="{FF2B5EF4-FFF2-40B4-BE49-F238E27FC236}">
                <a16:creationId xmlns:a16="http://schemas.microsoft.com/office/drawing/2014/main" id="{F767B221-90EA-DE47-83A1-2B0FEBE80153}"/>
              </a:ext>
            </a:extLst>
          </p:cNvPr>
          <p:cNvSpPr>
            <a:spLocks noGrp="1"/>
          </p:cNvSpPr>
          <p:nvPr>
            <p:ph type="pic" sz="quarter" idx="19"/>
          </p:nvPr>
        </p:nvSpPr>
        <p:spPr/>
      </p:sp>
    </p:spTree>
    <p:extLst>
      <p:ext uri="{BB962C8B-B14F-4D97-AF65-F5344CB8AC3E}">
        <p14:creationId xmlns:p14="http://schemas.microsoft.com/office/powerpoint/2010/main" val="18476499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7535008" y="1745044"/>
            <a:ext cx="9307650" cy="1315581"/>
            <a:chOff x="7535008" y="1745044"/>
            <a:chExt cx="9307650"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7535008" y="2137295"/>
              <a:ext cx="9307650" cy="923330"/>
            </a:xfrm>
            <a:prstGeom prst="rect">
              <a:avLst/>
            </a:prstGeom>
            <a:noFill/>
            <a:ln>
              <a:noFill/>
            </a:ln>
          </p:spPr>
          <p:txBody>
            <a:bodyPr wrap="square" rtlCol="0">
              <a:spAutoFit/>
            </a:bodyPr>
            <a:lstStyle/>
            <a:p>
              <a:pPr algn="ctr"/>
              <a:r>
                <a:rPr lang="en-US" sz="5400" dirty="0">
                  <a:solidFill>
                    <a:schemeClr val="tx2"/>
                  </a:solidFill>
                  <a:latin typeface="Montserrat" pitchFamily="2" charset="77"/>
                  <a:ea typeface="Lato Black" charset="0"/>
                  <a:cs typeface="Lato Black" charset="0"/>
                </a:rPr>
                <a:t>Tablet Preview Sample</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46" name="TextBox 45">
            <a:extLst>
              <a:ext uri="{FF2B5EF4-FFF2-40B4-BE49-F238E27FC236}">
                <a16:creationId xmlns:a16="http://schemas.microsoft.com/office/drawing/2014/main" id="{FD422B5C-8A47-7C4C-ACF9-AE069D21C99E}"/>
              </a:ext>
            </a:extLst>
          </p:cNvPr>
          <p:cNvSpPr txBox="1"/>
          <p:nvPr/>
        </p:nvSpPr>
        <p:spPr>
          <a:xfrm>
            <a:off x="3152299" y="5702105"/>
            <a:ext cx="2262158" cy="646331"/>
          </a:xfrm>
          <a:prstGeom prst="rect">
            <a:avLst/>
          </a:prstGeom>
          <a:noFill/>
        </p:spPr>
        <p:txBody>
          <a:bodyPr wrap="none" rtlCol="0">
            <a:spAutoFit/>
          </a:bodyPr>
          <a:lstStyle/>
          <a:p>
            <a:r>
              <a:rPr lang="en-US" dirty="0">
                <a:solidFill>
                  <a:schemeClr val="tx2"/>
                </a:solidFill>
                <a:latin typeface="Montserrat" pitchFamily="2" charset="77"/>
                <a:ea typeface="Montserrat" charset="0"/>
                <a:cs typeface="Montserrat" charset="0"/>
              </a:rPr>
              <a:t>Title One</a:t>
            </a:r>
          </a:p>
        </p:txBody>
      </p:sp>
      <p:sp>
        <p:nvSpPr>
          <p:cNvPr id="47" name="TextBox 46">
            <a:extLst>
              <a:ext uri="{FF2B5EF4-FFF2-40B4-BE49-F238E27FC236}">
                <a16:creationId xmlns:a16="http://schemas.microsoft.com/office/drawing/2014/main" id="{0181EA6A-CE64-C54C-8707-47961953B7BC}"/>
              </a:ext>
            </a:extLst>
          </p:cNvPr>
          <p:cNvSpPr txBox="1"/>
          <p:nvPr/>
        </p:nvSpPr>
        <p:spPr>
          <a:xfrm>
            <a:off x="3130530" y="6452638"/>
            <a:ext cx="3843928" cy="1166025"/>
          </a:xfrm>
          <a:prstGeom prst="rect">
            <a:avLst/>
          </a:prstGeom>
          <a:noFill/>
        </p:spPr>
        <p:txBody>
          <a:bodyPr wrap="square" rtlCol="0">
            <a:spAutoFit/>
          </a:bodyPr>
          <a:lstStyle/>
          <a:p>
            <a:pPr>
              <a:lnSpc>
                <a:spcPts val="4440"/>
              </a:lnSpc>
            </a:pPr>
            <a:r>
              <a:rPr lang="en-US" sz="2800" dirty="0">
                <a:latin typeface="Montserrat Light" charset="0"/>
                <a:ea typeface="Montserrat Light" charset="0"/>
                <a:cs typeface="Montserrat Light" charset="0"/>
              </a:rPr>
              <a:t>Marketers must link the price to the real.</a:t>
            </a:r>
            <a:endParaRPr lang="en-US" sz="2800" dirty="0">
              <a:latin typeface="Lato Light" charset="0"/>
              <a:ea typeface="Lato Light" charset="0"/>
              <a:cs typeface="Lato Light" charset="0"/>
            </a:endParaRPr>
          </a:p>
        </p:txBody>
      </p:sp>
      <p:sp>
        <p:nvSpPr>
          <p:cNvPr id="48" name="TextBox 47">
            <a:extLst>
              <a:ext uri="{FF2B5EF4-FFF2-40B4-BE49-F238E27FC236}">
                <a16:creationId xmlns:a16="http://schemas.microsoft.com/office/drawing/2014/main" id="{DACA8FCC-EB61-FC4C-8FC7-610D04C68216}"/>
              </a:ext>
            </a:extLst>
          </p:cNvPr>
          <p:cNvSpPr txBox="1"/>
          <p:nvPr/>
        </p:nvSpPr>
        <p:spPr>
          <a:xfrm>
            <a:off x="3152299" y="9046854"/>
            <a:ext cx="2242922" cy="646331"/>
          </a:xfrm>
          <a:prstGeom prst="rect">
            <a:avLst/>
          </a:prstGeom>
          <a:noFill/>
        </p:spPr>
        <p:txBody>
          <a:bodyPr wrap="none" rtlCol="0">
            <a:spAutoFit/>
          </a:bodyPr>
          <a:lstStyle/>
          <a:p>
            <a:r>
              <a:rPr lang="en-US" dirty="0">
                <a:solidFill>
                  <a:schemeClr val="tx2"/>
                </a:solidFill>
                <a:latin typeface="Montserrat" pitchFamily="2" charset="77"/>
                <a:ea typeface="Montserrat" charset="0"/>
                <a:cs typeface="Montserrat" charset="0"/>
              </a:rPr>
              <a:t>Title Two</a:t>
            </a:r>
          </a:p>
        </p:txBody>
      </p:sp>
      <p:sp>
        <p:nvSpPr>
          <p:cNvPr id="49" name="TextBox 48">
            <a:extLst>
              <a:ext uri="{FF2B5EF4-FFF2-40B4-BE49-F238E27FC236}">
                <a16:creationId xmlns:a16="http://schemas.microsoft.com/office/drawing/2014/main" id="{2EF2B5A5-6300-EC45-8308-F87DE7D42FF5}"/>
              </a:ext>
            </a:extLst>
          </p:cNvPr>
          <p:cNvSpPr txBox="1"/>
          <p:nvPr/>
        </p:nvSpPr>
        <p:spPr>
          <a:xfrm>
            <a:off x="3130529" y="9797387"/>
            <a:ext cx="4133871" cy="1166025"/>
          </a:xfrm>
          <a:prstGeom prst="rect">
            <a:avLst/>
          </a:prstGeom>
          <a:noFill/>
        </p:spPr>
        <p:txBody>
          <a:bodyPr wrap="square" rtlCol="0">
            <a:spAutoFit/>
          </a:bodyPr>
          <a:lstStyle/>
          <a:p>
            <a:pPr>
              <a:lnSpc>
                <a:spcPts val="4440"/>
              </a:lnSpc>
            </a:pPr>
            <a:r>
              <a:rPr lang="en-US" sz="2800">
                <a:latin typeface="Montserrat Light" charset="0"/>
                <a:ea typeface="Montserrat Light" charset="0"/>
                <a:cs typeface="Montserrat Light" charset="0"/>
              </a:rPr>
              <a:t>Marketers must link the price to the real.</a:t>
            </a:r>
            <a:endParaRPr lang="en-US" sz="2800" dirty="0">
              <a:latin typeface="Lato Light" charset="0"/>
              <a:ea typeface="Lato Light" charset="0"/>
              <a:cs typeface="Lato Light" charset="0"/>
            </a:endParaRPr>
          </a:p>
        </p:txBody>
      </p:sp>
      <p:sp>
        <p:nvSpPr>
          <p:cNvPr id="50" name="TextBox 49">
            <a:extLst>
              <a:ext uri="{FF2B5EF4-FFF2-40B4-BE49-F238E27FC236}">
                <a16:creationId xmlns:a16="http://schemas.microsoft.com/office/drawing/2014/main" id="{0E08EBA4-7E4C-774E-AF91-E5BCCC7DC1DB}"/>
              </a:ext>
            </a:extLst>
          </p:cNvPr>
          <p:cNvSpPr txBox="1"/>
          <p:nvPr/>
        </p:nvSpPr>
        <p:spPr>
          <a:xfrm>
            <a:off x="18386797" y="5702105"/>
            <a:ext cx="2601994" cy="646331"/>
          </a:xfrm>
          <a:prstGeom prst="rect">
            <a:avLst/>
          </a:prstGeom>
          <a:noFill/>
        </p:spPr>
        <p:txBody>
          <a:bodyPr wrap="none" rtlCol="0">
            <a:spAutoFit/>
          </a:bodyPr>
          <a:lstStyle/>
          <a:p>
            <a:pPr algn="r"/>
            <a:r>
              <a:rPr lang="en-US" dirty="0">
                <a:solidFill>
                  <a:schemeClr val="tx2"/>
                </a:solidFill>
                <a:latin typeface="Montserrat" pitchFamily="2" charset="77"/>
                <a:ea typeface="Montserrat" charset="0"/>
                <a:cs typeface="Montserrat" charset="0"/>
              </a:rPr>
              <a:t>Title Three</a:t>
            </a:r>
          </a:p>
        </p:txBody>
      </p:sp>
      <p:sp>
        <p:nvSpPr>
          <p:cNvPr id="51" name="TextBox 50">
            <a:extLst>
              <a:ext uri="{FF2B5EF4-FFF2-40B4-BE49-F238E27FC236}">
                <a16:creationId xmlns:a16="http://schemas.microsoft.com/office/drawing/2014/main" id="{66E95A27-E5DF-7043-83E1-2F073281CBD4}"/>
              </a:ext>
            </a:extLst>
          </p:cNvPr>
          <p:cNvSpPr txBox="1"/>
          <p:nvPr/>
        </p:nvSpPr>
        <p:spPr>
          <a:xfrm>
            <a:off x="16609650" y="6452638"/>
            <a:ext cx="4379141" cy="1166025"/>
          </a:xfrm>
          <a:prstGeom prst="rect">
            <a:avLst/>
          </a:prstGeom>
          <a:noFill/>
        </p:spPr>
        <p:txBody>
          <a:bodyPr wrap="square" rtlCol="0">
            <a:spAutoFit/>
          </a:bodyPr>
          <a:lstStyle/>
          <a:p>
            <a:pPr algn="r">
              <a:lnSpc>
                <a:spcPts val="4440"/>
              </a:lnSpc>
            </a:pPr>
            <a:r>
              <a:rPr lang="en-US" sz="2800" dirty="0">
                <a:latin typeface="Montserrat Light" charset="0"/>
                <a:ea typeface="Montserrat Light" charset="0"/>
                <a:cs typeface="Montserrat Light" charset="0"/>
              </a:rPr>
              <a:t>Marketers must link the price to the real.</a:t>
            </a:r>
            <a:endParaRPr lang="en-US" sz="2800" dirty="0">
              <a:latin typeface="Lato Light" charset="0"/>
              <a:ea typeface="Lato Light" charset="0"/>
              <a:cs typeface="Lato Light" charset="0"/>
            </a:endParaRPr>
          </a:p>
        </p:txBody>
      </p:sp>
      <p:sp>
        <p:nvSpPr>
          <p:cNvPr id="52" name="TextBox 51">
            <a:extLst>
              <a:ext uri="{FF2B5EF4-FFF2-40B4-BE49-F238E27FC236}">
                <a16:creationId xmlns:a16="http://schemas.microsoft.com/office/drawing/2014/main" id="{FBF91CB9-9161-B24F-BCE1-C705A9FA5179}"/>
              </a:ext>
            </a:extLst>
          </p:cNvPr>
          <p:cNvSpPr txBox="1"/>
          <p:nvPr/>
        </p:nvSpPr>
        <p:spPr>
          <a:xfrm>
            <a:off x="18628851" y="9046854"/>
            <a:ext cx="2359941" cy="646331"/>
          </a:xfrm>
          <a:prstGeom prst="rect">
            <a:avLst/>
          </a:prstGeom>
          <a:noFill/>
        </p:spPr>
        <p:txBody>
          <a:bodyPr wrap="none" rtlCol="0">
            <a:spAutoFit/>
          </a:bodyPr>
          <a:lstStyle/>
          <a:p>
            <a:pPr algn="r"/>
            <a:r>
              <a:rPr lang="en-US" dirty="0">
                <a:solidFill>
                  <a:schemeClr val="tx2"/>
                </a:solidFill>
                <a:latin typeface="Montserrat" pitchFamily="2" charset="77"/>
                <a:ea typeface="Montserrat" charset="0"/>
                <a:cs typeface="Montserrat" charset="0"/>
              </a:rPr>
              <a:t>Title Four</a:t>
            </a:r>
          </a:p>
        </p:txBody>
      </p:sp>
      <p:sp>
        <p:nvSpPr>
          <p:cNvPr id="53" name="TextBox 52">
            <a:extLst>
              <a:ext uri="{FF2B5EF4-FFF2-40B4-BE49-F238E27FC236}">
                <a16:creationId xmlns:a16="http://schemas.microsoft.com/office/drawing/2014/main" id="{E1506755-FB98-2B4B-8390-B13D3DAB9A9E}"/>
              </a:ext>
            </a:extLst>
          </p:cNvPr>
          <p:cNvSpPr txBox="1"/>
          <p:nvPr/>
        </p:nvSpPr>
        <p:spPr>
          <a:xfrm>
            <a:off x="16842658" y="9797387"/>
            <a:ext cx="4146134" cy="1166025"/>
          </a:xfrm>
          <a:prstGeom prst="rect">
            <a:avLst/>
          </a:prstGeom>
          <a:noFill/>
        </p:spPr>
        <p:txBody>
          <a:bodyPr wrap="square" rtlCol="0">
            <a:spAutoFit/>
          </a:bodyPr>
          <a:lstStyle/>
          <a:p>
            <a:pPr algn="r">
              <a:lnSpc>
                <a:spcPts val="4440"/>
              </a:lnSpc>
            </a:pPr>
            <a:r>
              <a:rPr lang="en-US" sz="2800">
                <a:latin typeface="Montserrat Light" charset="0"/>
                <a:ea typeface="Montserrat Light" charset="0"/>
                <a:cs typeface="Montserrat Light" charset="0"/>
              </a:rPr>
              <a:t>Marketers must link the price to the real.</a:t>
            </a:r>
            <a:endParaRPr lang="en-US" sz="2800" dirty="0">
              <a:latin typeface="Lato Light" charset="0"/>
              <a:ea typeface="Lato Light" charset="0"/>
              <a:cs typeface="Lato Light" charset="0"/>
            </a:endParaRPr>
          </a:p>
        </p:txBody>
      </p:sp>
      <p:grpSp>
        <p:nvGrpSpPr>
          <p:cNvPr id="63" name="Group 1104">
            <a:extLst>
              <a:ext uri="{FF2B5EF4-FFF2-40B4-BE49-F238E27FC236}">
                <a16:creationId xmlns:a16="http://schemas.microsoft.com/office/drawing/2014/main" id="{6ECBF74C-EC94-D448-B7E2-6F67CDBC7866}"/>
              </a:ext>
            </a:extLst>
          </p:cNvPr>
          <p:cNvGrpSpPr>
            <a:grpSpLocks noChangeAspect="1"/>
          </p:cNvGrpSpPr>
          <p:nvPr/>
        </p:nvGrpSpPr>
        <p:grpSpPr>
          <a:xfrm>
            <a:off x="8048597" y="4536312"/>
            <a:ext cx="7926878" cy="11742996"/>
            <a:chOff x="0" y="0"/>
            <a:chExt cx="6591305" cy="9765731"/>
          </a:xfrm>
        </p:grpSpPr>
        <p:grpSp>
          <p:nvGrpSpPr>
            <p:cNvPr id="65" name="Group 1102">
              <a:extLst>
                <a:ext uri="{FF2B5EF4-FFF2-40B4-BE49-F238E27FC236}">
                  <a16:creationId xmlns:a16="http://schemas.microsoft.com/office/drawing/2014/main" id="{559E0B91-7BE7-CE40-BDCC-F7AAF611FBD7}"/>
                </a:ext>
              </a:extLst>
            </p:cNvPr>
            <p:cNvGrpSpPr/>
            <p:nvPr/>
          </p:nvGrpSpPr>
          <p:grpSpPr>
            <a:xfrm>
              <a:off x="0" y="0"/>
              <a:ext cx="6591305" cy="9765731"/>
              <a:chOff x="0" y="0"/>
              <a:chExt cx="6591304" cy="9765730"/>
            </a:xfrm>
          </p:grpSpPr>
          <p:pic>
            <p:nvPicPr>
              <p:cNvPr id="67" name="Mini-iPad-B&amp;W-Mockup.png">
                <a:extLst>
                  <a:ext uri="{FF2B5EF4-FFF2-40B4-BE49-F238E27FC236}">
                    <a16:creationId xmlns:a16="http://schemas.microsoft.com/office/drawing/2014/main" id="{B9184A26-3BCA-A248-A655-F7C46613DEA6}"/>
                  </a:ext>
                </a:extLst>
              </p:cNvPr>
              <p:cNvPicPr/>
              <p:nvPr/>
            </p:nvPicPr>
            <p:blipFill>
              <a:blip r:embed="rId2">
                <a:extLst/>
              </a:blip>
              <a:stretch>
                <a:fillRect/>
              </a:stretch>
            </p:blipFill>
            <p:spPr>
              <a:xfrm>
                <a:off x="0" y="0"/>
                <a:ext cx="6591304" cy="9765730"/>
              </a:xfrm>
              <a:prstGeom prst="rect">
                <a:avLst/>
              </a:prstGeom>
              <a:ln w="12700" cap="flat">
                <a:noFill/>
                <a:miter lim="400000"/>
              </a:ln>
              <a:effectLst/>
            </p:spPr>
          </p:pic>
          <p:sp>
            <p:nvSpPr>
              <p:cNvPr id="68" name="Shape 1101">
                <a:extLst>
                  <a:ext uri="{FF2B5EF4-FFF2-40B4-BE49-F238E27FC236}">
                    <a16:creationId xmlns:a16="http://schemas.microsoft.com/office/drawing/2014/main" id="{389D4485-3EC6-BF48-852A-878610F4A3E7}"/>
                  </a:ext>
                </a:extLst>
              </p:cNvPr>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438091">
                  <a:defRPr sz="4000">
                    <a:solidFill>
                      <a:srgbClr val="FFFFFF"/>
                    </a:solidFill>
                    <a:effectLst>
                      <a:outerShdw blurRad="38100" dist="12700" dir="5400000" rotWithShape="0">
                        <a:srgbClr val="000000">
                          <a:alpha val="50000"/>
                        </a:srgbClr>
                      </a:outerShdw>
                    </a:effectLst>
                  </a:defRPr>
                </a:pPr>
                <a:endParaRPr sz="2999" dirty="0">
                  <a:latin typeface="Montserrat Light" charset="0"/>
                </a:endParaRPr>
              </a:p>
            </p:txBody>
          </p:sp>
        </p:grpSp>
        <p:pic>
          <p:nvPicPr>
            <p:cNvPr id="66" name="placeholder.png">
              <a:extLst>
                <a:ext uri="{FF2B5EF4-FFF2-40B4-BE49-F238E27FC236}">
                  <a16:creationId xmlns:a16="http://schemas.microsoft.com/office/drawing/2014/main" id="{CD7ADB63-7ADC-6242-A4E3-749B0781E970}"/>
                </a:ext>
              </a:extLst>
            </p:cNvPr>
            <p:cNvPicPr/>
            <p:nvPr/>
          </p:nvPicPr>
          <p:blipFill>
            <a:blip r:embed="rId3">
              <a:extLst/>
            </a:blip>
            <a:srcRect l="29020" r="29020"/>
            <a:stretch>
              <a:fillRect/>
            </a:stretch>
          </p:blipFill>
          <p:spPr>
            <a:xfrm>
              <a:off x="337669" y="969500"/>
              <a:ext cx="5911543" cy="7924801"/>
            </a:xfrm>
            <a:prstGeom prst="rect">
              <a:avLst/>
            </a:prstGeom>
            <a:ln w="12700" cap="flat">
              <a:noFill/>
              <a:miter lim="400000"/>
            </a:ln>
            <a:effectLst/>
          </p:spPr>
        </p:pic>
      </p:grpSp>
      <p:sp>
        <p:nvSpPr>
          <p:cNvPr id="69" name="Shape 2546">
            <a:extLst>
              <a:ext uri="{FF2B5EF4-FFF2-40B4-BE49-F238E27FC236}">
                <a16:creationId xmlns:a16="http://schemas.microsoft.com/office/drawing/2014/main" id="{F590307E-3CFD-204F-AE23-6953BC959BF0}"/>
              </a:ext>
            </a:extLst>
          </p:cNvPr>
          <p:cNvSpPr/>
          <p:nvPr/>
        </p:nvSpPr>
        <p:spPr>
          <a:xfrm>
            <a:off x="21362045" y="5626065"/>
            <a:ext cx="1010255" cy="826573"/>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accent3"/>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0" name="Shape 2643">
            <a:extLst>
              <a:ext uri="{FF2B5EF4-FFF2-40B4-BE49-F238E27FC236}">
                <a16:creationId xmlns:a16="http://schemas.microsoft.com/office/drawing/2014/main" id="{990E2A00-E7E5-6945-A64A-FE5A704AD2B1}"/>
              </a:ext>
            </a:extLst>
          </p:cNvPr>
          <p:cNvSpPr/>
          <p:nvPr/>
        </p:nvSpPr>
        <p:spPr>
          <a:xfrm>
            <a:off x="2005350" y="5810291"/>
            <a:ext cx="571483" cy="1047709"/>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1" name="Shape 2944">
            <a:extLst>
              <a:ext uri="{FF2B5EF4-FFF2-40B4-BE49-F238E27FC236}">
                <a16:creationId xmlns:a16="http://schemas.microsoft.com/office/drawing/2014/main" id="{2E9DAF7D-B518-804D-A313-BF0495E5B58C}"/>
              </a:ext>
            </a:extLst>
          </p:cNvPr>
          <p:cNvSpPr/>
          <p:nvPr/>
        </p:nvSpPr>
        <p:spPr>
          <a:xfrm>
            <a:off x="21408177" y="9037563"/>
            <a:ext cx="917989" cy="917986"/>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4"/>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Montserrat" pitchFamily="2" charset="77"/>
            </a:endParaRPr>
          </a:p>
        </p:txBody>
      </p:sp>
      <p:sp>
        <p:nvSpPr>
          <p:cNvPr id="72" name="Shape 2808">
            <a:extLst>
              <a:ext uri="{FF2B5EF4-FFF2-40B4-BE49-F238E27FC236}">
                <a16:creationId xmlns:a16="http://schemas.microsoft.com/office/drawing/2014/main" id="{A71CCA9F-2373-BF46-96BF-9DAF254B5BFD}"/>
              </a:ext>
            </a:extLst>
          </p:cNvPr>
          <p:cNvSpPr/>
          <p:nvPr/>
        </p:nvSpPr>
        <p:spPr>
          <a:xfrm>
            <a:off x="1726645" y="9037563"/>
            <a:ext cx="974369" cy="974367"/>
          </a:xfrm>
          <a:custGeom>
            <a:avLst/>
            <a:gdLst/>
            <a:ahLst/>
            <a:cxnLst>
              <a:cxn ang="0">
                <a:pos x="wd2" y="hd2"/>
              </a:cxn>
              <a:cxn ang="5400000">
                <a:pos x="wd2" y="hd2"/>
              </a:cxn>
              <a:cxn ang="10800000">
                <a:pos x="wd2" y="hd2"/>
              </a:cxn>
              <a:cxn ang="16200000">
                <a:pos x="wd2" y="hd2"/>
              </a:cxn>
            </a:cxnLst>
            <a:rect l="0" t="0" r="r" b="b"/>
            <a:pathLst>
              <a:path w="21600" h="21600" extrusionOk="0">
                <a:moveTo>
                  <a:pt x="17075" y="14727"/>
                </a:moveTo>
                <a:lnTo>
                  <a:pt x="17294" y="12764"/>
                </a:lnTo>
                <a:lnTo>
                  <a:pt x="19843" y="12764"/>
                </a:lnTo>
                <a:lnTo>
                  <a:pt x="19406" y="14727"/>
                </a:lnTo>
                <a:cubicBezTo>
                  <a:pt x="19406" y="14727"/>
                  <a:pt x="17075" y="14727"/>
                  <a:pt x="17075" y="14727"/>
                </a:cubicBezTo>
                <a:close/>
                <a:moveTo>
                  <a:pt x="18752" y="17673"/>
                </a:moveTo>
                <a:lnTo>
                  <a:pt x="16748" y="17673"/>
                </a:lnTo>
                <a:lnTo>
                  <a:pt x="16967" y="15709"/>
                </a:lnTo>
                <a:lnTo>
                  <a:pt x="19188" y="15709"/>
                </a:lnTo>
                <a:cubicBezTo>
                  <a:pt x="19188" y="15709"/>
                  <a:pt x="18752" y="17673"/>
                  <a:pt x="18752" y="17673"/>
                </a:cubicBezTo>
                <a:close/>
                <a:moveTo>
                  <a:pt x="17673" y="20618"/>
                </a:moveTo>
                <a:cubicBezTo>
                  <a:pt x="17131" y="20618"/>
                  <a:pt x="16691" y="20179"/>
                  <a:pt x="16691" y="19636"/>
                </a:cubicBezTo>
                <a:cubicBezTo>
                  <a:pt x="16691" y="19095"/>
                  <a:pt x="17131" y="18655"/>
                  <a:pt x="17673" y="18655"/>
                </a:cubicBezTo>
                <a:cubicBezTo>
                  <a:pt x="18215" y="18655"/>
                  <a:pt x="18655" y="19095"/>
                  <a:pt x="18655" y="19636"/>
                </a:cubicBezTo>
                <a:cubicBezTo>
                  <a:pt x="18655" y="20179"/>
                  <a:pt x="18215" y="20618"/>
                  <a:pt x="17673" y="20618"/>
                </a:cubicBezTo>
                <a:moveTo>
                  <a:pt x="16415" y="11782"/>
                </a:moveTo>
                <a:lnTo>
                  <a:pt x="13745" y="11782"/>
                </a:lnTo>
                <a:lnTo>
                  <a:pt x="13745" y="9818"/>
                </a:lnTo>
                <a:lnTo>
                  <a:pt x="16633" y="9818"/>
                </a:lnTo>
                <a:cubicBezTo>
                  <a:pt x="16633" y="9818"/>
                  <a:pt x="16415" y="11782"/>
                  <a:pt x="16415" y="11782"/>
                </a:cubicBezTo>
                <a:close/>
                <a:moveTo>
                  <a:pt x="16088" y="14727"/>
                </a:moveTo>
                <a:lnTo>
                  <a:pt x="13745" y="14727"/>
                </a:lnTo>
                <a:lnTo>
                  <a:pt x="13745" y="12764"/>
                </a:lnTo>
                <a:lnTo>
                  <a:pt x="16306" y="12764"/>
                </a:lnTo>
                <a:cubicBezTo>
                  <a:pt x="16306" y="12764"/>
                  <a:pt x="16088" y="14727"/>
                  <a:pt x="16088" y="14727"/>
                </a:cubicBezTo>
                <a:close/>
                <a:moveTo>
                  <a:pt x="15761" y="17673"/>
                </a:moveTo>
                <a:lnTo>
                  <a:pt x="13745" y="17673"/>
                </a:lnTo>
                <a:lnTo>
                  <a:pt x="13745" y="15709"/>
                </a:lnTo>
                <a:lnTo>
                  <a:pt x="15979" y="15709"/>
                </a:lnTo>
                <a:cubicBezTo>
                  <a:pt x="15979" y="15709"/>
                  <a:pt x="15761" y="17673"/>
                  <a:pt x="15761" y="17673"/>
                </a:cubicBezTo>
                <a:close/>
                <a:moveTo>
                  <a:pt x="12764" y="11782"/>
                </a:moveTo>
                <a:lnTo>
                  <a:pt x="10094" y="11782"/>
                </a:lnTo>
                <a:lnTo>
                  <a:pt x="9876" y="9818"/>
                </a:lnTo>
                <a:lnTo>
                  <a:pt x="12764" y="9818"/>
                </a:lnTo>
                <a:cubicBezTo>
                  <a:pt x="12764" y="9818"/>
                  <a:pt x="12764" y="11782"/>
                  <a:pt x="12764" y="11782"/>
                </a:cubicBezTo>
                <a:close/>
                <a:moveTo>
                  <a:pt x="12764" y="14727"/>
                </a:moveTo>
                <a:lnTo>
                  <a:pt x="10421" y="14727"/>
                </a:lnTo>
                <a:lnTo>
                  <a:pt x="10203" y="12764"/>
                </a:lnTo>
                <a:lnTo>
                  <a:pt x="12764" y="12764"/>
                </a:lnTo>
                <a:cubicBezTo>
                  <a:pt x="12764" y="12764"/>
                  <a:pt x="12764" y="14727"/>
                  <a:pt x="12764" y="14727"/>
                </a:cubicBezTo>
                <a:close/>
                <a:moveTo>
                  <a:pt x="12764" y="17673"/>
                </a:moveTo>
                <a:lnTo>
                  <a:pt x="10748" y="17673"/>
                </a:lnTo>
                <a:lnTo>
                  <a:pt x="10531" y="15709"/>
                </a:lnTo>
                <a:lnTo>
                  <a:pt x="12764" y="15709"/>
                </a:lnTo>
                <a:cubicBezTo>
                  <a:pt x="12764" y="15709"/>
                  <a:pt x="12764" y="17673"/>
                  <a:pt x="12764" y="17673"/>
                </a:cubicBezTo>
                <a:close/>
                <a:moveTo>
                  <a:pt x="8836" y="20618"/>
                </a:moveTo>
                <a:cubicBezTo>
                  <a:pt x="8294" y="20618"/>
                  <a:pt x="7855" y="20179"/>
                  <a:pt x="7855" y="19636"/>
                </a:cubicBezTo>
                <a:cubicBezTo>
                  <a:pt x="7855" y="19095"/>
                  <a:pt x="8294" y="18655"/>
                  <a:pt x="8836" y="18655"/>
                </a:cubicBezTo>
                <a:cubicBezTo>
                  <a:pt x="9379" y="18655"/>
                  <a:pt x="9818" y="19095"/>
                  <a:pt x="9818" y="19636"/>
                </a:cubicBezTo>
                <a:cubicBezTo>
                  <a:pt x="9818" y="20179"/>
                  <a:pt x="9379" y="20618"/>
                  <a:pt x="8836" y="20618"/>
                </a:cubicBezTo>
                <a:moveTo>
                  <a:pt x="7213" y="15709"/>
                </a:moveTo>
                <a:lnTo>
                  <a:pt x="9543" y="15709"/>
                </a:lnTo>
                <a:lnTo>
                  <a:pt x="9761" y="17673"/>
                </a:lnTo>
                <a:lnTo>
                  <a:pt x="7740" y="17673"/>
                </a:lnTo>
                <a:cubicBezTo>
                  <a:pt x="7740" y="17673"/>
                  <a:pt x="7213" y="15709"/>
                  <a:pt x="7213" y="15709"/>
                </a:cubicBezTo>
                <a:close/>
                <a:moveTo>
                  <a:pt x="6950" y="14727"/>
                </a:moveTo>
                <a:lnTo>
                  <a:pt x="6423" y="12764"/>
                </a:lnTo>
                <a:lnTo>
                  <a:pt x="9215" y="12764"/>
                </a:lnTo>
                <a:lnTo>
                  <a:pt x="9434" y="14727"/>
                </a:lnTo>
                <a:cubicBezTo>
                  <a:pt x="9434" y="14727"/>
                  <a:pt x="6950" y="14727"/>
                  <a:pt x="6950" y="14727"/>
                </a:cubicBezTo>
                <a:close/>
                <a:moveTo>
                  <a:pt x="5633" y="9818"/>
                </a:moveTo>
                <a:lnTo>
                  <a:pt x="8888" y="9818"/>
                </a:lnTo>
                <a:lnTo>
                  <a:pt x="9106" y="11782"/>
                </a:lnTo>
                <a:lnTo>
                  <a:pt x="6160" y="11782"/>
                </a:lnTo>
                <a:cubicBezTo>
                  <a:pt x="6160" y="11782"/>
                  <a:pt x="5633" y="9818"/>
                  <a:pt x="5633" y="9818"/>
                </a:cubicBezTo>
                <a:close/>
                <a:moveTo>
                  <a:pt x="17621" y="9818"/>
                </a:moveTo>
                <a:lnTo>
                  <a:pt x="20497" y="9818"/>
                </a:lnTo>
                <a:lnTo>
                  <a:pt x="20061" y="11782"/>
                </a:lnTo>
                <a:lnTo>
                  <a:pt x="17403" y="11782"/>
                </a:lnTo>
                <a:cubicBezTo>
                  <a:pt x="17403" y="11782"/>
                  <a:pt x="17621" y="9818"/>
                  <a:pt x="17621" y="9818"/>
                </a:cubicBezTo>
                <a:close/>
                <a:moveTo>
                  <a:pt x="19619" y="18282"/>
                </a:moveTo>
                <a:lnTo>
                  <a:pt x="19622" y="18283"/>
                </a:lnTo>
                <a:lnTo>
                  <a:pt x="21586" y="9447"/>
                </a:lnTo>
                <a:lnTo>
                  <a:pt x="21577" y="9444"/>
                </a:lnTo>
                <a:cubicBezTo>
                  <a:pt x="21586" y="9406"/>
                  <a:pt x="21600" y="9369"/>
                  <a:pt x="21600" y="9327"/>
                </a:cubicBezTo>
                <a:cubicBezTo>
                  <a:pt x="21600" y="9056"/>
                  <a:pt x="21380" y="8836"/>
                  <a:pt x="21109" y="8836"/>
                </a:cubicBezTo>
                <a:lnTo>
                  <a:pt x="5370" y="8836"/>
                </a:lnTo>
                <a:lnTo>
                  <a:pt x="4674" y="6241"/>
                </a:lnTo>
                <a:lnTo>
                  <a:pt x="4667" y="6243"/>
                </a:lnTo>
                <a:cubicBezTo>
                  <a:pt x="4606" y="6041"/>
                  <a:pt x="4425" y="5891"/>
                  <a:pt x="4203" y="5891"/>
                </a:cubicBezTo>
                <a:lnTo>
                  <a:pt x="491" y="5891"/>
                </a:lnTo>
                <a:cubicBezTo>
                  <a:pt x="220" y="5891"/>
                  <a:pt x="0" y="6110"/>
                  <a:pt x="0" y="6382"/>
                </a:cubicBezTo>
                <a:cubicBezTo>
                  <a:pt x="0" y="6653"/>
                  <a:pt x="220" y="6873"/>
                  <a:pt x="491" y="6873"/>
                </a:cubicBezTo>
                <a:lnTo>
                  <a:pt x="3827" y="6873"/>
                </a:lnTo>
                <a:lnTo>
                  <a:pt x="6893" y="18305"/>
                </a:lnTo>
                <a:lnTo>
                  <a:pt x="6894" y="18305"/>
                </a:lnTo>
                <a:cubicBezTo>
                  <a:pt x="6936" y="18443"/>
                  <a:pt x="7037" y="18555"/>
                  <a:pt x="7168" y="18613"/>
                </a:cubicBezTo>
                <a:cubicBezTo>
                  <a:pt x="6984" y="18912"/>
                  <a:pt x="6873" y="19260"/>
                  <a:pt x="6873" y="19636"/>
                </a:cubicBezTo>
                <a:cubicBezTo>
                  <a:pt x="6873" y="20721"/>
                  <a:pt x="7752" y="21600"/>
                  <a:pt x="8836" y="21600"/>
                </a:cubicBezTo>
                <a:cubicBezTo>
                  <a:pt x="9921" y="21600"/>
                  <a:pt x="10800" y="20721"/>
                  <a:pt x="10800" y="19636"/>
                </a:cubicBezTo>
                <a:cubicBezTo>
                  <a:pt x="10800" y="19277"/>
                  <a:pt x="10696" y="18945"/>
                  <a:pt x="10528" y="18655"/>
                </a:cubicBezTo>
                <a:lnTo>
                  <a:pt x="15981" y="18655"/>
                </a:lnTo>
                <a:cubicBezTo>
                  <a:pt x="15813" y="18945"/>
                  <a:pt x="15709" y="19277"/>
                  <a:pt x="15709" y="19636"/>
                </a:cubicBezTo>
                <a:cubicBezTo>
                  <a:pt x="15709" y="20721"/>
                  <a:pt x="16588" y="21600"/>
                  <a:pt x="17673" y="21600"/>
                </a:cubicBezTo>
                <a:cubicBezTo>
                  <a:pt x="18757" y="21600"/>
                  <a:pt x="19636" y="20721"/>
                  <a:pt x="19636" y="19636"/>
                </a:cubicBezTo>
                <a:cubicBezTo>
                  <a:pt x="19636" y="19260"/>
                  <a:pt x="19525" y="18912"/>
                  <a:pt x="19341" y="18613"/>
                </a:cubicBezTo>
                <a:cubicBezTo>
                  <a:pt x="19479" y="18552"/>
                  <a:pt x="19581" y="18430"/>
                  <a:pt x="19619" y="18282"/>
                </a:cubicBezTo>
                <a:moveTo>
                  <a:pt x="12907" y="7711"/>
                </a:moveTo>
                <a:cubicBezTo>
                  <a:pt x="12996" y="7800"/>
                  <a:pt x="13119" y="7855"/>
                  <a:pt x="13255" y="7855"/>
                </a:cubicBezTo>
                <a:cubicBezTo>
                  <a:pt x="13390" y="7855"/>
                  <a:pt x="13513" y="7800"/>
                  <a:pt x="13602" y="7711"/>
                </a:cubicBezTo>
                <a:lnTo>
                  <a:pt x="15565" y="5747"/>
                </a:lnTo>
                <a:cubicBezTo>
                  <a:pt x="15654" y="5658"/>
                  <a:pt x="15709" y="5536"/>
                  <a:pt x="15709" y="5400"/>
                </a:cubicBezTo>
                <a:cubicBezTo>
                  <a:pt x="15709" y="5129"/>
                  <a:pt x="15490" y="4910"/>
                  <a:pt x="15218" y="4910"/>
                </a:cubicBezTo>
                <a:cubicBezTo>
                  <a:pt x="15083" y="4910"/>
                  <a:pt x="14960" y="4964"/>
                  <a:pt x="14871" y="5053"/>
                </a:cubicBezTo>
                <a:lnTo>
                  <a:pt x="13745" y="6179"/>
                </a:lnTo>
                <a:lnTo>
                  <a:pt x="13745" y="491"/>
                </a:lnTo>
                <a:lnTo>
                  <a:pt x="13745" y="491"/>
                </a:lnTo>
                <a:cubicBezTo>
                  <a:pt x="13745" y="220"/>
                  <a:pt x="13526" y="0"/>
                  <a:pt x="13255" y="0"/>
                </a:cubicBezTo>
                <a:cubicBezTo>
                  <a:pt x="12983" y="0"/>
                  <a:pt x="12764" y="220"/>
                  <a:pt x="12764" y="491"/>
                </a:cubicBezTo>
                <a:lnTo>
                  <a:pt x="12764" y="6179"/>
                </a:lnTo>
                <a:lnTo>
                  <a:pt x="11638" y="5053"/>
                </a:lnTo>
                <a:cubicBezTo>
                  <a:pt x="11549" y="4964"/>
                  <a:pt x="11427" y="4910"/>
                  <a:pt x="11291" y="4910"/>
                </a:cubicBezTo>
                <a:cubicBezTo>
                  <a:pt x="11020" y="4910"/>
                  <a:pt x="10800" y="5129"/>
                  <a:pt x="10800" y="5400"/>
                </a:cubicBezTo>
                <a:cubicBezTo>
                  <a:pt x="10800" y="5536"/>
                  <a:pt x="10855" y="5658"/>
                  <a:pt x="10944" y="5747"/>
                </a:cubicBezTo>
                <a:cubicBezTo>
                  <a:pt x="10944" y="5747"/>
                  <a:pt x="12907" y="7711"/>
                  <a:pt x="12907" y="7711"/>
                </a:cubicBezTo>
                <a:close/>
              </a:path>
            </a:pathLst>
          </a:custGeom>
          <a:solidFill>
            <a:schemeClr val="accent2"/>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2" name="Picture Placeholder 1">
            <a:extLst>
              <a:ext uri="{FF2B5EF4-FFF2-40B4-BE49-F238E27FC236}">
                <a16:creationId xmlns:a16="http://schemas.microsoft.com/office/drawing/2014/main" id="{80D6EE16-F649-9F42-84E3-3C8D4AB22285}"/>
              </a:ext>
            </a:extLst>
          </p:cNvPr>
          <p:cNvSpPr>
            <a:spLocks noGrp="1"/>
          </p:cNvSpPr>
          <p:nvPr>
            <p:ph type="pic" sz="quarter" idx="19"/>
          </p:nvPr>
        </p:nvSpPr>
        <p:spPr/>
      </p:sp>
    </p:spTree>
    <p:extLst>
      <p:ext uri="{BB962C8B-B14F-4D97-AF65-F5344CB8AC3E}">
        <p14:creationId xmlns:p14="http://schemas.microsoft.com/office/powerpoint/2010/main" val="6938434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D3AE057-4F1D-6047-A3F2-E36A6E01B60C}"/>
              </a:ext>
            </a:extLst>
          </p:cNvPr>
          <p:cNvSpPr>
            <a:spLocks noGrp="1"/>
          </p:cNvSpPr>
          <p:nvPr>
            <p:ph type="pic" sz="quarter" idx="14"/>
          </p:nvPr>
        </p:nvSpPr>
        <p:spPr/>
      </p:sp>
      <p:sp>
        <p:nvSpPr>
          <p:cNvPr id="34" name="Rectangle 33">
            <a:extLst>
              <a:ext uri="{FF2B5EF4-FFF2-40B4-BE49-F238E27FC236}">
                <a16:creationId xmlns:a16="http://schemas.microsoft.com/office/drawing/2014/main" id="{2E18744B-34CE-3349-82FC-4BDD879EDE5C}"/>
              </a:ext>
            </a:extLst>
          </p:cNvPr>
          <p:cNvSpPr/>
          <p:nvPr/>
        </p:nvSpPr>
        <p:spPr>
          <a:xfrm rot="10800000" flipV="1">
            <a:off x="-13" y="4475729"/>
            <a:ext cx="24377649" cy="9240269"/>
          </a:xfrm>
          <a:prstGeom prst="rect">
            <a:avLst/>
          </a:prstGeom>
          <a:gradFill>
            <a:gsLst>
              <a:gs pos="73000">
                <a:schemeClr val="accent1">
                  <a:alpha val="80000"/>
                </a:schemeClr>
              </a:gs>
              <a:gs pos="0">
                <a:schemeClr val="accent3"/>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3" name="Group 1104">
            <a:extLst>
              <a:ext uri="{FF2B5EF4-FFF2-40B4-BE49-F238E27FC236}">
                <a16:creationId xmlns:a16="http://schemas.microsoft.com/office/drawing/2014/main" id="{6ECBF74C-EC94-D448-B7E2-6F67CDBC7866}"/>
              </a:ext>
            </a:extLst>
          </p:cNvPr>
          <p:cNvGrpSpPr>
            <a:grpSpLocks noChangeAspect="1"/>
          </p:cNvGrpSpPr>
          <p:nvPr/>
        </p:nvGrpSpPr>
        <p:grpSpPr>
          <a:xfrm>
            <a:off x="2296186" y="1172975"/>
            <a:ext cx="7675128" cy="11370050"/>
            <a:chOff x="0" y="0"/>
            <a:chExt cx="6591305" cy="9765731"/>
          </a:xfrm>
        </p:grpSpPr>
        <p:grpSp>
          <p:nvGrpSpPr>
            <p:cNvPr id="65" name="Group 1102">
              <a:extLst>
                <a:ext uri="{FF2B5EF4-FFF2-40B4-BE49-F238E27FC236}">
                  <a16:creationId xmlns:a16="http://schemas.microsoft.com/office/drawing/2014/main" id="{559E0B91-7BE7-CE40-BDCC-F7AAF611FBD7}"/>
                </a:ext>
              </a:extLst>
            </p:cNvPr>
            <p:cNvGrpSpPr/>
            <p:nvPr/>
          </p:nvGrpSpPr>
          <p:grpSpPr>
            <a:xfrm>
              <a:off x="0" y="0"/>
              <a:ext cx="6591305" cy="9765731"/>
              <a:chOff x="0" y="0"/>
              <a:chExt cx="6591304" cy="9765730"/>
            </a:xfrm>
          </p:grpSpPr>
          <p:pic>
            <p:nvPicPr>
              <p:cNvPr id="67" name="Mini-iPad-B&amp;W-Mockup.png">
                <a:extLst>
                  <a:ext uri="{FF2B5EF4-FFF2-40B4-BE49-F238E27FC236}">
                    <a16:creationId xmlns:a16="http://schemas.microsoft.com/office/drawing/2014/main" id="{B9184A26-3BCA-A248-A655-F7C46613DEA6}"/>
                  </a:ext>
                </a:extLst>
              </p:cNvPr>
              <p:cNvPicPr/>
              <p:nvPr/>
            </p:nvPicPr>
            <p:blipFill>
              <a:blip r:embed="rId2">
                <a:extLst/>
              </a:blip>
              <a:stretch>
                <a:fillRect/>
              </a:stretch>
            </p:blipFill>
            <p:spPr>
              <a:xfrm>
                <a:off x="0" y="0"/>
                <a:ext cx="6591304" cy="9765730"/>
              </a:xfrm>
              <a:prstGeom prst="rect">
                <a:avLst/>
              </a:prstGeom>
              <a:ln w="12700" cap="flat">
                <a:noFill/>
                <a:miter lim="400000"/>
              </a:ln>
              <a:effectLst/>
            </p:spPr>
          </p:pic>
          <p:sp>
            <p:nvSpPr>
              <p:cNvPr id="68" name="Shape 1101">
                <a:extLst>
                  <a:ext uri="{FF2B5EF4-FFF2-40B4-BE49-F238E27FC236}">
                    <a16:creationId xmlns:a16="http://schemas.microsoft.com/office/drawing/2014/main" id="{389D4485-3EC6-BF48-852A-878610F4A3E7}"/>
                  </a:ext>
                </a:extLst>
              </p:cNvPr>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438091">
                  <a:defRPr sz="4000">
                    <a:solidFill>
                      <a:srgbClr val="FFFFFF"/>
                    </a:solidFill>
                    <a:effectLst>
                      <a:outerShdw blurRad="38100" dist="12700" dir="5400000" rotWithShape="0">
                        <a:srgbClr val="000000">
                          <a:alpha val="50000"/>
                        </a:srgbClr>
                      </a:outerShdw>
                    </a:effectLst>
                  </a:defRPr>
                </a:pPr>
                <a:endParaRPr sz="2999" dirty="0">
                  <a:latin typeface="Montserrat Light" charset="0"/>
                </a:endParaRPr>
              </a:p>
            </p:txBody>
          </p:sp>
        </p:grpSp>
        <p:pic>
          <p:nvPicPr>
            <p:cNvPr id="66" name="placeholder.png">
              <a:extLst>
                <a:ext uri="{FF2B5EF4-FFF2-40B4-BE49-F238E27FC236}">
                  <a16:creationId xmlns:a16="http://schemas.microsoft.com/office/drawing/2014/main" id="{CD7ADB63-7ADC-6242-A4E3-749B0781E970}"/>
                </a:ext>
              </a:extLst>
            </p:cNvPr>
            <p:cNvPicPr/>
            <p:nvPr/>
          </p:nvPicPr>
          <p:blipFill>
            <a:blip r:embed="rId3">
              <a:extLst/>
            </a:blip>
            <a:srcRect l="29020" r="29020"/>
            <a:stretch>
              <a:fillRect/>
            </a:stretch>
          </p:blipFill>
          <p:spPr>
            <a:xfrm>
              <a:off x="337669" y="969500"/>
              <a:ext cx="5911543" cy="7924801"/>
            </a:xfrm>
            <a:prstGeom prst="rect">
              <a:avLst/>
            </a:prstGeom>
            <a:ln w="12700" cap="flat">
              <a:noFill/>
              <a:miter lim="400000"/>
            </a:ln>
            <a:effectLst/>
          </p:spPr>
        </p:pic>
      </p:grpSp>
      <p:sp>
        <p:nvSpPr>
          <p:cNvPr id="42" name="TextBox 41">
            <a:extLst>
              <a:ext uri="{FF2B5EF4-FFF2-40B4-BE49-F238E27FC236}">
                <a16:creationId xmlns:a16="http://schemas.microsoft.com/office/drawing/2014/main" id="{3F74F723-7FA6-EE46-996A-3C412D405A26}"/>
              </a:ext>
            </a:extLst>
          </p:cNvPr>
          <p:cNvSpPr txBox="1"/>
          <p:nvPr/>
        </p:nvSpPr>
        <p:spPr>
          <a:xfrm>
            <a:off x="11579097" y="2137295"/>
            <a:ext cx="8809719" cy="923330"/>
          </a:xfrm>
          <a:prstGeom prst="rect">
            <a:avLst/>
          </a:prstGeom>
          <a:noFill/>
          <a:ln>
            <a:noFill/>
          </a:ln>
        </p:spPr>
        <p:txBody>
          <a:bodyPr wrap="square" rtlCol="0">
            <a:spAutoFit/>
          </a:bodyPr>
          <a:lstStyle/>
          <a:p>
            <a:r>
              <a:rPr lang="en-US" sz="5400" dirty="0">
                <a:solidFill>
                  <a:schemeClr val="tx2"/>
                </a:solidFill>
                <a:latin typeface="Montserrat" pitchFamily="2" charset="77"/>
                <a:ea typeface="Lato Black" charset="0"/>
                <a:cs typeface="Lato Black" charset="0"/>
              </a:rPr>
              <a:t>Phone Preview Sample</a:t>
            </a:r>
          </a:p>
        </p:txBody>
      </p:sp>
      <p:sp>
        <p:nvSpPr>
          <p:cNvPr id="43" name="Rectangle 42">
            <a:extLst>
              <a:ext uri="{FF2B5EF4-FFF2-40B4-BE49-F238E27FC236}">
                <a16:creationId xmlns:a16="http://schemas.microsoft.com/office/drawing/2014/main" id="{1FD75D06-7284-BF40-ABDF-24F9EF504C5A}"/>
              </a:ext>
            </a:extLst>
          </p:cNvPr>
          <p:cNvSpPr/>
          <p:nvPr/>
        </p:nvSpPr>
        <p:spPr>
          <a:xfrm>
            <a:off x="11669012"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nvGrpSpPr>
          <p:cNvPr id="2" name="Group 1">
            <a:extLst>
              <a:ext uri="{FF2B5EF4-FFF2-40B4-BE49-F238E27FC236}">
                <a16:creationId xmlns:a16="http://schemas.microsoft.com/office/drawing/2014/main" id="{34114D05-842F-9040-A3F6-6F59E2B2631D}"/>
              </a:ext>
            </a:extLst>
          </p:cNvPr>
          <p:cNvGrpSpPr/>
          <p:nvPr/>
        </p:nvGrpSpPr>
        <p:grpSpPr>
          <a:xfrm>
            <a:off x="11579097" y="6126569"/>
            <a:ext cx="11396144" cy="1916558"/>
            <a:chOff x="11579097" y="9384825"/>
            <a:chExt cx="11396144" cy="1916558"/>
          </a:xfrm>
        </p:grpSpPr>
        <p:sp>
          <p:nvSpPr>
            <p:cNvPr id="45" name="TextBox 44">
              <a:extLst>
                <a:ext uri="{FF2B5EF4-FFF2-40B4-BE49-F238E27FC236}">
                  <a16:creationId xmlns:a16="http://schemas.microsoft.com/office/drawing/2014/main" id="{CFCD5205-0E00-3846-BF7B-B38B9C928420}"/>
                </a:ext>
              </a:extLst>
            </p:cNvPr>
            <p:cNvSpPr txBox="1"/>
            <p:nvPr/>
          </p:nvSpPr>
          <p:spPr>
            <a:xfrm>
              <a:off x="12726046" y="9384825"/>
              <a:ext cx="2262158" cy="646331"/>
            </a:xfrm>
            <a:prstGeom prst="rect">
              <a:avLst/>
            </a:prstGeom>
            <a:noFill/>
          </p:spPr>
          <p:txBody>
            <a:bodyPr wrap="none" rtlCol="0">
              <a:spAutoFit/>
            </a:bodyPr>
            <a:lstStyle/>
            <a:p>
              <a:r>
                <a:rPr lang="en-US" dirty="0">
                  <a:solidFill>
                    <a:schemeClr val="bg1"/>
                  </a:solidFill>
                  <a:latin typeface="Montserrat" pitchFamily="2" charset="77"/>
                  <a:ea typeface="Montserrat" charset="0"/>
                  <a:cs typeface="Montserrat" charset="0"/>
                </a:rPr>
                <a:t>Title One</a:t>
              </a:r>
            </a:p>
          </p:txBody>
        </p:sp>
        <p:sp>
          <p:nvSpPr>
            <p:cNvPr id="54" name="TextBox 53">
              <a:extLst>
                <a:ext uri="{FF2B5EF4-FFF2-40B4-BE49-F238E27FC236}">
                  <a16:creationId xmlns:a16="http://schemas.microsoft.com/office/drawing/2014/main" id="{41A7FE85-7B86-2D46-B482-40C989B9C043}"/>
                </a:ext>
              </a:extLst>
            </p:cNvPr>
            <p:cNvSpPr txBox="1"/>
            <p:nvPr/>
          </p:nvSpPr>
          <p:spPr>
            <a:xfrm>
              <a:off x="12704277" y="10135358"/>
              <a:ext cx="3843928" cy="1166025"/>
            </a:xfrm>
            <a:prstGeom prst="rect">
              <a:avLst/>
            </a:prstGeom>
            <a:noFill/>
          </p:spPr>
          <p:txBody>
            <a:bodyPr wrap="square" rtlCol="0">
              <a:spAutoFit/>
            </a:bodyPr>
            <a:lstStyle/>
            <a:p>
              <a:pPr>
                <a:lnSpc>
                  <a:spcPts val="4440"/>
                </a:lnSpc>
              </a:pPr>
              <a:r>
                <a:rPr lang="en-US" sz="2800" dirty="0">
                  <a:solidFill>
                    <a:schemeClr val="bg1"/>
                  </a:solidFill>
                  <a:latin typeface="Montserrat Light" charset="0"/>
                  <a:ea typeface="Montserrat Light" charset="0"/>
                  <a:cs typeface="Montserrat Light" charset="0"/>
                </a:rPr>
                <a:t>Marketers must link the price to the real.</a:t>
              </a:r>
              <a:endParaRPr lang="en-US" sz="2800" dirty="0">
                <a:solidFill>
                  <a:schemeClr val="bg1"/>
                </a:solidFill>
                <a:latin typeface="Lato Light" charset="0"/>
                <a:ea typeface="Lato Light" charset="0"/>
                <a:cs typeface="Lato Light" charset="0"/>
              </a:endParaRPr>
            </a:p>
          </p:txBody>
        </p:sp>
        <p:sp>
          <p:nvSpPr>
            <p:cNvPr id="55" name="Shape 2643">
              <a:extLst>
                <a:ext uri="{FF2B5EF4-FFF2-40B4-BE49-F238E27FC236}">
                  <a16:creationId xmlns:a16="http://schemas.microsoft.com/office/drawing/2014/main" id="{7B0252CE-36E6-134B-8562-8D2A73F53138}"/>
                </a:ext>
              </a:extLst>
            </p:cNvPr>
            <p:cNvSpPr/>
            <p:nvPr/>
          </p:nvSpPr>
          <p:spPr>
            <a:xfrm>
              <a:off x="11579097" y="9493011"/>
              <a:ext cx="571483" cy="1047709"/>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bg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bg1"/>
                </a:solidFill>
              </a:endParaRPr>
            </a:p>
          </p:txBody>
        </p:sp>
        <p:sp>
          <p:nvSpPr>
            <p:cNvPr id="57" name="TextBox 56">
              <a:extLst>
                <a:ext uri="{FF2B5EF4-FFF2-40B4-BE49-F238E27FC236}">
                  <a16:creationId xmlns:a16="http://schemas.microsoft.com/office/drawing/2014/main" id="{A296124F-2667-104D-84A7-AAFDCC04FB51}"/>
                </a:ext>
              </a:extLst>
            </p:cNvPr>
            <p:cNvSpPr txBox="1"/>
            <p:nvPr/>
          </p:nvSpPr>
          <p:spPr>
            <a:xfrm>
              <a:off x="18863140" y="9384825"/>
              <a:ext cx="2242922" cy="646331"/>
            </a:xfrm>
            <a:prstGeom prst="rect">
              <a:avLst/>
            </a:prstGeom>
            <a:noFill/>
          </p:spPr>
          <p:txBody>
            <a:bodyPr wrap="none" rtlCol="0">
              <a:spAutoFit/>
            </a:bodyPr>
            <a:lstStyle/>
            <a:p>
              <a:r>
                <a:rPr lang="en-US" dirty="0">
                  <a:solidFill>
                    <a:schemeClr val="bg1"/>
                  </a:solidFill>
                  <a:latin typeface="Montserrat" pitchFamily="2" charset="77"/>
                  <a:ea typeface="Montserrat" charset="0"/>
                  <a:cs typeface="Montserrat" charset="0"/>
                </a:rPr>
                <a:t>Title Two</a:t>
              </a:r>
            </a:p>
          </p:txBody>
        </p:sp>
        <p:sp>
          <p:nvSpPr>
            <p:cNvPr id="58" name="TextBox 57">
              <a:extLst>
                <a:ext uri="{FF2B5EF4-FFF2-40B4-BE49-F238E27FC236}">
                  <a16:creationId xmlns:a16="http://schemas.microsoft.com/office/drawing/2014/main" id="{45A92B58-2A93-5346-9B54-7E7611FC8BE5}"/>
                </a:ext>
              </a:extLst>
            </p:cNvPr>
            <p:cNvSpPr txBox="1"/>
            <p:nvPr/>
          </p:nvSpPr>
          <p:spPr>
            <a:xfrm>
              <a:off x="18841370" y="10135358"/>
              <a:ext cx="4133871" cy="1166025"/>
            </a:xfrm>
            <a:prstGeom prst="rect">
              <a:avLst/>
            </a:prstGeom>
            <a:noFill/>
          </p:spPr>
          <p:txBody>
            <a:bodyPr wrap="square" rtlCol="0">
              <a:spAutoFit/>
            </a:bodyPr>
            <a:lstStyle/>
            <a:p>
              <a:pPr>
                <a:lnSpc>
                  <a:spcPts val="4440"/>
                </a:lnSpc>
              </a:pPr>
              <a:r>
                <a:rPr lang="en-US" sz="2800">
                  <a:solidFill>
                    <a:schemeClr val="bg1"/>
                  </a:solidFill>
                  <a:latin typeface="Montserrat Light" charset="0"/>
                  <a:ea typeface="Montserrat Light" charset="0"/>
                  <a:cs typeface="Montserrat Light" charset="0"/>
                </a:rPr>
                <a:t>Marketers must link the price to the real.</a:t>
              </a:r>
              <a:endParaRPr lang="en-US" sz="2800" dirty="0">
                <a:solidFill>
                  <a:schemeClr val="bg1"/>
                </a:solidFill>
                <a:latin typeface="Lato Light" charset="0"/>
                <a:ea typeface="Lato Light" charset="0"/>
                <a:cs typeface="Lato Light" charset="0"/>
              </a:endParaRPr>
            </a:p>
          </p:txBody>
        </p:sp>
        <p:sp>
          <p:nvSpPr>
            <p:cNvPr id="59" name="Shape 2808">
              <a:extLst>
                <a:ext uri="{FF2B5EF4-FFF2-40B4-BE49-F238E27FC236}">
                  <a16:creationId xmlns:a16="http://schemas.microsoft.com/office/drawing/2014/main" id="{80867F73-DD19-A848-99A8-4A6B037CF553}"/>
                </a:ext>
              </a:extLst>
            </p:cNvPr>
            <p:cNvSpPr/>
            <p:nvPr/>
          </p:nvSpPr>
          <p:spPr>
            <a:xfrm>
              <a:off x="17437486" y="9493011"/>
              <a:ext cx="974369" cy="974367"/>
            </a:xfrm>
            <a:custGeom>
              <a:avLst/>
              <a:gdLst/>
              <a:ahLst/>
              <a:cxnLst>
                <a:cxn ang="0">
                  <a:pos x="wd2" y="hd2"/>
                </a:cxn>
                <a:cxn ang="5400000">
                  <a:pos x="wd2" y="hd2"/>
                </a:cxn>
                <a:cxn ang="10800000">
                  <a:pos x="wd2" y="hd2"/>
                </a:cxn>
                <a:cxn ang="16200000">
                  <a:pos x="wd2" y="hd2"/>
                </a:cxn>
              </a:cxnLst>
              <a:rect l="0" t="0" r="r" b="b"/>
              <a:pathLst>
                <a:path w="21600" h="21600" extrusionOk="0">
                  <a:moveTo>
                    <a:pt x="17075" y="14727"/>
                  </a:moveTo>
                  <a:lnTo>
                    <a:pt x="17294" y="12764"/>
                  </a:lnTo>
                  <a:lnTo>
                    <a:pt x="19843" y="12764"/>
                  </a:lnTo>
                  <a:lnTo>
                    <a:pt x="19406" y="14727"/>
                  </a:lnTo>
                  <a:cubicBezTo>
                    <a:pt x="19406" y="14727"/>
                    <a:pt x="17075" y="14727"/>
                    <a:pt x="17075" y="14727"/>
                  </a:cubicBezTo>
                  <a:close/>
                  <a:moveTo>
                    <a:pt x="18752" y="17673"/>
                  </a:moveTo>
                  <a:lnTo>
                    <a:pt x="16748" y="17673"/>
                  </a:lnTo>
                  <a:lnTo>
                    <a:pt x="16967" y="15709"/>
                  </a:lnTo>
                  <a:lnTo>
                    <a:pt x="19188" y="15709"/>
                  </a:lnTo>
                  <a:cubicBezTo>
                    <a:pt x="19188" y="15709"/>
                    <a:pt x="18752" y="17673"/>
                    <a:pt x="18752" y="17673"/>
                  </a:cubicBezTo>
                  <a:close/>
                  <a:moveTo>
                    <a:pt x="17673" y="20618"/>
                  </a:moveTo>
                  <a:cubicBezTo>
                    <a:pt x="17131" y="20618"/>
                    <a:pt x="16691" y="20179"/>
                    <a:pt x="16691" y="19636"/>
                  </a:cubicBezTo>
                  <a:cubicBezTo>
                    <a:pt x="16691" y="19095"/>
                    <a:pt x="17131" y="18655"/>
                    <a:pt x="17673" y="18655"/>
                  </a:cubicBezTo>
                  <a:cubicBezTo>
                    <a:pt x="18215" y="18655"/>
                    <a:pt x="18655" y="19095"/>
                    <a:pt x="18655" y="19636"/>
                  </a:cubicBezTo>
                  <a:cubicBezTo>
                    <a:pt x="18655" y="20179"/>
                    <a:pt x="18215" y="20618"/>
                    <a:pt x="17673" y="20618"/>
                  </a:cubicBezTo>
                  <a:moveTo>
                    <a:pt x="16415" y="11782"/>
                  </a:moveTo>
                  <a:lnTo>
                    <a:pt x="13745" y="11782"/>
                  </a:lnTo>
                  <a:lnTo>
                    <a:pt x="13745" y="9818"/>
                  </a:lnTo>
                  <a:lnTo>
                    <a:pt x="16633" y="9818"/>
                  </a:lnTo>
                  <a:cubicBezTo>
                    <a:pt x="16633" y="9818"/>
                    <a:pt x="16415" y="11782"/>
                    <a:pt x="16415" y="11782"/>
                  </a:cubicBezTo>
                  <a:close/>
                  <a:moveTo>
                    <a:pt x="16088" y="14727"/>
                  </a:moveTo>
                  <a:lnTo>
                    <a:pt x="13745" y="14727"/>
                  </a:lnTo>
                  <a:lnTo>
                    <a:pt x="13745" y="12764"/>
                  </a:lnTo>
                  <a:lnTo>
                    <a:pt x="16306" y="12764"/>
                  </a:lnTo>
                  <a:cubicBezTo>
                    <a:pt x="16306" y="12764"/>
                    <a:pt x="16088" y="14727"/>
                    <a:pt x="16088" y="14727"/>
                  </a:cubicBezTo>
                  <a:close/>
                  <a:moveTo>
                    <a:pt x="15761" y="17673"/>
                  </a:moveTo>
                  <a:lnTo>
                    <a:pt x="13745" y="17673"/>
                  </a:lnTo>
                  <a:lnTo>
                    <a:pt x="13745" y="15709"/>
                  </a:lnTo>
                  <a:lnTo>
                    <a:pt x="15979" y="15709"/>
                  </a:lnTo>
                  <a:cubicBezTo>
                    <a:pt x="15979" y="15709"/>
                    <a:pt x="15761" y="17673"/>
                    <a:pt x="15761" y="17673"/>
                  </a:cubicBezTo>
                  <a:close/>
                  <a:moveTo>
                    <a:pt x="12764" y="11782"/>
                  </a:moveTo>
                  <a:lnTo>
                    <a:pt x="10094" y="11782"/>
                  </a:lnTo>
                  <a:lnTo>
                    <a:pt x="9876" y="9818"/>
                  </a:lnTo>
                  <a:lnTo>
                    <a:pt x="12764" y="9818"/>
                  </a:lnTo>
                  <a:cubicBezTo>
                    <a:pt x="12764" y="9818"/>
                    <a:pt x="12764" y="11782"/>
                    <a:pt x="12764" y="11782"/>
                  </a:cubicBezTo>
                  <a:close/>
                  <a:moveTo>
                    <a:pt x="12764" y="14727"/>
                  </a:moveTo>
                  <a:lnTo>
                    <a:pt x="10421" y="14727"/>
                  </a:lnTo>
                  <a:lnTo>
                    <a:pt x="10203" y="12764"/>
                  </a:lnTo>
                  <a:lnTo>
                    <a:pt x="12764" y="12764"/>
                  </a:lnTo>
                  <a:cubicBezTo>
                    <a:pt x="12764" y="12764"/>
                    <a:pt x="12764" y="14727"/>
                    <a:pt x="12764" y="14727"/>
                  </a:cubicBezTo>
                  <a:close/>
                  <a:moveTo>
                    <a:pt x="12764" y="17673"/>
                  </a:moveTo>
                  <a:lnTo>
                    <a:pt x="10748" y="17673"/>
                  </a:lnTo>
                  <a:lnTo>
                    <a:pt x="10531" y="15709"/>
                  </a:lnTo>
                  <a:lnTo>
                    <a:pt x="12764" y="15709"/>
                  </a:lnTo>
                  <a:cubicBezTo>
                    <a:pt x="12764" y="15709"/>
                    <a:pt x="12764" y="17673"/>
                    <a:pt x="12764" y="17673"/>
                  </a:cubicBezTo>
                  <a:close/>
                  <a:moveTo>
                    <a:pt x="8836" y="20618"/>
                  </a:moveTo>
                  <a:cubicBezTo>
                    <a:pt x="8294" y="20618"/>
                    <a:pt x="7855" y="20179"/>
                    <a:pt x="7855" y="19636"/>
                  </a:cubicBezTo>
                  <a:cubicBezTo>
                    <a:pt x="7855" y="19095"/>
                    <a:pt x="8294" y="18655"/>
                    <a:pt x="8836" y="18655"/>
                  </a:cubicBezTo>
                  <a:cubicBezTo>
                    <a:pt x="9379" y="18655"/>
                    <a:pt x="9818" y="19095"/>
                    <a:pt x="9818" y="19636"/>
                  </a:cubicBezTo>
                  <a:cubicBezTo>
                    <a:pt x="9818" y="20179"/>
                    <a:pt x="9379" y="20618"/>
                    <a:pt x="8836" y="20618"/>
                  </a:cubicBezTo>
                  <a:moveTo>
                    <a:pt x="7213" y="15709"/>
                  </a:moveTo>
                  <a:lnTo>
                    <a:pt x="9543" y="15709"/>
                  </a:lnTo>
                  <a:lnTo>
                    <a:pt x="9761" y="17673"/>
                  </a:lnTo>
                  <a:lnTo>
                    <a:pt x="7740" y="17673"/>
                  </a:lnTo>
                  <a:cubicBezTo>
                    <a:pt x="7740" y="17673"/>
                    <a:pt x="7213" y="15709"/>
                    <a:pt x="7213" y="15709"/>
                  </a:cubicBezTo>
                  <a:close/>
                  <a:moveTo>
                    <a:pt x="6950" y="14727"/>
                  </a:moveTo>
                  <a:lnTo>
                    <a:pt x="6423" y="12764"/>
                  </a:lnTo>
                  <a:lnTo>
                    <a:pt x="9215" y="12764"/>
                  </a:lnTo>
                  <a:lnTo>
                    <a:pt x="9434" y="14727"/>
                  </a:lnTo>
                  <a:cubicBezTo>
                    <a:pt x="9434" y="14727"/>
                    <a:pt x="6950" y="14727"/>
                    <a:pt x="6950" y="14727"/>
                  </a:cubicBezTo>
                  <a:close/>
                  <a:moveTo>
                    <a:pt x="5633" y="9818"/>
                  </a:moveTo>
                  <a:lnTo>
                    <a:pt x="8888" y="9818"/>
                  </a:lnTo>
                  <a:lnTo>
                    <a:pt x="9106" y="11782"/>
                  </a:lnTo>
                  <a:lnTo>
                    <a:pt x="6160" y="11782"/>
                  </a:lnTo>
                  <a:cubicBezTo>
                    <a:pt x="6160" y="11782"/>
                    <a:pt x="5633" y="9818"/>
                    <a:pt x="5633" y="9818"/>
                  </a:cubicBezTo>
                  <a:close/>
                  <a:moveTo>
                    <a:pt x="17621" y="9818"/>
                  </a:moveTo>
                  <a:lnTo>
                    <a:pt x="20497" y="9818"/>
                  </a:lnTo>
                  <a:lnTo>
                    <a:pt x="20061" y="11782"/>
                  </a:lnTo>
                  <a:lnTo>
                    <a:pt x="17403" y="11782"/>
                  </a:lnTo>
                  <a:cubicBezTo>
                    <a:pt x="17403" y="11782"/>
                    <a:pt x="17621" y="9818"/>
                    <a:pt x="17621" y="9818"/>
                  </a:cubicBezTo>
                  <a:close/>
                  <a:moveTo>
                    <a:pt x="19619" y="18282"/>
                  </a:moveTo>
                  <a:lnTo>
                    <a:pt x="19622" y="18283"/>
                  </a:lnTo>
                  <a:lnTo>
                    <a:pt x="21586" y="9447"/>
                  </a:lnTo>
                  <a:lnTo>
                    <a:pt x="21577" y="9444"/>
                  </a:lnTo>
                  <a:cubicBezTo>
                    <a:pt x="21586" y="9406"/>
                    <a:pt x="21600" y="9369"/>
                    <a:pt x="21600" y="9327"/>
                  </a:cubicBezTo>
                  <a:cubicBezTo>
                    <a:pt x="21600" y="9056"/>
                    <a:pt x="21380" y="8836"/>
                    <a:pt x="21109" y="8836"/>
                  </a:cubicBezTo>
                  <a:lnTo>
                    <a:pt x="5370" y="8836"/>
                  </a:lnTo>
                  <a:lnTo>
                    <a:pt x="4674" y="6241"/>
                  </a:lnTo>
                  <a:lnTo>
                    <a:pt x="4667" y="6243"/>
                  </a:lnTo>
                  <a:cubicBezTo>
                    <a:pt x="4606" y="6041"/>
                    <a:pt x="4425" y="5891"/>
                    <a:pt x="4203" y="5891"/>
                  </a:cubicBezTo>
                  <a:lnTo>
                    <a:pt x="491" y="5891"/>
                  </a:lnTo>
                  <a:cubicBezTo>
                    <a:pt x="220" y="5891"/>
                    <a:pt x="0" y="6110"/>
                    <a:pt x="0" y="6382"/>
                  </a:cubicBezTo>
                  <a:cubicBezTo>
                    <a:pt x="0" y="6653"/>
                    <a:pt x="220" y="6873"/>
                    <a:pt x="491" y="6873"/>
                  </a:cubicBezTo>
                  <a:lnTo>
                    <a:pt x="3827" y="6873"/>
                  </a:lnTo>
                  <a:lnTo>
                    <a:pt x="6893" y="18305"/>
                  </a:lnTo>
                  <a:lnTo>
                    <a:pt x="6894" y="18305"/>
                  </a:lnTo>
                  <a:cubicBezTo>
                    <a:pt x="6936" y="18443"/>
                    <a:pt x="7037" y="18555"/>
                    <a:pt x="7168" y="18613"/>
                  </a:cubicBezTo>
                  <a:cubicBezTo>
                    <a:pt x="6984" y="18912"/>
                    <a:pt x="6873" y="19260"/>
                    <a:pt x="6873" y="19636"/>
                  </a:cubicBezTo>
                  <a:cubicBezTo>
                    <a:pt x="6873" y="20721"/>
                    <a:pt x="7752" y="21600"/>
                    <a:pt x="8836" y="21600"/>
                  </a:cubicBezTo>
                  <a:cubicBezTo>
                    <a:pt x="9921" y="21600"/>
                    <a:pt x="10800" y="20721"/>
                    <a:pt x="10800" y="19636"/>
                  </a:cubicBezTo>
                  <a:cubicBezTo>
                    <a:pt x="10800" y="19277"/>
                    <a:pt x="10696" y="18945"/>
                    <a:pt x="10528" y="18655"/>
                  </a:cubicBezTo>
                  <a:lnTo>
                    <a:pt x="15981" y="18655"/>
                  </a:lnTo>
                  <a:cubicBezTo>
                    <a:pt x="15813" y="18945"/>
                    <a:pt x="15709" y="19277"/>
                    <a:pt x="15709" y="19636"/>
                  </a:cubicBezTo>
                  <a:cubicBezTo>
                    <a:pt x="15709" y="20721"/>
                    <a:pt x="16588" y="21600"/>
                    <a:pt x="17673" y="21600"/>
                  </a:cubicBezTo>
                  <a:cubicBezTo>
                    <a:pt x="18757" y="21600"/>
                    <a:pt x="19636" y="20721"/>
                    <a:pt x="19636" y="19636"/>
                  </a:cubicBezTo>
                  <a:cubicBezTo>
                    <a:pt x="19636" y="19260"/>
                    <a:pt x="19525" y="18912"/>
                    <a:pt x="19341" y="18613"/>
                  </a:cubicBezTo>
                  <a:cubicBezTo>
                    <a:pt x="19479" y="18552"/>
                    <a:pt x="19581" y="18430"/>
                    <a:pt x="19619" y="18282"/>
                  </a:cubicBezTo>
                  <a:moveTo>
                    <a:pt x="12907" y="7711"/>
                  </a:moveTo>
                  <a:cubicBezTo>
                    <a:pt x="12996" y="7800"/>
                    <a:pt x="13119" y="7855"/>
                    <a:pt x="13255" y="7855"/>
                  </a:cubicBezTo>
                  <a:cubicBezTo>
                    <a:pt x="13390" y="7855"/>
                    <a:pt x="13513" y="7800"/>
                    <a:pt x="13602" y="7711"/>
                  </a:cubicBezTo>
                  <a:lnTo>
                    <a:pt x="15565" y="5747"/>
                  </a:lnTo>
                  <a:cubicBezTo>
                    <a:pt x="15654" y="5658"/>
                    <a:pt x="15709" y="5536"/>
                    <a:pt x="15709" y="5400"/>
                  </a:cubicBezTo>
                  <a:cubicBezTo>
                    <a:pt x="15709" y="5129"/>
                    <a:pt x="15490" y="4910"/>
                    <a:pt x="15218" y="4910"/>
                  </a:cubicBezTo>
                  <a:cubicBezTo>
                    <a:pt x="15083" y="4910"/>
                    <a:pt x="14960" y="4964"/>
                    <a:pt x="14871" y="5053"/>
                  </a:cubicBezTo>
                  <a:lnTo>
                    <a:pt x="13745" y="6179"/>
                  </a:lnTo>
                  <a:lnTo>
                    <a:pt x="13745" y="491"/>
                  </a:lnTo>
                  <a:lnTo>
                    <a:pt x="13745" y="491"/>
                  </a:lnTo>
                  <a:cubicBezTo>
                    <a:pt x="13745" y="220"/>
                    <a:pt x="13526" y="0"/>
                    <a:pt x="13255" y="0"/>
                  </a:cubicBezTo>
                  <a:cubicBezTo>
                    <a:pt x="12983" y="0"/>
                    <a:pt x="12764" y="220"/>
                    <a:pt x="12764" y="491"/>
                  </a:cubicBezTo>
                  <a:lnTo>
                    <a:pt x="12764" y="6179"/>
                  </a:lnTo>
                  <a:lnTo>
                    <a:pt x="11638" y="5053"/>
                  </a:lnTo>
                  <a:cubicBezTo>
                    <a:pt x="11549" y="4964"/>
                    <a:pt x="11427" y="4910"/>
                    <a:pt x="11291" y="4910"/>
                  </a:cubicBezTo>
                  <a:cubicBezTo>
                    <a:pt x="11020" y="4910"/>
                    <a:pt x="10800" y="5129"/>
                    <a:pt x="10800" y="5400"/>
                  </a:cubicBezTo>
                  <a:cubicBezTo>
                    <a:pt x="10800" y="5536"/>
                    <a:pt x="10855" y="5658"/>
                    <a:pt x="10944" y="5747"/>
                  </a:cubicBezTo>
                  <a:cubicBezTo>
                    <a:pt x="10944" y="5747"/>
                    <a:pt x="12907" y="7711"/>
                    <a:pt x="12907" y="7711"/>
                  </a:cubicBezTo>
                  <a:close/>
                </a:path>
              </a:pathLst>
            </a:custGeom>
            <a:solidFill>
              <a:schemeClr val="bg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bg1"/>
                </a:solidFill>
              </a:endParaRPr>
            </a:p>
          </p:txBody>
        </p:sp>
      </p:grpSp>
      <p:sp>
        <p:nvSpPr>
          <p:cNvPr id="60" name="Subtitle 2">
            <a:extLst>
              <a:ext uri="{FF2B5EF4-FFF2-40B4-BE49-F238E27FC236}">
                <a16:creationId xmlns:a16="http://schemas.microsoft.com/office/drawing/2014/main" id="{70A31E83-8BBA-F441-92AA-2D65C24AECC0}"/>
              </a:ext>
            </a:extLst>
          </p:cNvPr>
          <p:cNvSpPr txBox="1">
            <a:spLocks/>
          </p:cNvSpPr>
          <p:nvPr/>
        </p:nvSpPr>
        <p:spPr>
          <a:xfrm>
            <a:off x="11360058" y="9458231"/>
            <a:ext cx="11615183" cy="227993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bg1"/>
                </a:solidFill>
                <a:latin typeface="Montserrat Light" charset="0"/>
                <a:ea typeface="Montserrat Light" charset="0"/>
                <a:cs typeface="Montserrat Light" charset="0"/>
              </a:rPr>
              <a:t>Marketers must link the price to the real and perceived value of the product, but they also must take into account supply costs, seasonal discounts, and prices used by competitors. In some cases, business executives. </a:t>
            </a:r>
          </a:p>
        </p:txBody>
      </p:sp>
      <p:sp>
        <p:nvSpPr>
          <p:cNvPr id="4" name="Picture Placeholder 3">
            <a:extLst>
              <a:ext uri="{FF2B5EF4-FFF2-40B4-BE49-F238E27FC236}">
                <a16:creationId xmlns:a16="http://schemas.microsoft.com/office/drawing/2014/main" id="{CF635180-92B1-7940-BBB4-11505F3D71A2}"/>
              </a:ext>
            </a:extLst>
          </p:cNvPr>
          <p:cNvSpPr>
            <a:spLocks noGrp="1"/>
          </p:cNvSpPr>
          <p:nvPr>
            <p:ph type="pic" sz="quarter" idx="19"/>
          </p:nvPr>
        </p:nvSpPr>
        <p:spPr/>
      </p:sp>
    </p:spTree>
    <p:extLst>
      <p:ext uri="{BB962C8B-B14F-4D97-AF65-F5344CB8AC3E}">
        <p14:creationId xmlns:p14="http://schemas.microsoft.com/office/powerpoint/2010/main" val="3394246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ubtitle 2">
            <a:extLst>
              <a:ext uri="{FF2B5EF4-FFF2-40B4-BE49-F238E27FC236}">
                <a16:creationId xmlns:a16="http://schemas.microsoft.com/office/drawing/2014/main" id="{E55A8E46-0008-D145-BAA4-116735BBC551}"/>
              </a:ext>
            </a:extLst>
          </p:cNvPr>
          <p:cNvSpPr txBox="1">
            <a:spLocks/>
          </p:cNvSpPr>
          <p:nvPr/>
        </p:nvSpPr>
        <p:spPr>
          <a:xfrm>
            <a:off x="4104092" y="10611973"/>
            <a:ext cx="16169462" cy="132242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charset="0"/>
                <a:ea typeface="Montserrat Light" charset="0"/>
                <a:cs typeface="Montserrat Light" charset="0"/>
              </a:rPr>
              <a:t>The type of product also partially dictates how much businesses. In some cases, business executives may manipulate a price to make a product seem more like a luxury.</a:t>
            </a:r>
          </a:p>
        </p:txBody>
      </p:sp>
      <p:sp>
        <p:nvSpPr>
          <p:cNvPr id="27" name="Rectangle 26">
            <a:extLst>
              <a:ext uri="{FF2B5EF4-FFF2-40B4-BE49-F238E27FC236}">
                <a16:creationId xmlns:a16="http://schemas.microsoft.com/office/drawing/2014/main" id="{167E8E6C-D077-F54C-86C4-181A83146DDF}"/>
              </a:ext>
            </a:extLst>
          </p:cNvPr>
          <p:cNvSpPr/>
          <p:nvPr/>
        </p:nvSpPr>
        <p:spPr>
          <a:xfrm>
            <a:off x="9931935" y="9807509"/>
            <a:ext cx="4513776" cy="646331"/>
          </a:xfrm>
          <a:prstGeom prst="rect">
            <a:avLst/>
          </a:prstGeom>
        </p:spPr>
        <p:txBody>
          <a:bodyPr wrap="square">
            <a:spAutoFit/>
          </a:bodyPr>
          <a:lstStyle/>
          <a:p>
            <a:pPr algn="ctr"/>
            <a:r>
              <a:rPr lang="en-US" dirty="0">
                <a:solidFill>
                  <a:schemeClr val="tx2"/>
                </a:solidFill>
                <a:latin typeface="Montserrat" pitchFamily="2" charset="77"/>
                <a:ea typeface="Montserrat" charset="0"/>
                <a:cs typeface="Montserrat" charset="0"/>
              </a:rPr>
              <a:t>Ben Robertson</a:t>
            </a:r>
          </a:p>
        </p:txBody>
      </p:sp>
      <p:sp>
        <p:nvSpPr>
          <p:cNvPr id="28" name="TextBox 27">
            <a:extLst>
              <a:ext uri="{FF2B5EF4-FFF2-40B4-BE49-F238E27FC236}">
                <a16:creationId xmlns:a16="http://schemas.microsoft.com/office/drawing/2014/main" id="{F44A4D90-5994-5F4E-8DB6-C075FB18D0A6}"/>
              </a:ext>
            </a:extLst>
          </p:cNvPr>
          <p:cNvSpPr txBox="1"/>
          <p:nvPr/>
        </p:nvSpPr>
        <p:spPr>
          <a:xfrm>
            <a:off x="9054794" y="2137295"/>
            <a:ext cx="6268063" cy="923330"/>
          </a:xfrm>
          <a:prstGeom prst="rect">
            <a:avLst/>
          </a:prstGeom>
          <a:noFill/>
          <a:ln>
            <a:noFill/>
          </a:ln>
        </p:spPr>
        <p:txBody>
          <a:bodyPr wrap="none" rtlCol="0">
            <a:spAutoFit/>
          </a:bodyPr>
          <a:lstStyle/>
          <a:p>
            <a:pPr algn="ctr"/>
            <a:r>
              <a:rPr lang="en-US" sz="5400" dirty="0">
                <a:solidFill>
                  <a:schemeClr val="tx2"/>
                </a:solidFill>
                <a:latin typeface="Montserrat" pitchFamily="2" charset="77"/>
                <a:ea typeface="Lato Black" charset="0"/>
                <a:cs typeface="Lato Black" charset="0"/>
              </a:rPr>
              <a:t>A Welcome Wear</a:t>
            </a:r>
          </a:p>
        </p:txBody>
      </p:sp>
      <p:sp>
        <p:nvSpPr>
          <p:cNvPr id="29" name="Rectangle 28">
            <a:extLst>
              <a:ext uri="{FF2B5EF4-FFF2-40B4-BE49-F238E27FC236}">
                <a16:creationId xmlns:a16="http://schemas.microsoft.com/office/drawing/2014/main" id="{224BBBD4-7656-CD40-9548-C19DDA83DB4D}"/>
              </a:ext>
            </a:extLst>
          </p:cNvPr>
          <p:cNvSpPr/>
          <p:nvPr/>
        </p:nvSpPr>
        <p:spPr>
          <a:xfrm>
            <a:off x="11699834"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sp>
        <p:nvSpPr>
          <p:cNvPr id="2" name="Picture Placeholder 1">
            <a:extLst>
              <a:ext uri="{FF2B5EF4-FFF2-40B4-BE49-F238E27FC236}">
                <a16:creationId xmlns:a16="http://schemas.microsoft.com/office/drawing/2014/main" id="{0125E257-FADC-3148-B185-397CE4D04BBE}"/>
              </a:ext>
            </a:extLst>
          </p:cNvPr>
          <p:cNvSpPr>
            <a:spLocks noGrp="1"/>
          </p:cNvSpPr>
          <p:nvPr>
            <p:ph type="pic" sz="quarter" idx="14"/>
          </p:nvPr>
        </p:nvSpPr>
        <p:spPr/>
      </p:sp>
    </p:spTree>
    <p:extLst>
      <p:ext uri="{BB962C8B-B14F-4D97-AF65-F5344CB8AC3E}">
        <p14:creationId xmlns:p14="http://schemas.microsoft.com/office/powerpoint/2010/main" val="34670177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7535008" y="1745044"/>
            <a:ext cx="9307650" cy="1315581"/>
            <a:chOff x="7535008" y="1745044"/>
            <a:chExt cx="9307650"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7535008" y="2137295"/>
              <a:ext cx="9307650" cy="923330"/>
            </a:xfrm>
            <a:prstGeom prst="rect">
              <a:avLst/>
            </a:prstGeom>
            <a:noFill/>
            <a:ln>
              <a:noFill/>
            </a:ln>
          </p:spPr>
          <p:txBody>
            <a:bodyPr wrap="square" rtlCol="0">
              <a:spAutoFit/>
            </a:bodyPr>
            <a:lstStyle/>
            <a:p>
              <a:pPr algn="ctr"/>
              <a:r>
                <a:rPr lang="en-US" sz="5400">
                  <a:solidFill>
                    <a:schemeClr val="tx2"/>
                  </a:solidFill>
                  <a:latin typeface="Montserrat" pitchFamily="2" charset="77"/>
                  <a:ea typeface="Lato Black" charset="0"/>
                  <a:cs typeface="Lato Black" charset="0"/>
                </a:rPr>
                <a:t>Laptop </a:t>
              </a:r>
              <a:r>
                <a:rPr lang="en-US" sz="5400" dirty="0">
                  <a:solidFill>
                    <a:schemeClr val="tx2"/>
                  </a:solidFill>
                  <a:latin typeface="Montserrat" pitchFamily="2" charset="77"/>
                  <a:ea typeface="Lato Black" charset="0"/>
                  <a:cs typeface="Lato Black" charset="0"/>
                </a:rPr>
                <a:t>Preview Sample</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pic>
        <p:nvPicPr>
          <p:cNvPr id="42" name="Picture 41">
            <a:extLst>
              <a:ext uri="{FF2B5EF4-FFF2-40B4-BE49-F238E27FC236}">
                <a16:creationId xmlns:a16="http://schemas.microsoft.com/office/drawing/2014/main" id="{6605D762-B8AD-1D49-9246-6A1CD6BA6629}"/>
              </a:ext>
            </a:extLst>
          </p:cNvPr>
          <p:cNvPicPr>
            <a:picLocks noChangeAspect="1"/>
          </p:cNvPicPr>
          <p:nvPr/>
        </p:nvPicPr>
        <p:blipFill rotWithShape="1">
          <a:blip r:embed="rId2"/>
          <a:srcRect l="4792" t="12636" r="6089" b="14423"/>
          <a:stretch/>
        </p:blipFill>
        <p:spPr>
          <a:xfrm>
            <a:off x="1365418" y="5328233"/>
            <a:ext cx="9839589" cy="6267762"/>
          </a:xfrm>
          <a:prstGeom prst="rect">
            <a:avLst/>
          </a:prstGeom>
        </p:spPr>
      </p:pic>
      <p:pic>
        <p:nvPicPr>
          <p:cNvPr id="31" name="Picture 30">
            <a:extLst>
              <a:ext uri="{FF2B5EF4-FFF2-40B4-BE49-F238E27FC236}">
                <a16:creationId xmlns:a16="http://schemas.microsoft.com/office/drawing/2014/main" id="{DE9779D1-FC56-604D-861A-CCC9097F7AFE}"/>
              </a:ext>
            </a:extLst>
          </p:cNvPr>
          <p:cNvPicPr>
            <a:picLocks noChangeAspect="1"/>
          </p:cNvPicPr>
          <p:nvPr/>
        </p:nvPicPr>
        <p:blipFill rotWithShape="1">
          <a:blip r:embed="rId2"/>
          <a:srcRect l="4792" t="12636" r="6089" b="14423"/>
          <a:stretch/>
        </p:blipFill>
        <p:spPr>
          <a:xfrm>
            <a:off x="13172637" y="5328233"/>
            <a:ext cx="9839589" cy="6267762"/>
          </a:xfrm>
          <a:prstGeom prst="rect">
            <a:avLst/>
          </a:prstGeom>
        </p:spPr>
      </p:pic>
      <p:sp>
        <p:nvSpPr>
          <p:cNvPr id="5" name="Picture Placeholder 4">
            <a:extLst>
              <a:ext uri="{FF2B5EF4-FFF2-40B4-BE49-F238E27FC236}">
                <a16:creationId xmlns:a16="http://schemas.microsoft.com/office/drawing/2014/main" id="{D760B53E-D9C4-934C-8AB9-86AEBB361F32}"/>
              </a:ext>
            </a:extLst>
          </p:cNvPr>
          <p:cNvSpPr>
            <a:spLocks noGrp="1"/>
          </p:cNvSpPr>
          <p:nvPr>
            <p:ph type="pic" sz="quarter" idx="19"/>
          </p:nvPr>
        </p:nvSpPr>
        <p:spPr/>
      </p:sp>
      <p:sp>
        <p:nvSpPr>
          <p:cNvPr id="6" name="Picture Placeholder 5">
            <a:extLst>
              <a:ext uri="{FF2B5EF4-FFF2-40B4-BE49-F238E27FC236}">
                <a16:creationId xmlns:a16="http://schemas.microsoft.com/office/drawing/2014/main" id="{804BF67F-E72F-5248-8BAC-CAFB06DF9F7B}"/>
              </a:ext>
            </a:extLst>
          </p:cNvPr>
          <p:cNvSpPr>
            <a:spLocks noGrp="1"/>
          </p:cNvSpPr>
          <p:nvPr>
            <p:ph type="pic" sz="quarter" idx="20"/>
          </p:nvPr>
        </p:nvSpPr>
        <p:spPr/>
      </p:sp>
      <p:pic>
        <p:nvPicPr>
          <p:cNvPr id="22" name="Picture 21">
            <a:extLst>
              <a:ext uri="{FF2B5EF4-FFF2-40B4-BE49-F238E27FC236}">
                <a16:creationId xmlns:a16="http://schemas.microsoft.com/office/drawing/2014/main" id="{ED2CF1E3-BBC6-3B48-B879-905681A50BB4}"/>
              </a:ext>
            </a:extLst>
          </p:cNvPr>
          <p:cNvPicPr>
            <a:picLocks noChangeAspect="1"/>
          </p:cNvPicPr>
          <p:nvPr/>
        </p:nvPicPr>
        <p:blipFill rotWithShape="1">
          <a:blip r:embed="rId2"/>
          <a:srcRect l="4792" t="12636" r="6089" b="14423"/>
          <a:stretch/>
        </p:blipFill>
        <p:spPr>
          <a:xfrm>
            <a:off x="6012506" y="4470401"/>
            <a:ext cx="12352633" cy="7868558"/>
          </a:xfrm>
          <a:prstGeom prst="rect">
            <a:avLst/>
          </a:prstGeom>
        </p:spPr>
      </p:pic>
      <p:sp>
        <p:nvSpPr>
          <p:cNvPr id="7" name="Picture Placeholder 6">
            <a:extLst>
              <a:ext uri="{FF2B5EF4-FFF2-40B4-BE49-F238E27FC236}">
                <a16:creationId xmlns:a16="http://schemas.microsoft.com/office/drawing/2014/main" id="{9B4D1CB5-241E-0944-88AB-B5FE5E2CC6C8}"/>
              </a:ext>
            </a:extLst>
          </p:cNvPr>
          <p:cNvSpPr>
            <a:spLocks noGrp="1"/>
          </p:cNvSpPr>
          <p:nvPr>
            <p:ph type="pic" sz="quarter" idx="21"/>
          </p:nvPr>
        </p:nvSpPr>
        <p:spPr/>
      </p:sp>
    </p:spTree>
    <p:extLst>
      <p:ext uri="{BB962C8B-B14F-4D97-AF65-F5344CB8AC3E}">
        <p14:creationId xmlns:p14="http://schemas.microsoft.com/office/powerpoint/2010/main" val="943439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4F50A2D-8960-2C49-93F4-C0A7F06B7B38}"/>
              </a:ext>
            </a:extLst>
          </p:cNvPr>
          <p:cNvSpPr>
            <a:spLocks noGrp="1"/>
          </p:cNvSpPr>
          <p:nvPr>
            <p:ph type="pic" sz="quarter" idx="14"/>
          </p:nvPr>
        </p:nvSpPr>
        <p:spPr/>
      </p:sp>
      <p:sp>
        <p:nvSpPr>
          <p:cNvPr id="15" name="Rectangle 14">
            <a:extLst>
              <a:ext uri="{FF2B5EF4-FFF2-40B4-BE49-F238E27FC236}">
                <a16:creationId xmlns:a16="http://schemas.microsoft.com/office/drawing/2014/main" id="{F5C16055-0C4F-7A42-8BE7-639AB988B6B2}"/>
              </a:ext>
            </a:extLst>
          </p:cNvPr>
          <p:cNvSpPr/>
          <p:nvPr/>
        </p:nvSpPr>
        <p:spPr>
          <a:xfrm rot="10800000" flipV="1">
            <a:off x="-21" y="4637314"/>
            <a:ext cx="24377649" cy="9078686"/>
          </a:xfrm>
          <a:prstGeom prst="rect">
            <a:avLst/>
          </a:prstGeom>
          <a:gradFill>
            <a:gsLst>
              <a:gs pos="73000">
                <a:schemeClr val="accent1">
                  <a:alpha val="80000"/>
                </a:schemeClr>
              </a:gs>
              <a:gs pos="0">
                <a:schemeClr val="accent3"/>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ED2CF1E3-BBC6-3B48-B879-905681A50BB4}"/>
              </a:ext>
            </a:extLst>
          </p:cNvPr>
          <p:cNvPicPr>
            <a:picLocks noChangeAspect="1"/>
          </p:cNvPicPr>
          <p:nvPr/>
        </p:nvPicPr>
        <p:blipFill rotWithShape="1">
          <a:blip r:embed="rId2"/>
          <a:srcRect l="4792" t="12636" r="6089" b="14423"/>
          <a:stretch/>
        </p:blipFill>
        <p:spPr>
          <a:xfrm>
            <a:off x="11774956" y="1647028"/>
            <a:ext cx="17230852" cy="10975956"/>
          </a:xfrm>
          <a:prstGeom prst="rect">
            <a:avLst/>
          </a:prstGeom>
        </p:spPr>
      </p:pic>
      <p:sp>
        <p:nvSpPr>
          <p:cNvPr id="34" name="TextBox 33">
            <a:extLst>
              <a:ext uri="{FF2B5EF4-FFF2-40B4-BE49-F238E27FC236}">
                <a16:creationId xmlns:a16="http://schemas.microsoft.com/office/drawing/2014/main" id="{D00B2DA4-8F30-CB48-B64F-1A3F30461E35}"/>
              </a:ext>
            </a:extLst>
          </p:cNvPr>
          <p:cNvSpPr txBox="1"/>
          <p:nvPr/>
        </p:nvSpPr>
        <p:spPr>
          <a:xfrm>
            <a:off x="2033021" y="2137295"/>
            <a:ext cx="8460808" cy="923330"/>
          </a:xfrm>
          <a:prstGeom prst="rect">
            <a:avLst/>
          </a:prstGeom>
          <a:noFill/>
          <a:ln>
            <a:noFill/>
          </a:ln>
        </p:spPr>
        <p:txBody>
          <a:bodyPr wrap="square" rtlCol="0">
            <a:spAutoFit/>
          </a:bodyPr>
          <a:lstStyle/>
          <a:p>
            <a:r>
              <a:rPr lang="en-US" sz="5400" dirty="0">
                <a:solidFill>
                  <a:schemeClr val="tx2"/>
                </a:solidFill>
                <a:latin typeface="Montserrat" pitchFamily="2" charset="77"/>
                <a:ea typeface="Lato Black" charset="0"/>
                <a:cs typeface="Lato Black" charset="0"/>
              </a:rPr>
              <a:t>Laptop Preview Sample</a:t>
            </a:r>
          </a:p>
        </p:txBody>
      </p:sp>
      <p:sp>
        <p:nvSpPr>
          <p:cNvPr id="35" name="Rectangle 34">
            <a:extLst>
              <a:ext uri="{FF2B5EF4-FFF2-40B4-BE49-F238E27FC236}">
                <a16:creationId xmlns:a16="http://schemas.microsoft.com/office/drawing/2014/main" id="{AA3CA6F8-B41C-D84F-A683-D7EFDB552628}"/>
              </a:ext>
            </a:extLst>
          </p:cNvPr>
          <p:cNvSpPr/>
          <p:nvPr/>
        </p:nvSpPr>
        <p:spPr>
          <a:xfrm>
            <a:off x="212293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nvGrpSpPr>
          <p:cNvPr id="2" name="Group 1">
            <a:extLst>
              <a:ext uri="{FF2B5EF4-FFF2-40B4-BE49-F238E27FC236}">
                <a16:creationId xmlns:a16="http://schemas.microsoft.com/office/drawing/2014/main" id="{A491965D-F8B5-874A-A0FD-1923E3550551}"/>
              </a:ext>
            </a:extLst>
          </p:cNvPr>
          <p:cNvGrpSpPr/>
          <p:nvPr/>
        </p:nvGrpSpPr>
        <p:grpSpPr>
          <a:xfrm>
            <a:off x="2122934" y="7462145"/>
            <a:ext cx="8000779" cy="3429023"/>
            <a:chOff x="3130528" y="9046854"/>
            <a:chExt cx="8000779" cy="3429023"/>
          </a:xfrm>
        </p:grpSpPr>
        <p:sp>
          <p:nvSpPr>
            <p:cNvPr id="38" name="TextBox 37">
              <a:extLst>
                <a:ext uri="{FF2B5EF4-FFF2-40B4-BE49-F238E27FC236}">
                  <a16:creationId xmlns:a16="http://schemas.microsoft.com/office/drawing/2014/main" id="{E48F4A94-5113-2047-A3D2-42F8FC353216}"/>
                </a:ext>
              </a:extLst>
            </p:cNvPr>
            <p:cNvSpPr txBox="1"/>
            <p:nvPr/>
          </p:nvSpPr>
          <p:spPr>
            <a:xfrm>
              <a:off x="3152299" y="9046854"/>
              <a:ext cx="2361544" cy="646331"/>
            </a:xfrm>
            <a:prstGeom prst="rect">
              <a:avLst/>
            </a:prstGeom>
            <a:noFill/>
          </p:spPr>
          <p:txBody>
            <a:bodyPr wrap="none" rtlCol="0">
              <a:spAutoFit/>
            </a:bodyPr>
            <a:lstStyle/>
            <a:p>
              <a:r>
                <a:rPr lang="en-US" dirty="0">
                  <a:solidFill>
                    <a:schemeClr val="bg1"/>
                  </a:solidFill>
                  <a:latin typeface="Montserrat" pitchFamily="2" charset="77"/>
                  <a:ea typeface="Montserrat" charset="0"/>
                  <a:cs typeface="Montserrat" charset="0"/>
                </a:rPr>
                <a:t>Your Title</a:t>
              </a:r>
            </a:p>
          </p:txBody>
        </p:sp>
        <p:sp>
          <p:nvSpPr>
            <p:cNvPr id="39" name="TextBox 38">
              <a:extLst>
                <a:ext uri="{FF2B5EF4-FFF2-40B4-BE49-F238E27FC236}">
                  <a16:creationId xmlns:a16="http://schemas.microsoft.com/office/drawing/2014/main" id="{3BA297EB-75E4-F74A-8B99-426B341B3660}"/>
                </a:ext>
              </a:extLst>
            </p:cNvPr>
            <p:cNvSpPr txBox="1"/>
            <p:nvPr/>
          </p:nvSpPr>
          <p:spPr>
            <a:xfrm>
              <a:off x="3130528" y="9797387"/>
              <a:ext cx="8000779" cy="2678490"/>
            </a:xfrm>
            <a:prstGeom prst="rect">
              <a:avLst/>
            </a:prstGeom>
            <a:noFill/>
          </p:spPr>
          <p:txBody>
            <a:bodyPr wrap="square" rtlCol="0">
              <a:spAutoFit/>
            </a:bodyPr>
            <a:lstStyle/>
            <a:p>
              <a:pPr>
                <a:lnSpc>
                  <a:spcPts val="4080"/>
                </a:lnSpc>
              </a:pPr>
              <a:r>
                <a:rPr lang="en-US" sz="2800" dirty="0">
                  <a:solidFill>
                    <a:schemeClr val="bg1"/>
                  </a:solidFill>
                  <a:latin typeface="Montserrat Light" charset="0"/>
                  <a:ea typeface="Montserrat Light" charset="0"/>
                  <a:cs typeface="Montserrat Light" charset="0"/>
                </a:rPr>
                <a:t>Marketers must link the price to the real and perceived value of the product, but they also must take into account supply costs, seasonal discounts, and prices used by competitors.</a:t>
              </a:r>
            </a:p>
          </p:txBody>
        </p:sp>
      </p:grpSp>
      <p:sp>
        <p:nvSpPr>
          <p:cNvPr id="5" name="Picture Placeholder 4">
            <a:extLst>
              <a:ext uri="{FF2B5EF4-FFF2-40B4-BE49-F238E27FC236}">
                <a16:creationId xmlns:a16="http://schemas.microsoft.com/office/drawing/2014/main" id="{606CFC08-CF3B-7F40-A348-F3251C9F704F}"/>
              </a:ext>
            </a:extLst>
          </p:cNvPr>
          <p:cNvSpPr>
            <a:spLocks noGrp="1"/>
          </p:cNvSpPr>
          <p:nvPr>
            <p:ph type="pic" sz="quarter" idx="19"/>
          </p:nvPr>
        </p:nvSpPr>
        <p:spPr/>
      </p:sp>
    </p:spTree>
    <p:extLst>
      <p:ext uri="{BB962C8B-B14F-4D97-AF65-F5344CB8AC3E}">
        <p14:creationId xmlns:p14="http://schemas.microsoft.com/office/powerpoint/2010/main" val="10336642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7535008" y="1745044"/>
            <a:ext cx="9307650" cy="1315581"/>
            <a:chOff x="7535008" y="1745044"/>
            <a:chExt cx="9307650"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7535008" y="2137295"/>
              <a:ext cx="9307650" cy="923330"/>
            </a:xfrm>
            <a:prstGeom prst="rect">
              <a:avLst/>
            </a:prstGeom>
            <a:noFill/>
            <a:ln>
              <a:noFill/>
            </a:ln>
          </p:spPr>
          <p:txBody>
            <a:bodyPr wrap="square" rtlCol="0">
              <a:spAutoFit/>
            </a:bodyPr>
            <a:lstStyle/>
            <a:p>
              <a:pPr algn="ctr"/>
              <a:r>
                <a:rPr lang="en-US" sz="5400" dirty="0">
                  <a:solidFill>
                    <a:schemeClr val="tx2"/>
                  </a:solidFill>
                  <a:latin typeface="Montserrat" pitchFamily="2" charset="77"/>
                  <a:ea typeface="Lato Black" charset="0"/>
                  <a:cs typeface="Lato Black" charset="0"/>
                </a:rPr>
                <a:t>Diagram Section</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83" name="Oval 82">
            <a:extLst>
              <a:ext uri="{FF2B5EF4-FFF2-40B4-BE49-F238E27FC236}">
                <a16:creationId xmlns:a16="http://schemas.microsoft.com/office/drawing/2014/main" id="{4246330F-6C6F-FB47-A63C-727DCCFA59FF}"/>
              </a:ext>
            </a:extLst>
          </p:cNvPr>
          <p:cNvSpPr/>
          <p:nvPr/>
        </p:nvSpPr>
        <p:spPr>
          <a:xfrm>
            <a:off x="1782340" y="5303506"/>
            <a:ext cx="5806193" cy="58061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4D66F0EB-CAC3-9E4E-BB78-E2876FAEBAE9}"/>
              </a:ext>
            </a:extLst>
          </p:cNvPr>
          <p:cNvSpPr/>
          <p:nvPr/>
        </p:nvSpPr>
        <p:spPr>
          <a:xfrm>
            <a:off x="6784598" y="5303506"/>
            <a:ext cx="5806193" cy="58061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4924C62C-AD0F-AC49-A198-994383CB7776}"/>
              </a:ext>
            </a:extLst>
          </p:cNvPr>
          <p:cNvSpPr/>
          <p:nvPr/>
        </p:nvSpPr>
        <p:spPr>
          <a:xfrm>
            <a:off x="11786855" y="5303506"/>
            <a:ext cx="5806193" cy="58061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650A9026-EFE9-E842-B1AE-80FD384CC5A6}"/>
              </a:ext>
            </a:extLst>
          </p:cNvPr>
          <p:cNvSpPr/>
          <p:nvPr/>
        </p:nvSpPr>
        <p:spPr>
          <a:xfrm>
            <a:off x="16789113" y="5303506"/>
            <a:ext cx="5806193" cy="580619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E9A74F7D-1805-2F46-AD6E-FD58F95A087B}"/>
              </a:ext>
            </a:extLst>
          </p:cNvPr>
          <p:cNvSpPr/>
          <p:nvPr/>
        </p:nvSpPr>
        <p:spPr>
          <a:xfrm>
            <a:off x="2586275" y="4339315"/>
            <a:ext cx="2763869" cy="27638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1696CB02-A4AB-F740-B10F-206F126D23BE}"/>
              </a:ext>
            </a:extLst>
          </p:cNvPr>
          <p:cNvSpPr/>
          <p:nvPr/>
        </p:nvSpPr>
        <p:spPr>
          <a:xfrm>
            <a:off x="7588533" y="4339315"/>
            <a:ext cx="2763869" cy="27638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AFEFABAC-DD44-A745-9988-4DC9E5B505A4}"/>
              </a:ext>
            </a:extLst>
          </p:cNvPr>
          <p:cNvSpPr/>
          <p:nvPr/>
        </p:nvSpPr>
        <p:spPr>
          <a:xfrm>
            <a:off x="12590791" y="4339315"/>
            <a:ext cx="2763869" cy="27638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F72AC180-9264-AD4D-B7C1-067CBCBE1C37}"/>
              </a:ext>
            </a:extLst>
          </p:cNvPr>
          <p:cNvSpPr/>
          <p:nvPr/>
        </p:nvSpPr>
        <p:spPr>
          <a:xfrm>
            <a:off x="17593048" y="4339315"/>
            <a:ext cx="2763869" cy="2763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7199118C-76E3-DD4D-8D92-1FEAC79D6DFE}"/>
              </a:ext>
            </a:extLst>
          </p:cNvPr>
          <p:cNvSpPr/>
          <p:nvPr/>
        </p:nvSpPr>
        <p:spPr>
          <a:xfrm>
            <a:off x="2811298" y="4531736"/>
            <a:ext cx="2298546" cy="22985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DF904302-D84D-2240-8486-5B8A5CE16A41}"/>
              </a:ext>
            </a:extLst>
          </p:cNvPr>
          <p:cNvSpPr/>
          <p:nvPr/>
        </p:nvSpPr>
        <p:spPr>
          <a:xfrm>
            <a:off x="7821194" y="4571976"/>
            <a:ext cx="2298546" cy="22985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726733DA-0339-944C-844E-C7A263064A6F}"/>
              </a:ext>
            </a:extLst>
          </p:cNvPr>
          <p:cNvSpPr/>
          <p:nvPr/>
        </p:nvSpPr>
        <p:spPr>
          <a:xfrm>
            <a:off x="12823452" y="4571975"/>
            <a:ext cx="2298546" cy="22985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01C90D63-C501-094E-A699-F197A6DD3592}"/>
              </a:ext>
            </a:extLst>
          </p:cNvPr>
          <p:cNvSpPr/>
          <p:nvPr/>
        </p:nvSpPr>
        <p:spPr>
          <a:xfrm>
            <a:off x="17825709" y="4571974"/>
            <a:ext cx="2298546" cy="22985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5906E8C6-4AFD-C244-B6F4-3EBF521F7A94}"/>
              </a:ext>
            </a:extLst>
          </p:cNvPr>
          <p:cNvSpPr/>
          <p:nvPr/>
        </p:nvSpPr>
        <p:spPr>
          <a:xfrm>
            <a:off x="4714725" y="9964156"/>
            <a:ext cx="1917312" cy="19173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65EE1321-1514-AF40-A688-B6FAC7809C64}"/>
              </a:ext>
            </a:extLst>
          </p:cNvPr>
          <p:cNvSpPr/>
          <p:nvPr/>
        </p:nvSpPr>
        <p:spPr>
          <a:xfrm>
            <a:off x="9865768" y="9964156"/>
            <a:ext cx="1917312" cy="191731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98EC6553-85AF-334D-87F3-C52C1561F26A}"/>
              </a:ext>
            </a:extLst>
          </p:cNvPr>
          <p:cNvSpPr/>
          <p:nvPr/>
        </p:nvSpPr>
        <p:spPr>
          <a:xfrm>
            <a:off x="14871801" y="9964156"/>
            <a:ext cx="1917312" cy="191731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5473C18A-5C50-3643-9644-03822A156E0E}"/>
              </a:ext>
            </a:extLst>
          </p:cNvPr>
          <p:cNvSpPr/>
          <p:nvPr/>
        </p:nvSpPr>
        <p:spPr>
          <a:xfrm>
            <a:off x="20168678" y="9964156"/>
            <a:ext cx="1917312" cy="191731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Subtitle 2">
            <a:extLst>
              <a:ext uri="{FF2B5EF4-FFF2-40B4-BE49-F238E27FC236}">
                <a16:creationId xmlns:a16="http://schemas.microsoft.com/office/drawing/2014/main" id="{41A1BDA5-EB3B-6C4A-A970-AD7FDDFEDC1D}"/>
              </a:ext>
            </a:extLst>
          </p:cNvPr>
          <p:cNvSpPr txBox="1">
            <a:spLocks/>
          </p:cNvSpPr>
          <p:nvPr/>
        </p:nvSpPr>
        <p:spPr>
          <a:xfrm>
            <a:off x="2222578" y="7426877"/>
            <a:ext cx="4562020"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Montserrat Light" pitchFamily="2" charset="77"/>
                <a:ea typeface="Roboto Light" panose="02000000000000000000" pitchFamily="2" charset="0"/>
                <a:cs typeface="Roboto Light" panose="02000000000000000000" pitchFamily="2" charset="0"/>
              </a:rPr>
              <a:t>Refers to a good or service being offered by a company. </a:t>
            </a:r>
          </a:p>
        </p:txBody>
      </p:sp>
      <p:sp>
        <p:nvSpPr>
          <p:cNvPr id="108" name="Rectangle 107">
            <a:extLst>
              <a:ext uri="{FF2B5EF4-FFF2-40B4-BE49-F238E27FC236}">
                <a16:creationId xmlns:a16="http://schemas.microsoft.com/office/drawing/2014/main" id="{5EC540A9-F10F-4F4B-AE35-E7B13D500AB3}"/>
              </a:ext>
            </a:extLst>
          </p:cNvPr>
          <p:cNvSpPr/>
          <p:nvPr/>
        </p:nvSpPr>
        <p:spPr>
          <a:xfrm>
            <a:off x="3031255" y="5208362"/>
            <a:ext cx="1806038" cy="923330"/>
          </a:xfrm>
          <a:prstGeom prst="rect">
            <a:avLst/>
          </a:prstGeom>
        </p:spPr>
        <p:txBody>
          <a:bodyPr wrap="square">
            <a:spAutoFit/>
          </a:bodyPr>
          <a:lstStyle/>
          <a:p>
            <a:pPr algn="ctr"/>
            <a:r>
              <a:rPr lang="en-US" sz="5400" dirty="0">
                <a:solidFill>
                  <a:schemeClr val="tx2"/>
                </a:solidFill>
                <a:latin typeface="Montserrat" pitchFamily="2" charset="77"/>
                <a:ea typeface="Lato" panose="020F0502020204030203" pitchFamily="34" charset="0"/>
                <a:cs typeface="Lato" panose="020F0502020204030203" pitchFamily="34" charset="0"/>
              </a:rPr>
              <a:t>A</a:t>
            </a:r>
          </a:p>
        </p:txBody>
      </p:sp>
      <p:sp>
        <p:nvSpPr>
          <p:cNvPr id="109" name="Subtitle 2">
            <a:extLst>
              <a:ext uri="{FF2B5EF4-FFF2-40B4-BE49-F238E27FC236}">
                <a16:creationId xmlns:a16="http://schemas.microsoft.com/office/drawing/2014/main" id="{1E8BCA3D-95C1-0E48-BB6A-DD1CC5F091DF}"/>
              </a:ext>
            </a:extLst>
          </p:cNvPr>
          <p:cNvSpPr txBox="1">
            <a:spLocks/>
          </p:cNvSpPr>
          <p:nvPr/>
        </p:nvSpPr>
        <p:spPr>
          <a:xfrm>
            <a:off x="7224835" y="7426877"/>
            <a:ext cx="4562020"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Montserrat Light" pitchFamily="2" charset="77"/>
                <a:ea typeface="Roboto Light" panose="02000000000000000000" pitchFamily="2" charset="0"/>
                <a:cs typeface="Roboto Light" panose="02000000000000000000" pitchFamily="2" charset="0"/>
              </a:rPr>
              <a:t>Refers to a good or service being offered by a company. </a:t>
            </a:r>
          </a:p>
        </p:txBody>
      </p:sp>
      <p:sp>
        <p:nvSpPr>
          <p:cNvPr id="110" name="Subtitle 2">
            <a:extLst>
              <a:ext uri="{FF2B5EF4-FFF2-40B4-BE49-F238E27FC236}">
                <a16:creationId xmlns:a16="http://schemas.microsoft.com/office/drawing/2014/main" id="{72308A60-5A46-F545-874A-254F1A257E10}"/>
              </a:ext>
            </a:extLst>
          </p:cNvPr>
          <p:cNvSpPr txBox="1">
            <a:spLocks/>
          </p:cNvSpPr>
          <p:nvPr/>
        </p:nvSpPr>
        <p:spPr>
          <a:xfrm>
            <a:off x="12227093" y="7426877"/>
            <a:ext cx="4562020"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Montserrat Light" pitchFamily="2" charset="77"/>
                <a:ea typeface="Roboto Light" panose="02000000000000000000" pitchFamily="2" charset="0"/>
                <a:cs typeface="Roboto Light" panose="02000000000000000000" pitchFamily="2" charset="0"/>
              </a:rPr>
              <a:t>Refers to a good or service being offered by a company. </a:t>
            </a:r>
          </a:p>
        </p:txBody>
      </p:sp>
      <p:sp>
        <p:nvSpPr>
          <p:cNvPr id="111" name="Subtitle 2">
            <a:extLst>
              <a:ext uri="{FF2B5EF4-FFF2-40B4-BE49-F238E27FC236}">
                <a16:creationId xmlns:a16="http://schemas.microsoft.com/office/drawing/2014/main" id="{B55D7C57-45E2-364E-9EF2-DE15E09CF9E2}"/>
              </a:ext>
            </a:extLst>
          </p:cNvPr>
          <p:cNvSpPr txBox="1">
            <a:spLocks/>
          </p:cNvSpPr>
          <p:nvPr/>
        </p:nvSpPr>
        <p:spPr>
          <a:xfrm>
            <a:off x="17593052" y="7426877"/>
            <a:ext cx="4562020" cy="182467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Montserrat Light" pitchFamily="2" charset="77"/>
                <a:ea typeface="Roboto Light" panose="02000000000000000000" pitchFamily="2" charset="0"/>
                <a:cs typeface="Roboto Light" panose="02000000000000000000" pitchFamily="2" charset="0"/>
              </a:rPr>
              <a:t>Refers to a good or service being offered by a company. </a:t>
            </a:r>
          </a:p>
        </p:txBody>
      </p:sp>
      <p:sp>
        <p:nvSpPr>
          <p:cNvPr id="112" name="Rectangle 111">
            <a:extLst>
              <a:ext uri="{FF2B5EF4-FFF2-40B4-BE49-F238E27FC236}">
                <a16:creationId xmlns:a16="http://schemas.microsoft.com/office/drawing/2014/main" id="{B20B0A66-D9E7-A247-A61B-D665CF4CBB03}"/>
              </a:ext>
            </a:extLst>
          </p:cNvPr>
          <p:cNvSpPr/>
          <p:nvPr/>
        </p:nvSpPr>
        <p:spPr>
          <a:xfrm>
            <a:off x="8067448" y="5208362"/>
            <a:ext cx="1806038" cy="923330"/>
          </a:xfrm>
          <a:prstGeom prst="rect">
            <a:avLst/>
          </a:prstGeom>
        </p:spPr>
        <p:txBody>
          <a:bodyPr wrap="square">
            <a:spAutoFit/>
          </a:bodyPr>
          <a:lstStyle/>
          <a:p>
            <a:pPr algn="ctr"/>
            <a:r>
              <a:rPr lang="en-US" sz="5400" dirty="0">
                <a:solidFill>
                  <a:schemeClr val="tx2"/>
                </a:solidFill>
                <a:latin typeface="Montserrat" pitchFamily="2" charset="77"/>
                <a:ea typeface="Lato" panose="020F0502020204030203" pitchFamily="34" charset="0"/>
                <a:cs typeface="Lato" panose="020F0502020204030203" pitchFamily="34" charset="0"/>
              </a:rPr>
              <a:t>B</a:t>
            </a:r>
          </a:p>
        </p:txBody>
      </p:sp>
      <p:sp>
        <p:nvSpPr>
          <p:cNvPr id="113" name="Rectangle 112">
            <a:extLst>
              <a:ext uri="{FF2B5EF4-FFF2-40B4-BE49-F238E27FC236}">
                <a16:creationId xmlns:a16="http://schemas.microsoft.com/office/drawing/2014/main" id="{56CF15EE-98FF-744F-9B05-544780A4EBD1}"/>
              </a:ext>
            </a:extLst>
          </p:cNvPr>
          <p:cNvSpPr/>
          <p:nvPr/>
        </p:nvSpPr>
        <p:spPr>
          <a:xfrm>
            <a:off x="13069706" y="5208362"/>
            <a:ext cx="1806038" cy="923330"/>
          </a:xfrm>
          <a:prstGeom prst="rect">
            <a:avLst/>
          </a:prstGeom>
        </p:spPr>
        <p:txBody>
          <a:bodyPr wrap="square">
            <a:spAutoFit/>
          </a:bodyPr>
          <a:lstStyle/>
          <a:p>
            <a:pPr algn="ctr"/>
            <a:r>
              <a:rPr lang="en-US" sz="5400" dirty="0">
                <a:solidFill>
                  <a:schemeClr val="tx2"/>
                </a:solidFill>
                <a:latin typeface="Montserrat" pitchFamily="2" charset="77"/>
                <a:ea typeface="Lato" panose="020F0502020204030203" pitchFamily="34" charset="0"/>
                <a:cs typeface="Lato" panose="020F0502020204030203" pitchFamily="34" charset="0"/>
              </a:rPr>
              <a:t>C</a:t>
            </a:r>
          </a:p>
        </p:txBody>
      </p:sp>
      <p:sp>
        <p:nvSpPr>
          <p:cNvPr id="114" name="Rectangle 113">
            <a:extLst>
              <a:ext uri="{FF2B5EF4-FFF2-40B4-BE49-F238E27FC236}">
                <a16:creationId xmlns:a16="http://schemas.microsoft.com/office/drawing/2014/main" id="{FDBE31B8-ACC2-044E-96F5-E51A8A420F26}"/>
              </a:ext>
            </a:extLst>
          </p:cNvPr>
          <p:cNvSpPr/>
          <p:nvPr/>
        </p:nvSpPr>
        <p:spPr>
          <a:xfrm>
            <a:off x="18071963" y="5208362"/>
            <a:ext cx="1806038" cy="923330"/>
          </a:xfrm>
          <a:prstGeom prst="rect">
            <a:avLst/>
          </a:prstGeom>
        </p:spPr>
        <p:txBody>
          <a:bodyPr wrap="square">
            <a:spAutoFit/>
          </a:bodyPr>
          <a:lstStyle/>
          <a:p>
            <a:pPr algn="ctr"/>
            <a:r>
              <a:rPr lang="en-US" sz="5400" dirty="0">
                <a:solidFill>
                  <a:schemeClr val="tx2"/>
                </a:solidFill>
                <a:latin typeface="Montserrat" pitchFamily="2" charset="77"/>
                <a:ea typeface="Lato" panose="020F0502020204030203" pitchFamily="34" charset="0"/>
                <a:cs typeface="Lato" panose="020F0502020204030203" pitchFamily="34" charset="0"/>
              </a:rPr>
              <a:t>D</a:t>
            </a:r>
          </a:p>
        </p:txBody>
      </p:sp>
      <p:sp>
        <p:nvSpPr>
          <p:cNvPr id="115" name="Shape 2617">
            <a:extLst>
              <a:ext uri="{FF2B5EF4-FFF2-40B4-BE49-F238E27FC236}">
                <a16:creationId xmlns:a16="http://schemas.microsoft.com/office/drawing/2014/main" id="{A2C12F96-07D1-CA4E-A627-5466155D06DF}"/>
              </a:ext>
            </a:extLst>
          </p:cNvPr>
          <p:cNvSpPr/>
          <p:nvPr/>
        </p:nvSpPr>
        <p:spPr>
          <a:xfrm>
            <a:off x="10448989" y="10631532"/>
            <a:ext cx="797909" cy="652900"/>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oboto Light" panose="02000000000000000000" pitchFamily="2" charset="0"/>
              <a:ea typeface="Roboto Light" panose="02000000000000000000" pitchFamily="2" charset="0"/>
              <a:cs typeface="Roboto Light" panose="02000000000000000000" pitchFamily="2" charset="0"/>
            </a:endParaRPr>
          </a:p>
        </p:txBody>
      </p:sp>
      <p:sp>
        <p:nvSpPr>
          <p:cNvPr id="116" name="Shape 2546">
            <a:extLst>
              <a:ext uri="{FF2B5EF4-FFF2-40B4-BE49-F238E27FC236}">
                <a16:creationId xmlns:a16="http://schemas.microsoft.com/office/drawing/2014/main" id="{140C0680-9B8D-4E4C-B477-94F2625D4251}"/>
              </a:ext>
            </a:extLst>
          </p:cNvPr>
          <p:cNvSpPr/>
          <p:nvPr/>
        </p:nvSpPr>
        <p:spPr>
          <a:xfrm>
            <a:off x="20724852" y="10586695"/>
            <a:ext cx="797905" cy="652829"/>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oboto Light" panose="02000000000000000000" pitchFamily="2" charset="0"/>
              <a:ea typeface="Roboto Light" panose="02000000000000000000" pitchFamily="2" charset="0"/>
              <a:cs typeface="Roboto Light" panose="02000000000000000000" pitchFamily="2" charset="0"/>
            </a:endParaRPr>
          </a:p>
        </p:txBody>
      </p:sp>
      <p:sp>
        <p:nvSpPr>
          <p:cNvPr id="117" name="Shape 2772">
            <a:extLst>
              <a:ext uri="{FF2B5EF4-FFF2-40B4-BE49-F238E27FC236}">
                <a16:creationId xmlns:a16="http://schemas.microsoft.com/office/drawing/2014/main" id="{6C94FFD1-E1D0-D54D-9FEE-631FA6F3DBC5}"/>
              </a:ext>
            </a:extLst>
          </p:cNvPr>
          <p:cNvSpPr/>
          <p:nvPr/>
        </p:nvSpPr>
        <p:spPr>
          <a:xfrm>
            <a:off x="5307417" y="10631533"/>
            <a:ext cx="758982" cy="758974"/>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2273" y="12764"/>
                </a:moveTo>
                <a:lnTo>
                  <a:pt x="17182" y="12764"/>
                </a:lnTo>
                <a:cubicBezTo>
                  <a:pt x="17453" y="12764"/>
                  <a:pt x="17673" y="12544"/>
                  <a:pt x="17673" y="12273"/>
                </a:cubicBezTo>
                <a:cubicBezTo>
                  <a:pt x="17673" y="12002"/>
                  <a:pt x="17453" y="11782"/>
                  <a:pt x="17182" y="11782"/>
                </a:cubicBezTo>
                <a:lnTo>
                  <a:pt x="12273" y="11782"/>
                </a:lnTo>
                <a:cubicBezTo>
                  <a:pt x="12002" y="11782"/>
                  <a:pt x="11782" y="12002"/>
                  <a:pt x="11782" y="12273"/>
                </a:cubicBezTo>
                <a:cubicBezTo>
                  <a:pt x="11782" y="12544"/>
                  <a:pt x="12002" y="12764"/>
                  <a:pt x="12273" y="12764"/>
                </a:cubicBezTo>
                <a:moveTo>
                  <a:pt x="4909" y="6873"/>
                </a:moveTo>
                <a:lnTo>
                  <a:pt x="8836" y="6873"/>
                </a:lnTo>
                <a:lnTo>
                  <a:pt x="8836" y="11782"/>
                </a:lnTo>
                <a:lnTo>
                  <a:pt x="4909" y="11782"/>
                </a:lnTo>
                <a:cubicBezTo>
                  <a:pt x="4909" y="11782"/>
                  <a:pt x="4909" y="6873"/>
                  <a:pt x="4909" y="6873"/>
                </a:cubicBezTo>
                <a:close/>
                <a:moveTo>
                  <a:pt x="4909" y="12764"/>
                </a:moveTo>
                <a:lnTo>
                  <a:pt x="8836" y="12764"/>
                </a:lnTo>
                <a:cubicBezTo>
                  <a:pt x="9378" y="12764"/>
                  <a:pt x="9818" y="12325"/>
                  <a:pt x="9818" y="11782"/>
                </a:cubicBezTo>
                <a:lnTo>
                  <a:pt x="9818" y="6873"/>
                </a:lnTo>
                <a:cubicBezTo>
                  <a:pt x="9818" y="6331"/>
                  <a:pt x="9378" y="5891"/>
                  <a:pt x="8836" y="5891"/>
                </a:cubicBezTo>
                <a:lnTo>
                  <a:pt x="4909" y="5891"/>
                </a:lnTo>
                <a:cubicBezTo>
                  <a:pt x="4367" y="5891"/>
                  <a:pt x="3927" y="6331"/>
                  <a:pt x="3927" y="6873"/>
                </a:cubicBezTo>
                <a:lnTo>
                  <a:pt x="3927" y="11782"/>
                </a:lnTo>
                <a:cubicBezTo>
                  <a:pt x="3927" y="12325"/>
                  <a:pt x="4367" y="12764"/>
                  <a:pt x="4909" y="12764"/>
                </a:cubicBezTo>
                <a:moveTo>
                  <a:pt x="12273" y="10800"/>
                </a:moveTo>
                <a:lnTo>
                  <a:pt x="14236" y="10800"/>
                </a:lnTo>
                <a:cubicBezTo>
                  <a:pt x="14507" y="10800"/>
                  <a:pt x="14727" y="10580"/>
                  <a:pt x="14727" y="10309"/>
                </a:cubicBezTo>
                <a:cubicBezTo>
                  <a:pt x="14727" y="10038"/>
                  <a:pt x="14507" y="9818"/>
                  <a:pt x="14236" y="9818"/>
                </a:cubicBezTo>
                <a:lnTo>
                  <a:pt x="12273" y="9818"/>
                </a:lnTo>
                <a:cubicBezTo>
                  <a:pt x="12002" y="9818"/>
                  <a:pt x="11782" y="10038"/>
                  <a:pt x="11782" y="10309"/>
                </a:cubicBezTo>
                <a:cubicBezTo>
                  <a:pt x="11782" y="10580"/>
                  <a:pt x="12002" y="10800"/>
                  <a:pt x="12273" y="10800"/>
                </a:cubicBezTo>
                <a:moveTo>
                  <a:pt x="12273" y="6873"/>
                </a:moveTo>
                <a:lnTo>
                  <a:pt x="15218" y="6873"/>
                </a:lnTo>
                <a:cubicBezTo>
                  <a:pt x="15489" y="6873"/>
                  <a:pt x="15709" y="6653"/>
                  <a:pt x="15709" y="6382"/>
                </a:cubicBezTo>
                <a:cubicBezTo>
                  <a:pt x="15709" y="6111"/>
                  <a:pt x="15489" y="5891"/>
                  <a:pt x="15218" y="5891"/>
                </a:cubicBezTo>
                <a:lnTo>
                  <a:pt x="12273" y="5891"/>
                </a:lnTo>
                <a:cubicBezTo>
                  <a:pt x="12002" y="5891"/>
                  <a:pt x="11782" y="6111"/>
                  <a:pt x="11782" y="6382"/>
                </a:cubicBezTo>
                <a:cubicBezTo>
                  <a:pt x="11782" y="6653"/>
                  <a:pt x="12002" y="6873"/>
                  <a:pt x="12273" y="6873"/>
                </a:cubicBezTo>
                <a:moveTo>
                  <a:pt x="12273" y="8836"/>
                </a:moveTo>
                <a:lnTo>
                  <a:pt x="17182" y="8836"/>
                </a:lnTo>
                <a:cubicBezTo>
                  <a:pt x="17453" y="8836"/>
                  <a:pt x="17673" y="8617"/>
                  <a:pt x="17673" y="8345"/>
                </a:cubicBezTo>
                <a:cubicBezTo>
                  <a:pt x="17673" y="8075"/>
                  <a:pt x="17453" y="7855"/>
                  <a:pt x="17182" y="7855"/>
                </a:cubicBezTo>
                <a:lnTo>
                  <a:pt x="12273" y="7855"/>
                </a:lnTo>
                <a:cubicBezTo>
                  <a:pt x="12002" y="7855"/>
                  <a:pt x="11782" y="8075"/>
                  <a:pt x="11782" y="8345"/>
                </a:cubicBezTo>
                <a:cubicBezTo>
                  <a:pt x="11782" y="8617"/>
                  <a:pt x="12002" y="8836"/>
                  <a:pt x="12273" y="8836"/>
                </a:cubicBezTo>
              </a:path>
            </a:pathLst>
          </a:custGeom>
          <a:solidFill>
            <a:schemeClr val="bg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Lato" panose="020F0502020204030203" pitchFamily="34" charset="0"/>
              <a:ea typeface="Lato" panose="020F0502020204030203" pitchFamily="34" charset="0"/>
              <a:cs typeface="Lato" panose="020F0502020204030203" pitchFamily="34" charset="0"/>
            </a:endParaRPr>
          </a:p>
        </p:txBody>
      </p:sp>
      <p:sp>
        <p:nvSpPr>
          <p:cNvPr id="118" name="Shape 2556">
            <a:extLst>
              <a:ext uri="{FF2B5EF4-FFF2-40B4-BE49-F238E27FC236}">
                <a16:creationId xmlns:a16="http://schemas.microsoft.com/office/drawing/2014/main" id="{D1106821-BC14-3D40-8FAD-87DA792F1EBC}"/>
              </a:ext>
            </a:extLst>
          </p:cNvPr>
          <p:cNvSpPr/>
          <p:nvPr/>
        </p:nvSpPr>
        <p:spPr>
          <a:xfrm>
            <a:off x="15386832" y="10536182"/>
            <a:ext cx="910550" cy="91054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874" y="5396"/>
                </a:moveTo>
                <a:cubicBezTo>
                  <a:pt x="11493" y="5396"/>
                  <a:pt x="11166" y="5519"/>
                  <a:pt x="10894" y="5766"/>
                </a:cubicBezTo>
                <a:cubicBezTo>
                  <a:pt x="10621" y="6013"/>
                  <a:pt x="10484" y="6310"/>
                  <a:pt x="10484" y="6658"/>
                </a:cubicBezTo>
                <a:cubicBezTo>
                  <a:pt x="10484" y="7005"/>
                  <a:pt x="10621" y="7301"/>
                  <a:pt x="10894" y="7545"/>
                </a:cubicBezTo>
                <a:cubicBezTo>
                  <a:pt x="11166" y="7790"/>
                  <a:pt x="11493" y="7912"/>
                  <a:pt x="11874" y="7912"/>
                </a:cubicBezTo>
                <a:cubicBezTo>
                  <a:pt x="12255" y="7912"/>
                  <a:pt x="12581" y="7790"/>
                  <a:pt x="12852" y="7545"/>
                </a:cubicBezTo>
                <a:cubicBezTo>
                  <a:pt x="13122" y="7301"/>
                  <a:pt x="13257" y="7005"/>
                  <a:pt x="13257" y="6658"/>
                </a:cubicBezTo>
                <a:cubicBezTo>
                  <a:pt x="13257" y="6310"/>
                  <a:pt x="13122" y="6013"/>
                  <a:pt x="12852" y="5766"/>
                </a:cubicBezTo>
                <a:cubicBezTo>
                  <a:pt x="12581" y="5519"/>
                  <a:pt x="12255" y="5396"/>
                  <a:pt x="11874" y="5396"/>
                </a:cubicBezTo>
                <a:moveTo>
                  <a:pt x="12242" y="15228"/>
                </a:moveTo>
                <a:cubicBezTo>
                  <a:pt x="11942" y="15228"/>
                  <a:pt x="11730" y="15180"/>
                  <a:pt x="11608" y="15083"/>
                </a:cubicBezTo>
                <a:cubicBezTo>
                  <a:pt x="11486" y="14987"/>
                  <a:pt x="11425" y="14807"/>
                  <a:pt x="11425" y="14542"/>
                </a:cubicBezTo>
                <a:cubicBezTo>
                  <a:pt x="11425" y="14436"/>
                  <a:pt x="11444" y="14281"/>
                  <a:pt x="11482" y="14076"/>
                </a:cubicBezTo>
                <a:cubicBezTo>
                  <a:pt x="11519" y="13870"/>
                  <a:pt x="11562" y="13687"/>
                  <a:pt x="11609" y="13527"/>
                </a:cubicBezTo>
                <a:lnTo>
                  <a:pt x="12189" y="11532"/>
                </a:lnTo>
                <a:cubicBezTo>
                  <a:pt x="12246" y="11349"/>
                  <a:pt x="12284" y="11148"/>
                  <a:pt x="12306" y="10929"/>
                </a:cubicBezTo>
                <a:cubicBezTo>
                  <a:pt x="12327" y="10709"/>
                  <a:pt x="12337" y="10557"/>
                  <a:pt x="12337" y="10469"/>
                </a:cubicBezTo>
                <a:cubicBezTo>
                  <a:pt x="12337" y="10049"/>
                  <a:pt x="12185" y="9707"/>
                  <a:pt x="11882" y="9444"/>
                </a:cubicBezTo>
                <a:cubicBezTo>
                  <a:pt x="11578" y="9182"/>
                  <a:pt x="11146" y="9050"/>
                  <a:pt x="10586" y="9050"/>
                </a:cubicBezTo>
                <a:cubicBezTo>
                  <a:pt x="10275" y="9050"/>
                  <a:pt x="9945" y="9104"/>
                  <a:pt x="9597" y="9211"/>
                </a:cubicBezTo>
                <a:cubicBezTo>
                  <a:pt x="9248" y="9319"/>
                  <a:pt x="8884" y="9448"/>
                  <a:pt x="8502" y="9599"/>
                </a:cubicBezTo>
                <a:lnTo>
                  <a:pt x="8347" y="10216"/>
                </a:lnTo>
                <a:cubicBezTo>
                  <a:pt x="8460" y="10175"/>
                  <a:pt x="8595" y="10131"/>
                  <a:pt x="8753" y="10085"/>
                </a:cubicBezTo>
                <a:cubicBezTo>
                  <a:pt x="8911" y="10040"/>
                  <a:pt x="9066" y="10017"/>
                  <a:pt x="9217" y="10017"/>
                </a:cubicBezTo>
                <a:cubicBezTo>
                  <a:pt x="9524" y="10017"/>
                  <a:pt x="9731" y="10068"/>
                  <a:pt x="9839" y="10168"/>
                </a:cubicBezTo>
                <a:cubicBezTo>
                  <a:pt x="9948" y="10269"/>
                  <a:pt x="10002" y="10447"/>
                  <a:pt x="10002" y="10703"/>
                </a:cubicBezTo>
                <a:cubicBezTo>
                  <a:pt x="10002" y="10844"/>
                  <a:pt x="9985" y="11001"/>
                  <a:pt x="9949" y="11172"/>
                </a:cubicBezTo>
                <a:cubicBezTo>
                  <a:pt x="9914" y="11343"/>
                  <a:pt x="9870" y="11526"/>
                  <a:pt x="9818" y="11717"/>
                </a:cubicBezTo>
                <a:lnTo>
                  <a:pt x="9235" y="13719"/>
                </a:lnTo>
                <a:cubicBezTo>
                  <a:pt x="9184" y="13929"/>
                  <a:pt x="9146" y="14118"/>
                  <a:pt x="9123" y="14285"/>
                </a:cubicBezTo>
                <a:cubicBezTo>
                  <a:pt x="9100" y="14451"/>
                  <a:pt x="9088" y="14615"/>
                  <a:pt x="9088" y="14775"/>
                </a:cubicBezTo>
                <a:cubicBezTo>
                  <a:pt x="9088" y="15186"/>
                  <a:pt x="9244" y="15526"/>
                  <a:pt x="9556" y="15793"/>
                </a:cubicBezTo>
                <a:cubicBezTo>
                  <a:pt x="9869" y="16060"/>
                  <a:pt x="10308" y="16194"/>
                  <a:pt x="10872" y="16194"/>
                </a:cubicBezTo>
                <a:cubicBezTo>
                  <a:pt x="11239" y="16194"/>
                  <a:pt x="11561" y="16147"/>
                  <a:pt x="11839" y="16053"/>
                </a:cubicBezTo>
                <a:cubicBezTo>
                  <a:pt x="12117" y="15960"/>
                  <a:pt x="12488" y="15824"/>
                  <a:pt x="12954" y="15645"/>
                </a:cubicBezTo>
                <a:lnTo>
                  <a:pt x="13109" y="15028"/>
                </a:lnTo>
                <a:cubicBezTo>
                  <a:pt x="13029" y="15065"/>
                  <a:pt x="12900" y="15107"/>
                  <a:pt x="12721" y="15155"/>
                </a:cubicBezTo>
                <a:cubicBezTo>
                  <a:pt x="12543" y="15204"/>
                  <a:pt x="12383" y="15228"/>
                  <a:pt x="12242" y="15228"/>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Tree>
    <p:extLst>
      <p:ext uri="{BB962C8B-B14F-4D97-AF65-F5344CB8AC3E}">
        <p14:creationId xmlns:p14="http://schemas.microsoft.com/office/powerpoint/2010/main" val="26665778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7535008" y="1745044"/>
            <a:ext cx="9307650" cy="1315581"/>
            <a:chOff x="7535008" y="1745044"/>
            <a:chExt cx="9307650"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7535008" y="2137295"/>
              <a:ext cx="9307650" cy="923330"/>
            </a:xfrm>
            <a:prstGeom prst="rect">
              <a:avLst/>
            </a:prstGeom>
            <a:noFill/>
            <a:ln>
              <a:noFill/>
            </a:ln>
          </p:spPr>
          <p:txBody>
            <a:bodyPr wrap="square" rtlCol="0">
              <a:spAutoFit/>
            </a:bodyPr>
            <a:lstStyle/>
            <a:p>
              <a:pPr algn="ctr"/>
              <a:r>
                <a:rPr lang="en-US" sz="5400" dirty="0">
                  <a:solidFill>
                    <a:schemeClr val="tx2"/>
                  </a:solidFill>
                  <a:latin typeface="Montserrat" pitchFamily="2" charset="77"/>
                  <a:ea typeface="Lato Black" charset="0"/>
                  <a:cs typeface="Lato Black" charset="0"/>
                </a:rPr>
                <a:t>Diagram Section</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90" name="Block Arc 89">
            <a:extLst>
              <a:ext uri="{FF2B5EF4-FFF2-40B4-BE49-F238E27FC236}">
                <a16:creationId xmlns:a16="http://schemas.microsoft.com/office/drawing/2014/main" id="{DE404DB6-BCAA-F747-9EBE-7F50DF1428D4}"/>
              </a:ext>
            </a:extLst>
          </p:cNvPr>
          <p:cNvSpPr>
            <a:spLocks noChangeAspect="1"/>
          </p:cNvSpPr>
          <p:nvPr/>
        </p:nvSpPr>
        <p:spPr>
          <a:xfrm rot="10800000">
            <a:off x="1875859" y="4907106"/>
            <a:ext cx="4464459" cy="4631501"/>
          </a:xfrm>
          <a:prstGeom prst="blockArc">
            <a:avLst>
              <a:gd name="adj1" fmla="val 10800000"/>
              <a:gd name="adj2" fmla="val 0"/>
              <a:gd name="adj3" fmla="val 9694"/>
            </a:avLst>
          </a:prstGeom>
          <a:solidFill>
            <a:srgbClr val="EFF1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solidFill>
                <a:schemeClr val="tx1"/>
              </a:solidFill>
            </a:endParaRPr>
          </a:p>
        </p:txBody>
      </p:sp>
      <p:sp>
        <p:nvSpPr>
          <p:cNvPr id="91" name="Block Arc 90">
            <a:extLst>
              <a:ext uri="{FF2B5EF4-FFF2-40B4-BE49-F238E27FC236}">
                <a16:creationId xmlns:a16="http://schemas.microsoft.com/office/drawing/2014/main" id="{D9A69621-494B-674F-AA85-EE701B501C73}"/>
              </a:ext>
            </a:extLst>
          </p:cNvPr>
          <p:cNvSpPr>
            <a:spLocks noChangeAspect="1"/>
          </p:cNvSpPr>
          <p:nvPr/>
        </p:nvSpPr>
        <p:spPr>
          <a:xfrm>
            <a:off x="5916227" y="4907106"/>
            <a:ext cx="4464459" cy="4631501"/>
          </a:xfrm>
          <a:prstGeom prst="blockArc">
            <a:avLst>
              <a:gd name="adj1" fmla="val 10800000"/>
              <a:gd name="adj2" fmla="val 0"/>
              <a:gd name="adj3" fmla="val 9694"/>
            </a:avLst>
          </a:prstGeom>
          <a:solidFill>
            <a:srgbClr val="EFF1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solidFill>
                <a:schemeClr val="tx1"/>
              </a:solidFill>
            </a:endParaRPr>
          </a:p>
        </p:txBody>
      </p:sp>
      <p:sp>
        <p:nvSpPr>
          <p:cNvPr id="92" name="Block Arc 91">
            <a:extLst>
              <a:ext uri="{FF2B5EF4-FFF2-40B4-BE49-F238E27FC236}">
                <a16:creationId xmlns:a16="http://schemas.microsoft.com/office/drawing/2014/main" id="{A71DDBFD-E4F6-1942-90E1-48A6011C1D71}"/>
              </a:ext>
            </a:extLst>
          </p:cNvPr>
          <p:cNvSpPr>
            <a:spLocks noChangeAspect="1"/>
          </p:cNvSpPr>
          <p:nvPr/>
        </p:nvSpPr>
        <p:spPr>
          <a:xfrm rot="10800000">
            <a:off x="9956596" y="4907108"/>
            <a:ext cx="4464459" cy="4631501"/>
          </a:xfrm>
          <a:prstGeom prst="blockArc">
            <a:avLst>
              <a:gd name="adj1" fmla="val 10800000"/>
              <a:gd name="adj2" fmla="val 0"/>
              <a:gd name="adj3" fmla="val 9694"/>
            </a:avLst>
          </a:prstGeom>
          <a:solidFill>
            <a:srgbClr val="EFF1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solidFill>
                <a:schemeClr val="tx1"/>
              </a:solidFill>
            </a:endParaRPr>
          </a:p>
        </p:txBody>
      </p:sp>
      <p:sp>
        <p:nvSpPr>
          <p:cNvPr id="93" name="Block Arc 92">
            <a:extLst>
              <a:ext uri="{FF2B5EF4-FFF2-40B4-BE49-F238E27FC236}">
                <a16:creationId xmlns:a16="http://schemas.microsoft.com/office/drawing/2014/main" id="{707278A8-BAD6-584F-ADCF-D81AA071487D}"/>
              </a:ext>
            </a:extLst>
          </p:cNvPr>
          <p:cNvSpPr>
            <a:spLocks noChangeAspect="1"/>
          </p:cNvSpPr>
          <p:nvPr/>
        </p:nvSpPr>
        <p:spPr>
          <a:xfrm>
            <a:off x="13996964" y="4907111"/>
            <a:ext cx="4464459" cy="4631501"/>
          </a:xfrm>
          <a:prstGeom prst="blockArc">
            <a:avLst>
              <a:gd name="adj1" fmla="val 10800000"/>
              <a:gd name="adj2" fmla="val 0"/>
              <a:gd name="adj3" fmla="val 9694"/>
            </a:avLst>
          </a:prstGeom>
          <a:solidFill>
            <a:srgbClr val="EFF1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solidFill>
                <a:schemeClr val="tx1"/>
              </a:solidFill>
            </a:endParaRPr>
          </a:p>
        </p:txBody>
      </p:sp>
      <p:sp>
        <p:nvSpPr>
          <p:cNvPr id="94" name="Block Arc 93">
            <a:extLst>
              <a:ext uri="{FF2B5EF4-FFF2-40B4-BE49-F238E27FC236}">
                <a16:creationId xmlns:a16="http://schemas.microsoft.com/office/drawing/2014/main" id="{F2689240-F1E9-924F-867B-76E6E028D4A7}"/>
              </a:ext>
            </a:extLst>
          </p:cNvPr>
          <p:cNvSpPr>
            <a:spLocks noChangeAspect="1"/>
          </p:cNvSpPr>
          <p:nvPr/>
        </p:nvSpPr>
        <p:spPr>
          <a:xfrm>
            <a:off x="1875859" y="4907106"/>
            <a:ext cx="4464459" cy="4631501"/>
          </a:xfrm>
          <a:prstGeom prst="blockArc">
            <a:avLst>
              <a:gd name="adj1" fmla="val 10800000"/>
              <a:gd name="adj2" fmla="val 0"/>
              <a:gd name="adj3" fmla="val 9694"/>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solidFill>
                <a:schemeClr val="tx1"/>
              </a:solidFill>
            </a:endParaRPr>
          </a:p>
        </p:txBody>
      </p:sp>
      <p:sp>
        <p:nvSpPr>
          <p:cNvPr id="95" name="Block Arc 94">
            <a:extLst>
              <a:ext uri="{FF2B5EF4-FFF2-40B4-BE49-F238E27FC236}">
                <a16:creationId xmlns:a16="http://schemas.microsoft.com/office/drawing/2014/main" id="{752B4BC4-3FEF-AF4A-A00C-C2DC4504D9B7}"/>
              </a:ext>
            </a:extLst>
          </p:cNvPr>
          <p:cNvSpPr>
            <a:spLocks noChangeAspect="1"/>
          </p:cNvSpPr>
          <p:nvPr/>
        </p:nvSpPr>
        <p:spPr>
          <a:xfrm rot="10800000">
            <a:off x="18037332" y="4907111"/>
            <a:ext cx="4464459" cy="4631501"/>
          </a:xfrm>
          <a:prstGeom prst="blockArc">
            <a:avLst>
              <a:gd name="adj1" fmla="val 10800000"/>
              <a:gd name="adj2" fmla="val 0"/>
              <a:gd name="adj3" fmla="val 9694"/>
            </a:avLst>
          </a:prstGeom>
          <a:solidFill>
            <a:srgbClr val="EFF1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solidFill>
                <a:schemeClr val="tx1"/>
              </a:solidFill>
            </a:endParaRPr>
          </a:p>
        </p:txBody>
      </p:sp>
      <p:sp>
        <p:nvSpPr>
          <p:cNvPr id="96" name="Block Arc 95">
            <a:extLst>
              <a:ext uri="{FF2B5EF4-FFF2-40B4-BE49-F238E27FC236}">
                <a16:creationId xmlns:a16="http://schemas.microsoft.com/office/drawing/2014/main" id="{850B4FB6-9CB5-4B4C-9E80-183025F6E4AE}"/>
              </a:ext>
            </a:extLst>
          </p:cNvPr>
          <p:cNvSpPr>
            <a:spLocks noChangeAspect="1"/>
          </p:cNvSpPr>
          <p:nvPr/>
        </p:nvSpPr>
        <p:spPr>
          <a:xfrm rot="10800000">
            <a:off x="5916227" y="4907106"/>
            <a:ext cx="4464459" cy="4631501"/>
          </a:xfrm>
          <a:prstGeom prst="blockArc">
            <a:avLst>
              <a:gd name="adj1" fmla="val 10800000"/>
              <a:gd name="adj2" fmla="val 0"/>
              <a:gd name="adj3" fmla="val 9694"/>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solidFill>
                <a:schemeClr val="tx1"/>
              </a:solidFill>
            </a:endParaRPr>
          </a:p>
        </p:txBody>
      </p:sp>
      <p:sp>
        <p:nvSpPr>
          <p:cNvPr id="97" name="Block Arc 96">
            <a:extLst>
              <a:ext uri="{FF2B5EF4-FFF2-40B4-BE49-F238E27FC236}">
                <a16:creationId xmlns:a16="http://schemas.microsoft.com/office/drawing/2014/main" id="{FB674274-49C6-C643-9E63-AD997D71B0C7}"/>
              </a:ext>
            </a:extLst>
          </p:cNvPr>
          <p:cNvSpPr>
            <a:spLocks noChangeAspect="1"/>
          </p:cNvSpPr>
          <p:nvPr/>
        </p:nvSpPr>
        <p:spPr>
          <a:xfrm rot="10800000">
            <a:off x="13996964" y="4907111"/>
            <a:ext cx="4464459" cy="4631501"/>
          </a:xfrm>
          <a:prstGeom prst="blockArc">
            <a:avLst>
              <a:gd name="adj1" fmla="val 10800000"/>
              <a:gd name="adj2" fmla="val 0"/>
              <a:gd name="adj3" fmla="val 9694"/>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solidFill>
                <a:schemeClr val="tx1"/>
              </a:solidFill>
            </a:endParaRPr>
          </a:p>
        </p:txBody>
      </p:sp>
      <p:sp>
        <p:nvSpPr>
          <p:cNvPr id="98" name="Block Arc 97">
            <a:extLst>
              <a:ext uri="{FF2B5EF4-FFF2-40B4-BE49-F238E27FC236}">
                <a16:creationId xmlns:a16="http://schemas.microsoft.com/office/drawing/2014/main" id="{FCD56593-9226-4D40-AECE-663DFC949AC9}"/>
              </a:ext>
            </a:extLst>
          </p:cNvPr>
          <p:cNvSpPr>
            <a:spLocks noChangeAspect="1"/>
          </p:cNvSpPr>
          <p:nvPr/>
        </p:nvSpPr>
        <p:spPr>
          <a:xfrm>
            <a:off x="9956596" y="4907108"/>
            <a:ext cx="4464459" cy="4631501"/>
          </a:xfrm>
          <a:prstGeom prst="blockArc">
            <a:avLst>
              <a:gd name="adj1" fmla="val 10800000"/>
              <a:gd name="adj2" fmla="val 0"/>
              <a:gd name="adj3" fmla="val 9694"/>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solidFill>
                <a:schemeClr val="tx1"/>
              </a:solidFill>
            </a:endParaRPr>
          </a:p>
        </p:txBody>
      </p:sp>
      <p:sp>
        <p:nvSpPr>
          <p:cNvPr id="99" name="Block Arc 98">
            <a:extLst>
              <a:ext uri="{FF2B5EF4-FFF2-40B4-BE49-F238E27FC236}">
                <a16:creationId xmlns:a16="http://schemas.microsoft.com/office/drawing/2014/main" id="{02C7D254-A079-5147-BDAB-0EBBEA06B82D}"/>
              </a:ext>
            </a:extLst>
          </p:cNvPr>
          <p:cNvSpPr>
            <a:spLocks noChangeAspect="1"/>
          </p:cNvSpPr>
          <p:nvPr/>
        </p:nvSpPr>
        <p:spPr>
          <a:xfrm>
            <a:off x="18037332" y="4907111"/>
            <a:ext cx="4464459" cy="4631501"/>
          </a:xfrm>
          <a:prstGeom prst="blockArc">
            <a:avLst>
              <a:gd name="adj1" fmla="val 10800000"/>
              <a:gd name="adj2" fmla="val 0"/>
              <a:gd name="adj3" fmla="val 9694"/>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solidFill>
                <a:schemeClr val="tx1"/>
              </a:solidFill>
            </a:endParaRPr>
          </a:p>
        </p:txBody>
      </p:sp>
      <p:sp>
        <p:nvSpPr>
          <p:cNvPr id="100" name="TextBox 99">
            <a:extLst>
              <a:ext uri="{FF2B5EF4-FFF2-40B4-BE49-F238E27FC236}">
                <a16:creationId xmlns:a16="http://schemas.microsoft.com/office/drawing/2014/main" id="{41F827C6-95CF-7F43-8C06-E04BCC9221ED}"/>
              </a:ext>
            </a:extLst>
          </p:cNvPr>
          <p:cNvSpPr txBox="1"/>
          <p:nvPr/>
        </p:nvSpPr>
        <p:spPr>
          <a:xfrm>
            <a:off x="3248482" y="10100696"/>
            <a:ext cx="1927131" cy="646331"/>
          </a:xfrm>
          <a:prstGeom prst="rect">
            <a:avLst/>
          </a:prstGeom>
          <a:noFill/>
        </p:spPr>
        <p:txBody>
          <a:bodyPr wrap="none" rtlCol="0">
            <a:spAutoFit/>
          </a:bodyPr>
          <a:lstStyle/>
          <a:p>
            <a:pPr algn="ctr"/>
            <a:r>
              <a:rPr lang="en-US" dirty="0">
                <a:solidFill>
                  <a:schemeClr val="tx2"/>
                </a:solidFill>
                <a:latin typeface="Montserrat" pitchFamily="2" charset="77"/>
                <a:ea typeface="Lato Light" panose="020F0502020204030203" pitchFamily="34" charset="0"/>
                <a:cs typeface="Lato Light" panose="020F0502020204030203" pitchFamily="34" charset="0"/>
              </a:rPr>
              <a:t>Mission</a:t>
            </a:r>
          </a:p>
        </p:txBody>
      </p:sp>
      <p:sp>
        <p:nvSpPr>
          <p:cNvPr id="101" name="TextBox 100">
            <a:extLst>
              <a:ext uri="{FF2B5EF4-FFF2-40B4-BE49-F238E27FC236}">
                <a16:creationId xmlns:a16="http://schemas.microsoft.com/office/drawing/2014/main" id="{F796E556-321C-7948-AD5E-059598A3E099}"/>
              </a:ext>
            </a:extLst>
          </p:cNvPr>
          <p:cNvSpPr txBox="1"/>
          <p:nvPr/>
        </p:nvSpPr>
        <p:spPr>
          <a:xfrm>
            <a:off x="2347748" y="10802495"/>
            <a:ext cx="3728596" cy="1168461"/>
          </a:xfrm>
          <a:prstGeom prst="rect">
            <a:avLst/>
          </a:prstGeom>
          <a:noFill/>
        </p:spPr>
        <p:txBody>
          <a:bodyPr wrap="square" rtlCol="0">
            <a:spAutoFit/>
          </a:bodyPr>
          <a:lstStyle/>
          <a:p>
            <a:pPr algn="ctr">
              <a:lnSpc>
                <a:spcPts val="4440"/>
              </a:lnSpc>
            </a:pPr>
            <a:r>
              <a:rPr lang="en-US" sz="2800" dirty="0">
                <a:latin typeface="Montserrat Light" pitchFamily="2" charset="77"/>
                <a:ea typeface="Lato Light" charset="0"/>
                <a:cs typeface="Lato Light" charset="0"/>
              </a:rPr>
              <a:t>Alive or dead a fish is technically fast</a:t>
            </a:r>
          </a:p>
        </p:txBody>
      </p:sp>
      <p:sp>
        <p:nvSpPr>
          <p:cNvPr id="102" name="TextBox 101">
            <a:extLst>
              <a:ext uri="{FF2B5EF4-FFF2-40B4-BE49-F238E27FC236}">
                <a16:creationId xmlns:a16="http://schemas.microsoft.com/office/drawing/2014/main" id="{3BAB7104-82DB-4D44-8151-603EAAAF0239}"/>
              </a:ext>
            </a:extLst>
          </p:cNvPr>
          <p:cNvSpPr txBox="1"/>
          <p:nvPr/>
        </p:nvSpPr>
        <p:spPr>
          <a:xfrm>
            <a:off x="7357215" y="10100696"/>
            <a:ext cx="1582486" cy="646331"/>
          </a:xfrm>
          <a:prstGeom prst="rect">
            <a:avLst/>
          </a:prstGeom>
          <a:noFill/>
        </p:spPr>
        <p:txBody>
          <a:bodyPr wrap="none" rtlCol="0">
            <a:spAutoFit/>
          </a:bodyPr>
          <a:lstStyle/>
          <a:p>
            <a:pPr algn="ctr"/>
            <a:r>
              <a:rPr lang="en-US" dirty="0">
                <a:solidFill>
                  <a:schemeClr val="tx2"/>
                </a:solidFill>
                <a:latin typeface="Montserrat" pitchFamily="2" charset="77"/>
                <a:ea typeface="Lato Light" panose="020F0502020204030203" pitchFamily="34" charset="0"/>
                <a:cs typeface="Lato Light" panose="020F0502020204030203" pitchFamily="34" charset="0"/>
              </a:rPr>
              <a:t>Vision</a:t>
            </a:r>
          </a:p>
        </p:txBody>
      </p:sp>
      <p:sp>
        <p:nvSpPr>
          <p:cNvPr id="103" name="TextBox 102">
            <a:extLst>
              <a:ext uri="{FF2B5EF4-FFF2-40B4-BE49-F238E27FC236}">
                <a16:creationId xmlns:a16="http://schemas.microsoft.com/office/drawing/2014/main" id="{0FAED1F1-763A-154A-99BD-B13D2BEF6D27}"/>
              </a:ext>
            </a:extLst>
          </p:cNvPr>
          <p:cNvSpPr txBox="1"/>
          <p:nvPr/>
        </p:nvSpPr>
        <p:spPr>
          <a:xfrm>
            <a:off x="6284158" y="10802495"/>
            <a:ext cx="3728596" cy="1168461"/>
          </a:xfrm>
          <a:prstGeom prst="rect">
            <a:avLst/>
          </a:prstGeom>
          <a:noFill/>
        </p:spPr>
        <p:txBody>
          <a:bodyPr wrap="square" rtlCol="0">
            <a:spAutoFit/>
          </a:bodyPr>
          <a:lstStyle/>
          <a:p>
            <a:pPr algn="ctr">
              <a:lnSpc>
                <a:spcPts val="4440"/>
              </a:lnSpc>
            </a:pPr>
            <a:r>
              <a:rPr lang="en-US" sz="2800" dirty="0">
                <a:latin typeface="Montserrat Light" pitchFamily="2" charset="77"/>
                <a:ea typeface="Lato Light" charset="0"/>
                <a:cs typeface="Lato Light" charset="0"/>
              </a:rPr>
              <a:t>Alive or dead a fish is technically fast</a:t>
            </a:r>
          </a:p>
        </p:txBody>
      </p:sp>
      <p:sp>
        <p:nvSpPr>
          <p:cNvPr id="104" name="TextBox 103">
            <a:extLst>
              <a:ext uri="{FF2B5EF4-FFF2-40B4-BE49-F238E27FC236}">
                <a16:creationId xmlns:a16="http://schemas.microsoft.com/office/drawing/2014/main" id="{60764112-7919-324B-A2BC-25F723732593}"/>
              </a:ext>
            </a:extLst>
          </p:cNvPr>
          <p:cNvSpPr txBox="1"/>
          <p:nvPr/>
        </p:nvSpPr>
        <p:spPr>
          <a:xfrm>
            <a:off x="11461705" y="10100696"/>
            <a:ext cx="1454245" cy="646331"/>
          </a:xfrm>
          <a:prstGeom prst="rect">
            <a:avLst/>
          </a:prstGeom>
          <a:noFill/>
        </p:spPr>
        <p:txBody>
          <a:bodyPr wrap="none" rtlCol="0">
            <a:spAutoFit/>
          </a:bodyPr>
          <a:lstStyle/>
          <a:p>
            <a:pPr algn="ctr"/>
            <a:r>
              <a:rPr lang="en-US" dirty="0">
                <a:solidFill>
                  <a:schemeClr val="tx2"/>
                </a:solidFill>
                <a:latin typeface="Montserrat" pitchFamily="2" charset="77"/>
                <a:ea typeface="Lato Light" panose="020F0502020204030203" pitchFamily="34" charset="0"/>
                <a:cs typeface="Lato Light" panose="020F0502020204030203" pitchFamily="34" charset="0"/>
              </a:rPr>
              <a:t>Goals</a:t>
            </a:r>
          </a:p>
        </p:txBody>
      </p:sp>
      <p:sp>
        <p:nvSpPr>
          <p:cNvPr id="105" name="TextBox 104">
            <a:extLst>
              <a:ext uri="{FF2B5EF4-FFF2-40B4-BE49-F238E27FC236}">
                <a16:creationId xmlns:a16="http://schemas.microsoft.com/office/drawing/2014/main" id="{4F8D84BD-9155-EB44-A134-242290E92F8A}"/>
              </a:ext>
            </a:extLst>
          </p:cNvPr>
          <p:cNvSpPr txBox="1"/>
          <p:nvPr/>
        </p:nvSpPr>
        <p:spPr>
          <a:xfrm>
            <a:off x="10324527" y="10802495"/>
            <a:ext cx="3728596" cy="1168461"/>
          </a:xfrm>
          <a:prstGeom prst="rect">
            <a:avLst/>
          </a:prstGeom>
          <a:noFill/>
        </p:spPr>
        <p:txBody>
          <a:bodyPr wrap="square" rtlCol="0">
            <a:spAutoFit/>
          </a:bodyPr>
          <a:lstStyle/>
          <a:p>
            <a:pPr algn="ctr">
              <a:lnSpc>
                <a:spcPts val="4440"/>
              </a:lnSpc>
            </a:pPr>
            <a:r>
              <a:rPr lang="en-US" sz="2800" dirty="0">
                <a:latin typeface="Montserrat Light" pitchFamily="2" charset="77"/>
                <a:ea typeface="Lato Light" charset="0"/>
                <a:cs typeface="Lato Light" charset="0"/>
              </a:rPr>
              <a:t>Alive or dead a fish is technically fast</a:t>
            </a:r>
          </a:p>
        </p:txBody>
      </p:sp>
      <p:sp>
        <p:nvSpPr>
          <p:cNvPr id="106" name="TextBox 105">
            <a:extLst>
              <a:ext uri="{FF2B5EF4-FFF2-40B4-BE49-F238E27FC236}">
                <a16:creationId xmlns:a16="http://schemas.microsoft.com/office/drawing/2014/main" id="{04080B20-A56F-8644-818E-51AD35538B0B}"/>
              </a:ext>
            </a:extLst>
          </p:cNvPr>
          <p:cNvSpPr txBox="1"/>
          <p:nvPr/>
        </p:nvSpPr>
        <p:spPr>
          <a:xfrm>
            <a:off x="15369825" y="10100696"/>
            <a:ext cx="1718740" cy="646331"/>
          </a:xfrm>
          <a:prstGeom prst="rect">
            <a:avLst/>
          </a:prstGeom>
          <a:noFill/>
        </p:spPr>
        <p:txBody>
          <a:bodyPr wrap="none" rtlCol="0">
            <a:spAutoFit/>
          </a:bodyPr>
          <a:lstStyle/>
          <a:p>
            <a:pPr algn="ctr"/>
            <a:r>
              <a:rPr lang="en-US" dirty="0">
                <a:solidFill>
                  <a:schemeClr val="tx2"/>
                </a:solidFill>
                <a:latin typeface="Montserrat" pitchFamily="2" charset="77"/>
                <a:ea typeface="Lato Light" panose="020F0502020204030203" pitchFamily="34" charset="0"/>
                <a:cs typeface="Lato Light" panose="020F0502020204030203" pitchFamily="34" charset="0"/>
              </a:rPr>
              <a:t>Values</a:t>
            </a:r>
          </a:p>
        </p:txBody>
      </p:sp>
      <p:sp>
        <p:nvSpPr>
          <p:cNvPr id="107" name="TextBox 106">
            <a:extLst>
              <a:ext uri="{FF2B5EF4-FFF2-40B4-BE49-F238E27FC236}">
                <a16:creationId xmlns:a16="http://schemas.microsoft.com/office/drawing/2014/main" id="{06063B81-78F1-A742-B2AB-DEAB57187BE0}"/>
              </a:ext>
            </a:extLst>
          </p:cNvPr>
          <p:cNvSpPr txBox="1"/>
          <p:nvPr/>
        </p:nvSpPr>
        <p:spPr>
          <a:xfrm>
            <a:off x="14364895" y="10802495"/>
            <a:ext cx="3728596" cy="1168461"/>
          </a:xfrm>
          <a:prstGeom prst="rect">
            <a:avLst/>
          </a:prstGeom>
          <a:noFill/>
        </p:spPr>
        <p:txBody>
          <a:bodyPr wrap="square" rtlCol="0">
            <a:spAutoFit/>
          </a:bodyPr>
          <a:lstStyle/>
          <a:p>
            <a:pPr algn="ctr">
              <a:lnSpc>
                <a:spcPts val="4440"/>
              </a:lnSpc>
            </a:pPr>
            <a:r>
              <a:rPr lang="en-US" sz="2800" dirty="0">
                <a:latin typeface="Montserrat Light" pitchFamily="2" charset="77"/>
                <a:ea typeface="Lato Light" charset="0"/>
                <a:cs typeface="Lato Light" charset="0"/>
              </a:rPr>
              <a:t>Alive or dead a fish is technically fast</a:t>
            </a:r>
          </a:p>
        </p:txBody>
      </p:sp>
      <p:sp>
        <p:nvSpPr>
          <p:cNvPr id="108" name="TextBox 107">
            <a:extLst>
              <a:ext uri="{FF2B5EF4-FFF2-40B4-BE49-F238E27FC236}">
                <a16:creationId xmlns:a16="http://schemas.microsoft.com/office/drawing/2014/main" id="{40BEE70C-0DFA-0841-BBDF-9520A614BA4D}"/>
              </a:ext>
            </a:extLst>
          </p:cNvPr>
          <p:cNvSpPr txBox="1"/>
          <p:nvPr/>
        </p:nvSpPr>
        <p:spPr>
          <a:xfrm>
            <a:off x="19196192" y="10100696"/>
            <a:ext cx="2146743" cy="646331"/>
          </a:xfrm>
          <a:prstGeom prst="rect">
            <a:avLst/>
          </a:prstGeom>
          <a:noFill/>
        </p:spPr>
        <p:txBody>
          <a:bodyPr wrap="none" rtlCol="0">
            <a:spAutoFit/>
          </a:bodyPr>
          <a:lstStyle/>
          <a:p>
            <a:pPr algn="ctr"/>
            <a:r>
              <a:rPr lang="en-US" dirty="0">
                <a:solidFill>
                  <a:schemeClr val="tx2"/>
                </a:solidFill>
                <a:latin typeface="Montserrat" pitchFamily="2" charset="77"/>
                <a:ea typeface="Lato Light" panose="020F0502020204030203" pitchFamily="34" charset="0"/>
                <a:cs typeface="Lato Light" panose="020F0502020204030203" pitchFamily="34" charset="0"/>
              </a:rPr>
              <a:t>Strategy</a:t>
            </a:r>
          </a:p>
        </p:txBody>
      </p:sp>
      <p:sp>
        <p:nvSpPr>
          <p:cNvPr id="109" name="TextBox 108">
            <a:extLst>
              <a:ext uri="{FF2B5EF4-FFF2-40B4-BE49-F238E27FC236}">
                <a16:creationId xmlns:a16="http://schemas.microsoft.com/office/drawing/2014/main" id="{BE14F89C-14BD-6940-A143-76B49E7582AD}"/>
              </a:ext>
            </a:extLst>
          </p:cNvPr>
          <p:cNvSpPr txBox="1"/>
          <p:nvPr/>
        </p:nvSpPr>
        <p:spPr>
          <a:xfrm>
            <a:off x="18405263" y="10802495"/>
            <a:ext cx="3728596" cy="1168461"/>
          </a:xfrm>
          <a:prstGeom prst="rect">
            <a:avLst/>
          </a:prstGeom>
          <a:noFill/>
        </p:spPr>
        <p:txBody>
          <a:bodyPr wrap="square" rtlCol="0">
            <a:spAutoFit/>
          </a:bodyPr>
          <a:lstStyle/>
          <a:p>
            <a:pPr algn="ctr">
              <a:lnSpc>
                <a:spcPts val="4440"/>
              </a:lnSpc>
            </a:pPr>
            <a:r>
              <a:rPr lang="en-US" sz="2800" dirty="0">
                <a:latin typeface="Montserrat Light" pitchFamily="2" charset="77"/>
                <a:ea typeface="Lato Light" charset="0"/>
                <a:cs typeface="Lato Light" charset="0"/>
              </a:rPr>
              <a:t>Alive or dead a fish is technically fast</a:t>
            </a:r>
          </a:p>
        </p:txBody>
      </p:sp>
      <p:sp>
        <p:nvSpPr>
          <p:cNvPr id="115" name="Shape 2772">
            <a:extLst>
              <a:ext uri="{FF2B5EF4-FFF2-40B4-BE49-F238E27FC236}">
                <a16:creationId xmlns:a16="http://schemas.microsoft.com/office/drawing/2014/main" id="{1570D690-0379-0D4F-BFC3-6E05AEEEF47A}"/>
              </a:ext>
            </a:extLst>
          </p:cNvPr>
          <p:cNvSpPr/>
          <p:nvPr/>
        </p:nvSpPr>
        <p:spPr>
          <a:xfrm>
            <a:off x="19751510" y="6707566"/>
            <a:ext cx="1029188" cy="1029188"/>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2273" y="12764"/>
                </a:moveTo>
                <a:lnTo>
                  <a:pt x="17182" y="12764"/>
                </a:lnTo>
                <a:cubicBezTo>
                  <a:pt x="17453" y="12764"/>
                  <a:pt x="17673" y="12544"/>
                  <a:pt x="17673" y="12273"/>
                </a:cubicBezTo>
                <a:cubicBezTo>
                  <a:pt x="17673" y="12002"/>
                  <a:pt x="17453" y="11782"/>
                  <a:pt x="17182" y="11782"/>
                </a:cubicBezTo>
                <a:lnTo>
                  <a:pt x="12273" y="11782"/>
                </a:lnTo>
                <a:cubicBezTo>
                  <a:pt x="12002" y="11782"/>
                  <a:pt x="11782" y="12002"/>
                  <a:pt x="11782" y="12273"/>
                </a:cubicBezTo>
                <a:cubicBezTo>
                  <a:pt x="11782" y="12544"/>
                  <a:pt x="12002" y="12764"/>
                  <a:pt x="12273" y="12764"/>
                </a:cubicBezTo>
                <a:moveTo>
                  <a:pt x="4909" y="6873"/>
                </a:moveTo>
                <a:lnTo>
                  <a:pt x="8836" y="6873"/>
                </a:lnTo>
                <a:lnTo>
                  <a:pt x="8836" y="11782"/>
                </a:lnTo>
                <a:lnTo>
                  <a:pt x="4909" y="11782"/>
                </a:lnTo>
                <a:cubicBezTo>
                  <a:pt x="4909" y="11782"/>
                  <a:pt x="4909" y="6873"/>
                  <a:pt x="4909" y="6873"/>
                </a:cubicBezTo>
                <a:close/>
                <a:moveTo>
                  <a:pt x="4909" y="12764"/>
                </a:moveTo>
                <a:lnTo>
                  <a:pt x="8836" y="12764"/>
                </a:lnTo>
                <a:cubicBezTo>
                  <a:pt x="9378" y="12764"/>
                  <a:pt x="9818" y="12325"/>
                  <a:pt x="9818" y="11782"/>
                </a:cubicBezTo>
                <a:lnTo>
                  <a:pt x="9818" y="6873"/>
                </a:lnTo>
                <a:cubicBezTo>
                  <a:pt x="9818" y="6331"/>
                  <a:pt x="9378" y="5891"/>
                  <a:pt x="8836" y="5891"/>
                </a:cubicBezTo>
                <a:lnTo>
                  <a:pt x="4909" y="5891"/>
                </a:lnTo>
                <a:cubicBezTo>
                  <a:pt x="4367" y="5891"/>
                  <a:pt x="3927" y="6331"/>
                  <a:pt x="3927" y="6873"/>
                </a:cubicBezTo>
                <a:lnTo>
                  <a:pt x="3927" y="11782"/>
                </a:lnTo>
                <a:cubicBezTo>
                  <a:pt x="3927" y="12325"/>
                  <a:pt x="4367" y="12764"/>
                  <a:pt x="4909" y="12764"/>
                </a:cubicBezTo>
                <a:moveTo>
                  <a:pt x="12273" y="10800"/>
                </a:moveTo>
                <a:lnTo>
                  <a:pt x="14236" y="10800"/>
                </a:lnTo>
                <a:cubicBezTo>
                  <a:pt x="14507" y="10800"/>
                  <a:pt x="14727" y="10580"/>
                  <a:pt x="14727" y="10309"/>
                </a:cubicBezTo>
                <a:cubicBezTo>
                  <a:pt x="14727" y="10038"/>
                  <a:pt x="14507" y="9818"/>
                  <a:pt x="14236" y="9818"/>
                </a:cubicBezTo>
                <a:lnTo>
                  <a:pt x="12273" y="9818"/>
                </a:lnTo>
                <a:cubicBezTo>
                  <a:pt x="12002" y="9818"/>
                  <a:pt x="11782" y="10038"/>
                  <a:pt x="11782" y="10309"/>
                </a:cubicBezTo>
                <a:cubicBezTo>
                  <a:pt x="11782" y="10580"/>
                  <a:pt x="12002" y="10800"/>
                  <a:pt x="12273" y="10800"/>
                </a:cubicBezTo>
                <a:moveTo>
                  <a:pt x="12273" y="6873"/>
                </a:moveTo>
                <a:lnTo>
                  <a:pt x="15218" y="6873"/>
                </a:lnTo>
                <a:cubicBezTo>
                  <a:pt x="15489" y="6873"/>
                  <a:pt x="15709" y="6653"/>
                  <a:pt x="15709" y="6382"/>
                </a:cubicBezTo>
                <a:cubicBezTo>
                  <a:pt x="15709" y="6111"/>
                  <a:pt x="15489" y="5891"/>
                  <a:pt x="15218" y="5891"/>
                </a:cubicBezTo>
                <a:lnTo>
                  <a:pt x="12273" y="5891"/>
                </a:lnTo>
                <a:cubicBezTo>
                  <a:pt x="12002" y="5891"/>
                  <a:pt x="11782" y="6111"/>
                  <a:pt x="11782" y="6382"/>
                </a:cubicBezTo>
                <a:cubicBezTo>
                  <a:pt x="11782" y="6653"/>
                  <a:pt x="12002" y="6873"/>
                  <a:pt x="12273" y="6873"/>
                </a:cubicBezTo>
                <a:moveTo>
                  <a:pt x="12273" y="8836"/>
                </a:moveTo>
                <a:lnTo>
                  <a:pt x="17182" y="8836"/>
                </a:lnTo>
                <a:cubicBezTo>
                  <a:pt x="17453" y="8836"/>
                  <a:pt x="17673" y="8617"/>
                  <a:pt x="17673" y="8345"/>
                </a:cubicBezTo>
                <a:cubicBezTo>
                  <a:pt x="17673" y="8075"/>
                  <a:pt x="17453" y="7855"/>
                  <a:pt x="17182" y="7855"/>
                </a:cubicBezTo>
                <a:lnTo>
                  <a:pt x="12273" y="7855"/>
                </a:lnTo>
                <a:cubicBezTo>
                  <a:pt x="12002" y="7855"/>
                  <a:pt x="11782" y="8075"/>
                  <a:pt x="11782" y="8345"/>
                </a:cubicBezTo>
                <a:cubicBezTo>
                  <a:pt x="11782" y="8617"/>
                  <a:pt x="12002" y="8836"/>
                  <a:pt x="12273" y="8836"/>
                </a:cubicBezTo>
              </a:path>
            </a:pathLst>
          </a:custGeom>
          <a:solidFill>
            <a:schemeClr val="tx2"/>
          </a:solidFill>
          <a:ln w="12700">
            <a:noFill/>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116" name="Shape 2617">
            <a:extLst>
              <a:ext uri="{FF2B5EF4-FFF2-40B4-BE49-F238E27FC236}">
                <a16:creationId xmlns:a16="http://schemas.microsoft.com/office/drawing/2014/main" id="{D822AAB6-53AC-DD47-ADDA-32641A2E5FBC}"/>
              </a:ext>
            </a:extLst>
          </p:cNvPr>
          <p:cNvSpPr/>
          <p:nvPr/>
        </p:nvSpPr>
        <p:spPr>
          <a:xfrm>
            <a:off x="11704065" y="6653778"/>
            <a:ext cx="1132790" cy="926930"/>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tx2"/>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117" name="Shape 2546">
            <a:extLst>
              <a:ext uri="{FF2B5EF4-FFF2-40B4-BE49-F238E27FC236}">
                <a16:creationId xmlns:a16="http://schemas.microsoft.com/office/drawing/2014/main" id="{51EBFC8F-D871-024E-8857-80A295180A85}"/>
              </a:ext>
            </a:extLst>
          </p:cNvPr>
          <p:cNvSpPr/>
          <p:nvPr/>
        </p:nvSpPr>
        <p:spPr>
          <a:xfrm>
            <a:off x="15799759" y="6551520"/>
            <a:ext cx="1142126" cy="934468"/>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tx2"/>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8" name="Shape 2624">
            <a:extLst>
              <a:ext uri="{FF2B5EF4-FFF2-40B4-BE49-F238E27FC236}">
                <a16:creationId xmlns:a16="http://schemas.microsoft.com/office/drawing/2014/main" id="{6A74AFFC-8934-BA45-8CC9-8794221AF379}"/>
              </a:ext>
            </a:extLst>
          </p:cNvPr>
          <p:cNvSpPr/>
          <p:nvPr/>
        </p:nvSpPr>
        <p:spPr>
          <a:xfrm>
            <a:off x="3568001" y="6551522"/>
            <a:ext cx="1029190" cy="1029186"/>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tx2"/>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119" name="Shape 2633">
            <a:extLst>
              <a:ext uri="{FF2B5EF4-FFF2-40B4-BE49-F238E27FC236}">
                <a16:creationId xmlns:a16="http://schemas.microsoft.com/office/drawing/2014/main" id="{A9F14369-8F42-3E43-8A2F-2B8C0CE972CA}"/>
              </a:ext>
            </a:extLst>
          </p:cNvPr>
          <p:cNvSpPr/>
          <p:nvPr/>
        </p:nvSpPr>
        <p:spPr>
          <a:xfrm>
            <a:off x="7658341" y="6667451"/>
            <a:ext cx="1033206" cy="1033200"/>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chemeClr val="tx2"/>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Tree>
    <p:extLst>
      <p:ext uri="{BB962C8B-B14F-4D97-AF65-F5344CB8AC3E}">
        <p14:creationId xmlns:p14="http://schemas.microsoft.com/office/powerpoint/2010/main" val="35867108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7535008" y="1745044"/>
            <a:ext cx="9307650" cy="1315581"/>
            <a:chOff x="7535008" y="1745044"/>
            <a:chExt cx="9307650"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7535008" y="2137295"/>
              <a:ext cx="9307650" cy="923330"/>
            </a:xfrm>
            <a:prstGeom prst="rect">
              <a:avLst/>
            </a:prstGeom>
            <a:noFill/>
            <a:ln>
              <a:noFill/>
            </a:ln>
          </p:spPr>
          <p:txBody>
            <a:bodyPr wrap="square" rtlCol="0">
              <a:spAutoFit/>
            </a:bodyPr>
            <a:lstStyle/>
            <a:p>
              <a:pPr algn="ctr"/>
              <a:r>
                <a:rPr lang="en-US" sz="5400" dirty="0">
                  <a:solidFill>
                    <a:schemeClr val="tx2"/>
                  </a:solidFill>
                  <a:latin typeface="Montserrat" pitchFamily="2" charset="77"/>
                  <a:ea typeface="Lato Black" charset="0"/>
                  <a:cs typeface="Lato Black" charset="0"/>
                </a:rPr>
                <a:t>Diagram Section</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91" name="Freeform 90">
            <a:extLst>
              <a:ext uri="{FF2B5EF4-FFF2-40B4-BE49-F238E27FC236}">
                <a16:creationId xmlns:a16="http://schemas.microsoft.com/office/drawing/2014/main" id="{05AD47DB-A15D-6043-BAFB-90BA8418EE3F}"/>
              </a:ext>
            </a:extLst>
          </p:cNvPr>
          <p:cNvSpPr/>
          <p:nvPr/>
        </p:nvSpPr>
        <p:spPr>
          <a:xfrm>
            <a:off x="5376324" y="7959641"/>
            <a:ext cx="3751362" cy="528020"/>
          </a:xfrm>
          <a:custGeom>
            <a:avLst/>
            <a:gdLst/>
            <a:ahLst/>
            <a:cxnLst>
              <a:cxn ang="3cd4">
                <a:pos x="hc" y="t"/>
              </a:cxn>
              <a:cxn ang="cd2">
                <a:pos x="l" y="vc"/>
              </a:cxn>
              <a:cxn ang="cd4">
                <a:pos x="hc" y="b"/>
              </a:cxn>
              <a:cxn ang="0">
                <a:pos x="r" y="vc"/>
              </a:cxn>
            </a:cxnLst>
            <a:rect l="l" t="t" r="r" b="b"/>
            <a:pathLst>
              <a:path w="1088" h="154">
                <a:moveTo>
                  <a:pt x="1066" y="76"/>
                </a:moveTo>
                <a:cubicBezTo>
                  <a:pt x="1066" y="49"/>
                  <a:pt x="1073" y="23"/>
                  <a:pt x="1087" y="0"/>
                </a:cubicBezTo>
                <a:lnTo>
                  <a:pt x="1" y="0"/>
                </a:lnTo>
                <a:cubicBezTo>
                  <a:pt x="14" y="23"/>
                  <a:pt x="22" y="49"/>
                  <a:pt x="22" y="76"/>
                </a:cubicBezTo>
                <a:cubicBezTo>
                  <a:pt x="22" y="106"/>
                  <a:pt x="14" y="131"/>
                  <a:pt x="0" y="154"/>
                </a:cubicBezTo>
                <a:lnTo>
                  <a:pt x="1088" y="154"/>
                </a:lnTo>
                <a:cubicBezTo>
                  <a:pt x="1075" y="131"/>
                  <a:pt x="1066" y="106"/>
                  <a:pt x="1066" y="76"/>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2" name="Freeform 91">
            <a:extLst>
              <a:ext uri="{FF2B5EF4-FFF2-40B4-BE49-F238E27FC236}">
                <a16:creationId xmlns:a16="http://schemas.microsoft.com/office/drawing/2014/main" id="{866C5A71-D11A-9C47-A5DD-BE0EE477D875}"/>
              </a:ext>
            </a:extLst>
          </p:cNvPr>
          <p:cNvSpPr/>
          <p:nvPr/>
        </p:nvSpPr>
        <p:spPr>
          <a:xfrm>
            <a:off x="4368598" y="7852656"/>
            <a:ext cx="731636" cy="738538"/>
          </a:xfrm>
          <a:custGeom>
            <a:avLst/>
            <a:gdLst/>
            <a:ahLst/>
            <a:cxnLst>
              <a:cxn ang="3cd4">
                <a:pos x="hc" y="t"/>
              </a:cxn>
              <a:cxn ang="cd2">
                <a:pos x="l" y="vc"/>
              </a:cxn>
              <a:cxn ang="cd4">
                <a:pos x="hc" y="b"/>
              </a:cxn>
              <a:cxn ang="0">
                <a:pos x="r" y="vc"/>
              </a:cxn>
            </a:cxnLst>
            <a:rect l="l" t="t" r="r" b="b"/>
            <a:pathLst>
              <a:path w="213" h="215">
                <a:moveTo>
                  <a:pt x="213" y="107"/>
                </a:moveTo>
                <a:cubicBezTo>
                  <a:pt x="213" y="166"/>
                  <a:pt x="166" y="215"/>
                  <a:pt x="106" y="215"/>
                </a:cubicBezTo>
                <a:cubicBezTo>
                  <a:pt x="48" y="215"/>
                  <a:pt x="0" y="166"/>
                  <a:pt x="0" y="107"/>
                </a:cubicBezTo>
                <a:cubicBezTo>
                  <a:pt x="0" y="48"/>
                  <a:pt x="48" y="0"/>
                  <a:pt x="106" y="0"/>
                </a:cubicBezTo>
                <a:cubicBezTo>
                  <a:pt x="166" y="0"/>
                  <a:pt x="213" y="48"/>
                  <a:pt x="213" y="107"/>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3" name="Freeform 92">
            <a:extLst>
              <a:ext uri="{FF2B5EF4-FFF2-40B4-BE49-F238E27FC236}">
                <a16:creationId xmlns:a16="http://schemas.microsoft.com/office/drawing/2014/main" id="{A8260F22-FE89-ED47-ACAD-B7B12FAB2FAE}"/>
              </a:ext>
            </a:extLst>
          </p:cNvPr>
          <p:cNvSpPr/>
          <p:nvPr/>
        </p:nvSpPr>
        <p:spPr>
          <a:xfrm>
            <a:off x="4516996" y="8001054"/>
            <a:ext cx="434840" cy="438291"/>
          </a:xfrm>
          <a:custGeom>
            <a:avLst/>
            <a:gdLst/>
            <a:ahLst/>
            <a:cxnLst>
              <a:cxn ang="3cd4">
                <a:pos x="hc" y="t"/>
              </a:cxn>
              <a:cxn ang="cd2">
                <a:pos x="l" y="vc"/>
              </a:cxn>
              <a:cxn ang="cd4">
                <a:pos x="hc" y="b"/>
              </a:cxn>
              <a:cxn ang="0">
                <a:pos x="r" y="vc"/>
              </a:cxn>
            </a:cxnLst>
            <a:rect l="l" t="t" r="r" b="b"/>
            <a:pathLst>
              <a:path w="127" h="128">
                <a:moveTo>
                  <a:pt x="127" y="64"/>
                </a:moveTo>
                <a:cubicBezTo>
                  <a:pt x="127" y="100"/>
                  <a:pt x="99" y="128"/>
                  <a:pt x="63" y="128"/>
                </a:cubicBezTo>
                <a:cubicBezTo>
                  <a:pt x="28" y="128"/>
                  <a:pt x="0" y="100"/>
                  <a:pt x="0" y="64"/>
                </a:cubicBezTo>
                <a:cubicBezTo>
                  <a:pt x="0" y="30"/>
                  <a:pt x="28" y="0"/>
                  <a:pt x="63" y="0"/>
                </a:cubicBezTo>
                <a:cubicBezTo>
                  <a:pt x="99" y="0"/>
                  <a:pt x="127" y="30"/>
                  <a:pt x="127" y="64"/>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4" name="Freeform 93">
            <a:extLst>
              <a:ext uri="{FF2B5EF4-FFF2-40B4-BE49-F238E27FC236}">
                <a16:creationId xmlns:a16="http://schemas.microsoft.com/office/drawing/2014/main" id="{ACBDD6C5-7F78-2C42-9F06-ABE0768FBDF2}"/>
              </a:ext>
            </a:extLst>
          </p:cNvPr>
          <p:cNvSpPr/>
          <p:nvPr/>
        </p:nvSpPr>
        <p:spPr>
          <a:xfrm>
            <a:off x="3188317" y="4173759"/>
            <a:ext cx="3095650" cy="3413152"/>
          </a:xfrm>
          <a:custGeom>
            <a:avLst/>
            <a:gdLst/>
            <a:ahLst/>
            <a:cxnLst>
              <a:cxn ang="3cd4">
                <a:pos x="hc" y="t"/>
              </a:cxn>
              <a:cxn ang="cd2">
                <a:pos x="l" y="vc"/>
              </a:cxn>
              <a:cxn ang="cd4">
                <a:pos x="hc" y="b"/>
              </a:cxn>
              <a:cxn ang="0">
                <a:pos x="r" y="vc"/>
              </a:cxn>
            </a:cxnLst>
            <a:rect l="l" t="t" r="r" b="b"/>
            <a:pathLst>
              <a:path w="898" h="990">
                <a:moveTo>
                  <a:pt x="898" y="447"/>
                </a:moveTo>
                <a:cubicBezTo>
                  <a:pt x="898" y="649"/>
                  <a:pt x="765" y="819"/>
                  <a:pt x="583" y="875"/>
                </a:cubicBezTo>
                <a:cubicBezTo>
                  <a:pt x="541" y="889"/>
                  <a:pt x="471" y="936"/>
                  <a:pt x="448" y="990"/>
                </a:cubicBezTo>
                <a:cubicBezTo>
                  <a:pt x="427" y="941"/>
                  <a:pt x="357" y="889"/>
                  <a:pt x="314" y="875"/>
                </a:cubicBezTo>
                <a:cubicBezTo>
                  <a:pt x="131" y="817"/>
                  <a:pt x="0" y="649"/>
                  <a:pt x="0" y="447"/>
                </a:cubicBezTo>
                <a:cubicBezTo>
                  <a:pt x="0" y="200"/>
                  <a:pt x="201" y="0"/>
                  <a:pt x="448" y="0"/>
                </a:cubicBezTo>
                <a:cubicBezTo>
                  <a:pt x="696" y="0"/>
                  <a:pt x="898" y="200"/>
                  <a:pt x="898" y="447"/>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6" name="Freeform 95">
            <a:extLst>
              <a:ext uri="{FF2B5EF4-FFF2-40B4-BE49-F238E27FC236}">
                <a16:creationId xmlns:a16="http://schemas.microsoft.com/office/drawing/2014/main" id="{CC00BE90-CE3C-9446-BFA2-40E50ECA6A54}"/>
              </a:ext>
            </a:extLst>
          </p:cNvPr>
          <p:cNvSpPr/>
          <p:nvPr/>
        </p:nvSpPr>
        <p:spPr>
          <a:xfrm>
            <a:off x="9358910" y="7852656"/>
            <a:ext cx="735087" cy="738538"/>
          </a:xfrm>
          <a:custGeom>
            <a:avLst/>
            <a:gdLst/>
            <a:ahLst/>
            <a:cxnLst>
              <a:cxn ang="3cd4">
                <a:pos x="hc" y="t"/>
              </a:cxn>
              <a:cxn ang="cd2">
                <a:pos x="l" y="vc"/>
              </a:cxn>
              <a:cxn ang="cd4">
                <a:pos x="hc" y="b"/>
              </a:cxn>
              <a:cxn ang="0">
                <a:pos x="r" y="vc"/>
              </a:cxn>
            </a:cxnLst>
            <a:rect l="l" t="t" r="r" b="b"/>
            <a:pathLst>
              <a:path w="214" h="215">
                <a:moveTo>
                  <a:pt x="214" y="107"/>
                </a:moveTo>
                <a:cubicBezTo>
                  <a:pt x="214" y="166"/>
                  <a:pt x="165" y="215"/>
                  <a:pt x="106" y="215"/>
                </a:cubicBezTo>
                <a:cubicBezTo>
                  <a:pt x="46" y="215"/>
                  <a:pt x="0" y="166"/>
                  <a:pt x="0" y="107"/>
                </a:cubicBezTo>
                <a:cubicBezTo>
                  <a:pt x="0" y="48"/>
                  <a:pt x="46" y="0"/>
                  <a:pt x="106" y="0"/>
                </a:cubicBezTo>
                <a:cubicBezTo>
                  <a:pt x="165" y="0"/>
                  <a:pt x="214" y="48"/>
                  <a:pt x="214" y="107"/>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7" name="Freeform 96">
            <a:extLst>
              <a:ext uri="{FF2B5EF4-FFF2-40B4-BE49-F238E27FC236}">
                <a16:creationId xmlns:a16="http://schemas.microsoft.com/office/drawing/2014/main" id="{FCF01937-8763-BA4A-8A24-DA18B2E71FA9}"/>
              </a:ext>
            </a:extLst>
          </p:cNvPr>
          <p:cNvSpPr/>
          <p:nvPr/>
        </p:nvSpPr>
        <p:spPr>
          <a:xfrm>
            <a:off x="9503857" y="8001054"/>
            <a:ext cx="438292" cy="438291"/>
          </a:xfrm>
          <a:custGeom>
            <a:avLst/>
            <a:gdLst/>
            <a:ahLst/>
            <a:cxnLst>
              <a:cxn ang="3cd4">
                <a:pos x="hc" y="t"/>
              </a:cxn>
              <a:cxn ang="cd2">
                <a:pos x="l" y="vc"/>
              </a:cxn>
              <a:cxn ang="cd4">
                <a:pos x="hc" y="b"/>
              </a:cxn>
              <a:cxn ang="0">
                <a:pos x="r" y="vc"/>
              </a:cxn>
            </a:cxnLst>
            <a:rect l="l" t="t" r="r" b="b"/>
            <a:pathLst>
              <a:path w="128" h="128">
                <a:moveTo>
                  <a:pt x="128" y="64"/>
                </a:moveTo>
                <a:cubicBezTo>
                  <a:pt x="128" y="100"/>
                  <a:pt x="100" y="128"/>
                  <a:pt x="64" y="128"/>
                </a:cubicBezTo>
                <a:cubicBezTo>
                  <a:pt x="28" y="128"/>
                  <a:pt x="0" y="100"/>
                  <a:pt x="0" y="64"/>
                </a:cubicBezTo>
                <a:cubicBezTo>
                  <a:pt x="0" y="30"/>
                  <a:pt x="28" y="0"/>
                  <a:pt x="64" y="0"/>
                </a:cubicBezTo>
                <a:cubicBezTo>
                  <a:pt x="100" y="0"/>
                  <a:pt x="128" y="30"/>
                  <a:pt x="128" y="64"/>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8" name="Freeform 97">
            <a:extLst>
              <a:ext uri="{FF2B5EF4-FFF2-40B4-BE49-F238E27FC236}">
                <a16:creationId xmlns:a16="http://schemas.microsoft.com/office/drawing/2014/main" id="{84A3E502-B33B-0147-9099-C99699DD73D6}"/>
              </a:ext>
            </a:extLst>
          </p:cNvPr>
          <p:cNvSpPr/>
          <p:nvPr/>
        </p:nvSpPr>
        <p:spPr>
          <a:xfrm>
            <a:off x="8175178" y="8967366"/>
            <a:ext cx="3092199" cy="3416603"/>
          </a:xfrm>
          <a:custGeom>
            <a:avLst/>
            <a:gdLst/>
            <a:ahLst/>
            <a:cxnLst>
              <a:cxn ang="3cd4">
                <a:pos x="hc" y="t"/>
              </a:cxn>
              <a:cxn ang="cd2">
                <a:pos x="l" y="vc"/>
              </a:cxn>
              <a:cxn ang="cd4">
                <a:pos x="hc" y="b"/>
              </a:cxn>
              <a:cxn ang="0">
                <a:pos x="r" y="vc"/>
              </a:cxn>
            </a:cxnLst>
            <a:rect l="l" t="t" r="r" b="b"/>
            <a:pathLst>
              <a:path w="897" h="991">
                <a:moveTo>
                  <a:pt x="897" y="542"/>
                </a:moveTo>
                <a:cubicBezTo>
                  <a:pt x="897" y="341"/>
                  <a:pt x="766" y="172"/>
                  <a:pt x="584" y="114"/>
                </a:cubicBezTo>
                <a:cubicBezTo>
                  <a:pt x="541" y="101"/>
                  <a:pt x="471" y="54"/>
                  <a:pt x="449" y="0"/>
                </a:cubicBezTo>
                <a:cubicBezTo>
                  <a:pt x="426" y="50"/>
                  <a:pt x="357" y="101"/>
                  <a:pt x="315" y="114"/>
                </a:cubicBezTo>
                <a:cubicBezTo>
                  <a:pt x="132" y="172"/>
                  <a:pt x="0" y="342"/>
                  <a:pt x="0" y="542"/>
                </a:cubicBezTo>
                <a:cubicBezTo>
                  <a:pt x="0" y="789"/>
                  <a:pt x="202" y="991"/>
                  <a:pt x="449" y="991"/>
                </a:cubicBezTo>
                <a:cubicBezTo>
                  <a:pt x="697" y="991"/>
                  <a:pt x="897" y="789"/>
                  <a:pt x="897" y="542"/>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0" name="Freeform 99">
            <a:extLst>
              <a:ext uri="{FF2B5EF4-FFF2-40B4-BE49-F238E27FC236}">
                <a16:creationId xmlns:a16="http://schemas.microsoft.com/office/drawing/2014/main" id="{90537B31-74A2-4345-9D03-2BAD93954C10}"/>
              </a:ext>
            </a:extLst>
          </p:cNvPr>
          <p:cNvSpPr/>
          <p:nvPr/>
        </p:nvSpPr>
        <p:spPr>
          <a:xfrm>
            <a:off x="10339027" y="7959641"/>
            <a:ext cx="3751362" cy="528020"/>
          </a:xfrm>
          <a:custGeom>
            <a:avLst/>
            <a:gdLst/>
            <a:ahLst/>
            <a:cxnLst>
              <a:cxn ang="3cd4">
                <a:pos x="hc" y="t"/>
              </a:cxn>
              <a:cxn ang="cd2">
                <a:pos x="l" y="vc"/>
              </a:cxn>
              <a:cxn ang="cd4">
                <a:pos x="hc" y="b"/>
              </a:cxn>
              <a:cxn ang="0">
                <a:pos x="r" y="vc"/>
              </a:cxn>
            </a:cxnLst>
            <a:rect l="l" t="t" r="r" b="b"/>
            <a:pathLst>
              <a:path w="1088" h="154">
                <a:moveTo>
                  <a:pt x="1066" y="76"/>
                </a:moveTo>
                <a:cubicBezTo>
                  <a:pt x="1066" y="49"/>
                  <a:pt x="1074" y="23"/>
                  <a:pt x="1087" y="0"/>
                </a:cubicBezTo>
                <a:lnTo>
                  <a:pt x="1" y="0"/>
                </a:lnTo>
                <a:cubicBezTo>
                  <a:pt x="14" y="23"/>
                  <a:pt x="22" y="49"/>
                  <a:pt x="22" y="76"/>
                </a:cubicBezTo>
                <a:cubicBezTo>
                  <a:pt x="22" y="106"/>
                  <a:pt x="14" y="131"/>
                  <a:pt x="0" y="154"/>
                </a:cubicBezTo>
                <a:lnTo>
                  <a:pt x="1088" y="154"/>
                </a:lnTo>
                <a:cubicBezTo>
                  <a:pt x="1075" y="131"/>
                  <a:pt x="1066" y="106"/>
                  <a:pt x="1066" y="76"/>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1" name="Freeform 100">
            <a:extLst>
              <a:ext uri="{FF2B5EF4-FFF2-40B4-BE49-F238E27FC236}">
                <a16:creationId xmlns:a16="http://schemas.microsoft.com/office/drawing/2014/main" id="{FDE2B793-7277-D640-874E-906062E430BC}"/>
              </a:ext>
            </a:extLst>
          </p:cNvPr>
          <p:cNvSpPr/>
          <p:nvPr/>
        </p:nvSpPr>
        <p:spPr>
          <a:xfrm>
            <a:off x="14314711" y="7852656"/>
            <a:ext cx="738539" cy="738538"/>
          </a:xfrm>
          <a:custGeom>
            <a:avLst/>
            <a:gdLst/>
            <a:ahLst/>
            <a:cxnLst>
              <a:cxn ang="3cd4">
                <a:pos x="hc" y="t"/>
              </a:cxn>
              <a:cxn ang="cd2">
                <a:pos x="l" y="vc"/>
              </a:cxn>
              <a:cxn ang="cd4">
                <a:pos x="hc" y="b"/>
              </a:cxn>
              <a:cxn ang="0">
                <a:pos x="r" y="vc"/>
              </a:cxn>
            </a:cxnLst>
            <a:rect l="l" t="t" r="r" b="b"/>
            <a:pathLst>
              <a:path w="215" h="215">
                <a:moveTo>
                  <a:pt x="215" y="107"/>
                </a:moveTo>
                <a:cubicBezTo>
                  <a:pt x="215" y="166"/>
                  <a:pt x="167" y="215"/>
                  <a:pt x="108" y="215"/>
                </a:cubicBezTo>
                <a:cubicBezTo>
                  <a:pt x="49" y="215"/>
                  <a:pt x="0" y="166"/>
                  <a:pt x="0" y="107"/>
                </a:cubicBezTo>
                <a:cubicBezTo>
                  <a:pt x="0" y="48"/>
                  <a:pt x="49" y="0"/>
                  <a:pt x="108" y="0"/>
                </a:cubicBezTo>
                <a:cubicBezTo>
                  <a:pt x="167" y="0"/>
                  <a:pt x="215" y="48"/>
                  <a:pt x="215" y="107"/>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2" name="Freeform 101">
            <a:extLst>
              <a:ext uri="{FF2B5EF4-FFF2-40B4-BE49-F238E27FC236}">
                <a16:creationId xmlns:a16="http://schemas.microsoft.com/office/drawing/2014/main" id="{4D325A92-6E1A-F14C-AFC3-8188E9D5476E}"/>
              </a:ext>
            </a:extLst>
          </p:cNvPr>
          <p:cNvSpPr/>
          <p:nvPr/>
        </p:nvSpPr>
        <p:spPr>
          <a:xfrm>
            <a:off x="14466560" y="8001054"/>
            <a:ext cx="434840" cy="438291"/>
          </a:xfrm>
          <a:custGeom>
            <a:avLst/>
            <a:gdLst/>
            <a:ahLst/>
            <a:cxnLst>
              <a:cxn ang="3cd4">
                <a:pos x="hc" y="t"/>
              </a:cxn>
              <a:cxn ang="cd2">
                <a:pos x="l" y="vc"/>
              </a:cxn>
              <a:cxn ang="cd4">
                <a:pos x="hc" y="b"/>
              </a:cxn>
              <a:cxn ang="0">
                <a:pos x="r" y="vc"/>
              </a:cxn>
            </a:cxnLst>
            <a:rect l="l" t="t" r="r" b="b"/>
            <a:pathLst>
              <a:path w="127" h="128">
                <a:moveTo>
                  <a:pt x="127" y="64"/>
                </a:moveTo>
                <a:cubicBezTo>
                  <a:pt x="127" y="100"/>
                  <a:pt x="98" y="128"/>
                  <a:pt x="64" y="128"/>
                </a:cubicBezTo>
                <a:cubicBezTo>
                  <a:pt x="29" y="128"/>
                  <a:pt x="0" y="100"/>
                  <a:pt x="0" y="64"/>
                </a:cubicBezTo>
                <a:cubicBezTo>
                  <a:pt x="0" y="30"/>
                  <a:pt x="29" y="0"/>
                  <a:pt x="64" y="0"/>
                </a:cubicBezTo>
                <a:cubicBezTo>
                  <a:pt x="98" y="0"/>
                  <a:pt x="127" y="30"/>
                  <a:pt x="127" y="64"/>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3" name="Freeform 102">
            <a:extLst>
              <a:ext uri="{FF2B5EF4-FFF2-40B4-BE49-F238E27FC236}">
                <a16:creationId xmlns:a16="http://schemas.microsoft.com/office/drawing/2014/main" id="{CBE392C0-7685-8C41-AEA6-0EDAF72A3607}"/>
              </a:ext>
            </a:extLst>
          </p:cNvPr>
          <p:cNvSpPr/>
          <p:nvPr/>
        </p:nvSpPr>
        <p:spPr>
          <a:xfrm>
            <a:off x="13137881" y="4173759"/>
            <a:ext cx="3088748" cy="3413152"/>
          </a:xfrm>
          <a:custGeom>
            <a:avLst/>
            <a:gdLst/>
            <a:ahLst/>
            <a:cxnLst>
              <a:cxn ang="3cd4">
                <a:pos x="hc" y="t"/>
              </a:cxn>
              <a:cxn ang="cd2">
                <a:pos x="l" y="vc"/>
              </a:cxn>
              <a:cxn ang="cd4">
                <a:pos x="hc" y="b"/>
              </a:cxn>
              <a:cxn ang="0">
                <a:pos x="r" y="vc"/>
              </a:cxn>
            </a:cxnLst>
            <a:rect l="l" t="t" r="r" b="b"/>
            <a:pathLst>
              <a:path w="896" h="990">
                <a:moveTo>
                  <a:pt x="896" y="447"/>
                </a:moveTo>
                <a:cubicBezTo>
                  <a:pt x="896" y="649"/>
                  <a:pt x="764" y="819"/>
                  <a:pt x="582" y="875"/>
                </a:cubicBezTo>
                <a:cubicBezTo>
                  <a:pt x="541" y="889"/>
                  <a:pt x="471" y="936"/>
                  <a:pt x="449" y="990"/>
                </a:cubicBezTo>
                <a:cubicBezTo>
                  <a:pt x="427" y="941"/>
                  <a:pt x="357" y="889"/>
                  <a:pt x="314" y="875"/>
                </a:cubicBezTo>
                <a:cubicBezTo>
                  <a:pt x="132" y="817"/>
                  <a:pt x="0" y="649"/>
                  <a:pt x="0" y="447"/>
                </a:cubicBezTo>
                <a:cubicBezTo>
                  <a:pt x="0" y="200"/>
                  <a:pt x="202" y="0"/>
                  <a:pt x="449" y="0"/>
                </a:cubicBezTo>
                <a:cubicBezTo>
                  <a:pt x="696" y="0"/>
                  <a:pt x="896" y="200"/>
                  <a:pt x="896" y="447"/>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5" name="Freeform 104">
            <a:extLst>
              <a:ext uri="{FF2B5EF4-FFF2-40B4-BE49-F238E27FC236}">
                <a16:creationId xmlns:a16="http://schemas.microsoft.com/office/drawing/2014/main" id="{9081A1EF-2DC0-264E-A2CC-488CEDE1546D}"/>
              </a:ext>
            </a:extLst>
          </p:cNvPr>
          <p:cNvSpPr/>
          <p:nvPr/>
        </p:nvSpPr>
        <p:spPr>
          <a:xfrm>
            <a:off x="15298279" y="7959641"/>
            <a:ext cx="3754813" cy="528020"/>
          </a:xfrm>
          <a:custGeom>
            <a:avLst/>
            <a:gdLst/>
            <a:ahLst/>
            <a:cxnLst>
              <a:cxn ang="3cd4">
                <a:pos x="hc" y="t"/>
              </a:cxn>
              <a:cxn ang="cd2">
                <a:pos x="l" y="vc"/>
              </a:cxn>
              <a:cxn ang="cd4">
                <a:pos x="hc" y="b"/>
              </a:cxn>
              <a:cxn ang="0">
                <a:pos x="r" y="vc"/>
              </a:cxn>
            </a:cxnLst>
            <a:rect l="l" t="t" r="r" b="b"/>
            <a:pathLst>
              <a:path w="1089" h="154">
                <a:moveTo>
                  <a:pt x="1067" y="76"/>
                </a:moveTo>
                <a:cubicBezTo>
                  <a:pt x="1067" y="49"/>
                  <a:pt x="1074" y="23"/>
                  <a:pt x="1088" y="0"/>
                </a:cubicBezTo>
                <a:lnTo>
                  <a:pt x="2" y="0"/>
                </a:lnTo>
                <a:cubicBezTo>
                  <a:pt x="16" y="23"/>
                  <a:pt x="23" y="49"/>
                  <a:pt x="23" y="76"/>
                </a:cubicBezTo>
                <a:cubicBezTo>
                  <a:pt x="23" y="106"/>
                  <a:pt x="14" y="131"/>
                  <a:pt x="0" y="154"/>
                </a:cubicBezTo>
                <a:lnTo>
                  <a:pt x="1089" y="154"/>
                </a:lnTo>
                <a:cubicBezTo>
                  <a:pt x="1074" y="131"/>
                  <a:pt x="1067" y="106"/>
                  <a:pt x="1067" y="76"/>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6" name="Freeform 105">
            <a:extLst>
              <a:ext uri="{FF2B5EF4-FFF2-40B4-BE49-F238E27FC236}">
                <a16:creationId xmlns:a16="http://schemas.microsoft.com/office/drawing/2014/main" id="{A7C9DB3E-1AB0-7340-B62B-6193C4EA0042}"/>
              </a:ext>
            </a:extLst>
          </p:cNvPr>
          <p:cNvSpPr/>
          <p:nvPr/>
        </p:nvSpPr>
        <p:spPr>
          <a:xfrm>
            <a:off x="19277414" y="7852656"/>
            <a:ext cx="735087" cy="738538"/>
          </a:xfrm>
          <a:custGeom>
            <a:avLst/>
            <a:gdLst/>
            <a:ahLst/>
            <a:cxnLst>
              <a:cxn ang="3cd4">
                <a:pos x="hc" y="t"/>
              </a:cxn>
              <a:cxn ang="cd2">
                <a:pos x="l" y="vc"/>
              </a:cxn>
              <a:cxn ang="cd4">
                <a:pos x="hc" y="b"/>
              </a:cxn>
              <a:cxn ang="0">
                <a:pos x="r" y="vc"/>
              </a:cxn>
            </a:cxnLst>
            <a:rect l="l" t="t" r="r" b="b"/>
            <a:pathLst>
              <a:path w="214" h="215">
                <a:moveTo>
                  <a:pt x="214" y="107"/>
                </a:moveTo>
                <a:cubicBezTo>
                  <a:pt x="214" y="166"/>
                  <a:pt x="167" y="215"/>
                  <a:pt x="108" y="215"/>
                </a:cubicBezTo>
                <a:cubicBezTo>
                  <a:pt x="49" y="215"/>
                  <a:pt x="0" y="166"/>
                  <a:pt x="0" y="107"/>
                </a:cubicBezTo>
                <a:cubicBezTo>
                  <a:pt x="0" y="48"/>
                  <a:pt x="49" y="0"/>
                  <a:pt x="108" y="0"/>
                </a:cubicBezTo>
                <a:cubicBezTo>
                  <a:pt x="167" y="0"/>
                  <a:pt x="214" y="48"/>
                  <a:pt x="214" y="107"/>
                </a:cubicBez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7" name="Freeform 106">
            <a:extLst>
              <a:ext uri="{FF2B5EF4-FFF2-40B4-BE49-F238E27FC236}">
                <a16:creationId xmlns:a16="http://schemas.microsoft.com/office/drawing/2014/main" id="{CE4F6611-4595-8D4B-92C9-989CF8E9D4CB}"/>
              </a:ext>
            </a:extLst>
          </p:cNvPr>
          <p:cNvSpPr/>
          <p:nvPr/>
        </p:nvSpPr>
        <p:spPr>
          <a:xfrm>
            <a:off x="19429263" y="8001054"/>
            <a:ext cx="431389" cy="438291"/>
          </a:xfrm>
          <a:custGeom>
            <a:avLst/>
            <a:gdLst/>
            <a:ahLst/>
            <a:cxnLst>
              <a:cxn ang="3cd4">
                <a:pos x="hc" y="t"/>
              </a:cxn>
              <a:cxn ang="cd2">
                <a:pos x="l" y="vc"/>
              </a:cxn>
              <a:cxn ang="cd4">
                <a:pos x="hc" y="b"/>
              </a:cxn>
              <a:cxn ang="0">
                <a:pos x="r" y="vc"/>
              </a:cxn>
            </a:cxnLst>
            <a:rect l="l" t="t" r="r" b="b"/>
            <a:pathLst>
              <a:path w="126" h="128">
                <a:moveTo>
                  <a:pt x="126" y="64"/>
                </a:moveTo>
                <a:cubicBezTo>
                  <a:pt x="126" y="100"/>
                  <a:pt x="98" y="128"/>
                  <a:pt x="64" y="128"/>
                </a:cubicBezTo>
                <a:cubicBezTo>
                  <a:pt x="28" y="128"/>
                  <a:pt x="0" y="100"/>
                  <a:pt x="0" y="64"/>
                </a:cubicBezTo>
                <a:cubicBezTo>
                  <a:pt x="0" y="30"/>
                  <a:pt x="28" y="0"/>
                  <a:pt x="64" y="0"/>
                </a:cubicBezTo>
                <a:cubicBezTo>
                  <a:pt x="98" y="0"/>
                  <a:pt x="126" y="30"/>
                  <a:pt x="126" y="64"/>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8" name="Freeform 107">
            <a:extLst>
              <a:ext uri="{FF2B5EF4-FFF2-40B4-BE49-F238E27FC236}">
                <a16:creationId xmlns:a16="http://schemas.microsoft.com/office/drawing/2014/main" id="{450C68A2-B2FD-DC45-A966-36AB3294340A}"/>
              </a:ext>
            </a:extLst>
          </p:cNvPr>
          <p:cNvSpPr/>
          <p:nvPr/>
        </p:nvSpPr>
        <p:spPr>
          <a:xfrm>
            <a:off x="18100584" y="8967366"/>
            <a:ext cx="3088748" cy="3416603"/>
          </a:xfrm>
          <a:custGeom>
            <a:avLst/>
            <a:gdLst/>
            <a:ahLst/>
            <a:cxnLst>
              <a:cxn ang="3cd4">
                <a:pos x="hc" y="t"/>
              </a:cxn>
              <a:cxn ang="cd2">
                <a:pos x="l" y="vc"/>
              </a:cxn>
              <a:cxn ang="cd4">
                <a:pos x="hc" y="b"/>
              </a:cxn>
              <a:cxn ang="0">
                <a:pos x="r" y="vc"/>
              </a:cxn>
            </a:cxnLst>
            <a:rect l="l" t="t" r="r" b="b"/>
            <a:pathLst>
              <a:path w="896" h="991">
                <a:moveTo>
                  <a:pt x="896" y="542"/>
                </a:moveTo>
                <a:cubicBezTo>
                  <a:pt x="896" y="341"/>
                  <a:pt x="764" y="172"/>
                  <a:pt x="582" y="114"/>
                </a:cubicBezTo>
                <a:cubicBezTo>
                  <a:pt x="541" y="101"/>
                  <a:pt x="471" y="54"/>
                  <a:pt x="449" y="0"/>
                </a:cubicBezTo>
                <a:cubicBezTo>
                  <a:pt x="427" y="50"/>
                  <a:pt x="355" y="101"/>
                  <a:pt x="314" y="114"/>
                </a:cubicBezTo>
                <a:cubicBezTo>
                  <a:pt x="132" y="172"/>
                  <a:pt x="0" y="342"/>
                  <a:pt x="0" y="542"/>
                </a:cubicBezTo>
                <a:cubicBezTo>
                  <a:pt x="0" y="789"/>
                  <a:pt x="200" y="991"/>
                  <a:pt x="449" y="991"/>
                </a:cubicBezTo>
                <a:cubicBezTo>
                  <a:pt x="696" y="991"/>
                  <a:pt x="896" y="789"/>
                  <a:pt x="896" y="542"/>
                </a:cubicBez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0" name="Shape 2546">
            <a:extLst>
              <a:ext uri="{FF2B5EF4-FFF2-40B4-BE49-F238E27FC236}">
                <a16:creationId xmlns:a16="http://schemas.microsoft.com/office/drawing/2014/main" id="{22E325CF-2C6D-804A-803A-7B92ED845CE3}"/>
              </a:ext>
            </a:extLst>
          </p:cNvPr>
          <p:cNvSpPr/>
          <p:nvPr/>
        </p:nvSpPr>
        <p:spPr>
          <a:xfrm>
            <a:off x="9174807" y="10386991"/>
            <a:ext cx="1089490" cy="891403"/>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1" name="Shape 2617">
            <a:extLst>
              <a:ext uri="{FF2B5EF4-FFF2-40B4-BE49-F238E27FC236}">
                <a16:creationId xmlns:a16="http://schemas.microsoft.com/office/drawing/2014/main" id="{F8A6AB09-F96C-C843-A616-E5CFBB8A24AE}"/>
              </a:ext>
            </a:extLst>
          </p:cNvPr>
          <p:cNvSpPr/>
          <p:nvPr/>
        </p:nvSpPr>
        <p:spPr>
          <a:xfrm>
            <a:off x="19098477" y="10386894"/>
            <a:ext cx="1089490" cy="891500"/>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2" name="Shape 2808">
            <a:extLst>
              <a:ext uri="{FF2B5EF4-FFF2-40B4-BE49-F238E27FC236}">
                <a16:creationId xmlns:a16="http://schemas.microsoft.com/office/drawing/2014/main" id="{FF666286-372E-CF4A-A4C1-2CC4F7C2FF0C}"/>
              </a:ext>
            </a:extLst>
          </p:cNvPr>
          <p:cNvSpPr/>
          <p:nvPr/>
        </p:nvSpPr>
        <p:spPr>
          <a:xfrm>
            <a:off x="4187946" y="5178573"/>
            <a:ext cx="1089489" cy="1089489"/>
          </a:xfrm>
          <a:custGeom>
            <a:avLst/>
            <a:gdLst/>
            <a:ahLst/>
            <a:cxnLst>
              <a:cxn ang="0">
                <a:pos x="wd2" y="hd2"/>
              </a:cxn>
              <a:cxn ang="5400000">
                <a:pos x="wd2" y="hd2"/>
              </a:cxn>
              <a:cxn ang="10800000">
                <a:pos x="wd2" y="hd2"/>
              </a:cxn>
              <a:cxn ang="16200000">
                <a:pos x="wd2" y="hd2"/>
              </a:cxn>
            </a:cxnLst>
            <a:rect l="0" t="0" r="r" b="b"/>
            <a:pathLst>
              <a:path w="21600" h="21600" extrusionOk="0">
                <a:moveTo>
                  <a:pt x="17075" y="14727"/>
                </a:moveTo>
                <a:lnTo>
                  <a:pt x="17294" y="12764"/>
                </a:lnTo>
                <a:lnTo>
                  <a:pt x="19843" y="12764"/>
                </a:lnTo>
                <a:lnTo>
                  <a:pt x="19406" y="14727"/>
                </a:lnTo>
                <a:cubicBezTo>
                  <a:pt x="19406" y="14727"/>
                  <a:pt x="17075" y="14727"/>
                  <a:pt x="17075" y="14727"/>
                </a:cubicBezTo>
                <a:close/>
                <a:moveTo>
                  <a:pt x="18752" y="17673"/>
                </a:moveTo>
                <a:lnTo>
                  <a:pt x="16748" y="17673"/>
                </a:lnTo>
                <a:lnTo>
                  <a:pt x="16967" y="15709"/>
                </a:lnTo>
                <a:lnTo>
                  <a:pt x="19188" y="15709"/>
                </a:lnTo>
                <a:cubicBezTo>
                  <a:pt x="19188" y="15709"/>
                  <a:pt x="18752" y="17673"/>
                  <a:pt x="18752" y="17673"/>
                </a:cubicBezTo>
                <a:close/>
                <a:moveTo>
                  <a:pt x="17673" y="20618"/>
                </a:moveTo>
                <a:cubicBezTo>
                  <a:pt x="17131" y="20618"/>
                  <a:pt x="16691" y="20179"/>
                  <a:pt x="16691" y="19636"/>
                </a:cubicBezTo>
                <a:cubicBezTo>
                  <a:pt x="16691" y="19095"/>
                  <a:pt x="17131" y="18655"/>
                  <a:pt x="17673" y="18655"/>
                </a:cubicBezTo>
                <a:cubicBezTo>
                  <a:pt x="18215" y="18655"/>
                  <a:pt x="18655" y="19095"/>
                  <a:pt x="18655" y="19636"/>
                </a:cubicBezTo>
                <a:cubicBezTo>
                  <a:pt x="18655" y="20179"/>
                  <a:pt x="18215" y="20618"/>
                  <a:pt x="17673" y="20618"/>
                </a:cubicBezTo>
                <a:moveTo>
                  <a:pt x="16415" y="11782"/>
                </a:moveTo>
                <a:lnTo>
                  <a:pt x="13745" y="11782"/>
                </a:lnTo>
                <a:lnTo>
                  <a:pt x="13745" y="9818"/>
                </a:lnTo>
                <a:lnTo>
                  <a:pt x="16633" y="9818"/>
                </a:lnTo>
                <a:cubicBezTo>
                  <a:pt x="16633" y="9818"/>
                  <a:pt x="16415" y="11782"/>
                  <a:pt x="16415" y="11782"/>
                </a:cubicBezTo>
                <a:close/>
                <a:moveTo>
                  <a:pt x="16088" y="14727"/>
                </a:moveTo>
                <a:lnTo>
                  <a:pt x="13745" y="14727"/>
                </a:lnTo>
                <a:lnTo>
                  <a:pt x="13745" y="12764"/>
                </a:lnTo>
                <a:lnTo>
                  <a:pt x="16306" y="12764"/>
                </a:lnTo>
                <a:cubicBezTo>
                  <a:pt x="16306" y="12764"/>
                  <a:pt x="16088" y="14727"/>
                  <a:pt x="16088" y="14727"/>
                </a:cubicBezTo>
                <a:close/>
                <a:moveTo>
                  <a:pt x="15761" y="17673"/>
                </a:moveTo>
                <a:lnTo>
                  <a:pt x="13745" y="17673"/>
                </a:lnTo>
                <a:lnTo>
                  <a:pt x="13745" y="15709"/>
                </a:lnTo>
                <a:lnTo>
                  <a:pt x="15979" y="15709"/>
                </a:lnTo>
                <a:cubicBezTo>
                  <a:pt x="15979" y="15709"/>
                  <a:pt x="15761" y="17673"/>
                  <a:pt x="15761" y="17673"/>
                </a:cubicBezTo>
                <a:close/>
                <a:moveTo>
                  <a:pt x="12764" y="11782"/>
                </a:moveTo>
                <a:lnTo>
                  <a:pt x="10094" y="11782"/>
                </a:lnTo>
                <a:lnTo>
                  <a:pt x="9876" y="9818"/>
                </a:lnTo>
                <a:lnTo>
                  <a:pt x="12764" y="9818"/>
                </a:lnTo>
                <a:cubicBezTo>
                  <a:pt x="12764" y="9818"/>
                  <a:pt x="12764" y="11782"/>
                  <a:pt x="12764" y="11782"/>
                </a:cubicBezTo>
                <a:close/>
                <a:moveTo>
                  <a:pt x="12764" y="14727"/>
                </a:moveTo>
                <a:lnTo>
                  <a:pt x="10421" y="14727"/>
                </a:lnTo>
                <a:lnTo>
                  <a:pt x="10203" y="12764"/>
                </a:lnTo>
                <a:lnTo>
                  <a:pt x="12764" y="12764"/>
                </a:lnTo>
                <a:cubicBezTo>
                  <a:pt x="12764" y="12764"/>
                  <a:pt x="12764" y="14727"/>
                  <a:pt x="12764" y="14727"/>
                </a:cubicBezTo>
                <a:close/>
                <a:moveTo>
                  <a:pt x="12764" y="17673"/>
                </a:moveTo>
                <a:lnTo>
                  <a:pt x="10748" y="17673"/>
                </a:lnTo>
                <a:lnTo>
                  <a:pt x="10531" y="15709"/>
                </a:lnTo>
                <a:lnTo>
                  <a:pt x="12764" y="15709"/>
                </a:lnTo>
                <a:cubicBezTo>
                  <a:pt x="12764" y="15709"/>
                  <a:pt x="12764" y="17673"/>
                  <a:pt x="12764" y="17673"/>
                </a:cubicBezTo>
                <a:close/>
                <a:moveTo>
                  <a:pt x="8836" y="20618"/>
                </a:moveTo>
                <a:cubicBezTo>
                  <a:pt x="8294" y="20618"/>
                  <a:pt x="7855" y="20179"/>
                  <a:pt x="7855" y="19636"/>
                </a:cubicBezTo>
                <a:cubicBezTo>
                  <a:pt x="7855" y="19095"/>
                  <a:pt x="8294" y="18655"/>
                  <a:pt x="8836" y="18655"/>
                </a:cubicBezTo>
                <a:cubicBezTo>
                  <a:pt x="9379" y="18655"/>
                  <a:pt x="9818" y="19095"/>
                  <a:pt x="9818" y="19636"/>
                </a:cubicBezTo>
                <a:cubicBezTo>
                  <a:pt x="9818" y="20179"/>
                  <a:pt x="9379" y="20618"/>
                  <a:pt x="8836" y="20618"/>
                </a:cubicBezTo>
                <a:moveTo>
                  <a:pt x="7213" y="15709"/>
                </a:moveTo>
                <a:lnTo>
                  <a:pt x="9543" y="15709"/>
                </a:lnTo>
                <a:lnTo>
                  <a:pt x="9761" y="17673"/>
                </a:lnTo>
                <a:lnTo>
                  <a:pt x="7740" y="17673"/>
                </a:lnTo>
                <a:cubicBezTo>
                  <a:pt x="7740" y="17673"/>
                  <a:pt x="7213" y="15709"/>
                  <a:pt x="7213" y="15709"/>
                </a:cubicBezTo>
                <a:close/>
                <a:moveTo>
                  <a:pt x="6950" y="14727"/>
                </a:moveTo>
                <a:lnTo>
                  <a:pt x="6423" y="12764"/>
                </a:lnTo>
                <a:lnTo>
                  <a:pt x="9215" y="12764"/>
                </a:lnTo>
                <a:lnTo>
                  <a:pt x="9434" y="14727"/>
                </a:lnTo>
                <a:cubicBezTo>
                  <a:pt x="9434" y="14727"/>
                  <a:pt x="6950" y="14727"/>
                  <a:pt x="6950" y="14727"/>
                </a:cubicBezTo>
                <a:close/>
                <a:moveTo>
                  <a:pt x="5633" y="9818"/>
                </a:moveTo>
                <a:lnTo>
                  <a:pt x="8888" y="9818"/>
                </a:lnTo>
                <a:lnTo>
                  <a:pt x="9106" y="11782"/>
                </a:lnTo>
                <a:lnTo>
                  <a:pt x="6160" y="11782"/>
                </a:lnTo>
                <a:cubicBezTo>
                  <a:pt x="6160" y="11782"/>
                  <a:pt x="5633" y="9818"/>
                  <a:pt x="5633" y="9818"/>
                </a:cubicBezTo>
                <a:close/>
                <a:moveTo>
                  <a:pt x="17621" y="9818"/>
                </a:moveTo>
                <a:lnTo>
                  <a:pt x="20497" y="9818"/>
                </a:lnTo>
                <a:lnTo>
                  <a:pt x="20061" y="11782"/>
                </a:lnTo>
                <a:lnTo>
                  <a:pt x="17403" y="11782"/>
                </a:lnTo>
                <a:cubicBezTo>
                  <a:pt x="17403" y="11782"/>
                  <a:pt x="17621" y="9818"/>
                  <a:pt x="17621" y="9818"/>
                </a:cubicBezTo>
                <a:close/>
                <a:moveTo>
                  <a:pt x="19619" y="18282"/>
                </a:moveTo>
                <a:lnTo>
                  <a:pt x="19622" y="18283"/>
                </a:lnTo>
                <a:lnTo>
                  <a:pt x="21586" y="9447"/>
                </a:lnTo>
                <a:lnTo>
                  <a:pt x="21577" y="9444"/>
                </a:lnTo>
                <a:cubicBezTo>
                  <a:pt x="21586" y="9406"/>
                  <a:pt x="21600" y="9369"/>
                  <a:pt x="21600" y="9327"/>
                </a:cubicBezTo>
                <a:cubicBezTo>
                  <a:pt x="21600" y="9056"/>
                  <a:pt x="21380" y="8836"/>
                  <a:pt x="21109" y="8836"/>
                </a:cubicBezTo>
                <a:lnTo>
                  <a:pt x="5370" y="8836"/>
                </a:lnTo>
                <a:lnTo>
                  <a:pt x="4674" y="6241"/>
                </a:lnTo>
                <a:lnTo>
                  <a:pt x="4667" y="6243"/>
                </a:lnTo>
                <a:cubicBezTo>
                  <a:pt x="4606" y="6041"/>
                  <a:pt x="4425" y="5891"/>
                  <a:pt x="4203" y="5891"/>
                </a:cubicBezTo>
                <a:lnTo>
                  <a:pt x="491" y="5891"/>
                </a:lnTo>
                <a:cubicBezTo>
                  <a:pt x="220" y="5891"/>
                  <a:pt x="0" y="6110"/>
                  <a:pt x="0" y="6382"/>
                </a:cubicBezTo>
                <a:cubicBezTo>
                  <a:pt x="0" y="6653"/>
                  <a:pt x="220" y="6873"/>
                  <a:pt x="491" y="6873"/>
                </a:cubicBezTo>
                <a:lnTo>
                  <a:pt x="3827" y="6873"/>
                </a:lnTo>
                <a:lnTo>
                  <a:pt x="6893" y="18305"/>
                </a:lnTo>
                <a:lnTo>
                  <a:pt x="6894" y="18305"/>
                </a:lnTo>
                <a:cubicBezTo>
                  <a:pt x="6936" y="18443"/>
                  <a:pt x="7037" y="18555"/>
                  <a:pt x="7168" y="18613"/>
                </a:cubicBezTo>
                <a:cubicBezTo>
                  <a:pt x="6984" y="18912"/>
                  <a:pt x="6873" y="19260"/>
                  <a:pt x="6873" y="19636"/>
                </a:cubicBezTo>
                <a:cubicBezTo>
                  <a:pt x="6873" y="20721"/>
                  <a:pt x="7752" y="21600"/>
                  <a:pt x="8836" y="21600"/>
                </a:cubicBezTo>
                <a:cubicBezTo>
                  <a:pt x="9921" y="21600"/>
                  <a:pt x="10800" y="20721"/>
                  <a:pt x="10800" y="19636"/>
                </a:cubicBezTo>
                <a:cubicBezTo>
                  <a:pt x="10800" y="19277"/>
                  <a:pt x="10696" y="18945"/>
                  <a:pt x="10528" y="18655"/>
                </a:cubicBezTo>
                <a:lnTo>
                  <a:pt x="15981" y="18655"/>
                </a:lnTo>
                <a:cubicBezTo>
                  <a:pt x="15813" y="18945"/>
                  <a:pt x="15709" y="19277"/>
                  <a:pt x="15709" y="19636"/>
                </a:cubicBezTo>
                <a:cubicBezTo>
                  <a:pt x="15709" y="20721"/>
                  <a:pt x="16588" y="21600"/>
                  <a:pt x="17673" y="21600"/>
                </a:cubicBezTo>
                <a:cubicBezTo>
                  <a:pt x="18757" y="21600"/>
                  <a:pt x="19636" y="20721"/>
                  <a:pt x="19636" y="19636"/>
                </a:cubicBezTo>
                <a:cubicBezTo>
                  <a:pt x="19636" y="19260"/>
                  <a:pt x="19525" y="18912"/>
                  <a:pt x="19341" y="18613"/>
                </a:cubicBezTo>
                <a:cubicBezTo>
                  <a:pt x="19479" y="18552"/>
                  <a:pt x="19581" y="18430"/>
                  <a:pt x="19619" y="18282"/>
                </a:cubicBezTo>
                <a:moveTo>
                  <a:pt x="12907" y="7711"/>
                </a:moveTo>
                <a:cubicBezTo>
                  <a:pt x="12996" y="7800"/>
                  <a:pt x="13119" y="7855"/>
                  <a:pt x="13255" y="7855"/>
                </a:cubicBezTo>
                <a:cubicBezTo>
                  <a:pt x="13390" y="7855"/>
                  <a:pt x="13513" y="7800"/>
                  <a:pt x="13602" y="7711"/>
                </a:cubicBezTo>
                <a:lnTo>
                  <a:pt x="15565" y="5747"/>
                </a:lnTo>
                <a:cubicBezTo>
                  <a:pt x="15654" y="5658"/>
                  <a:pt x="15709" y="5536"/>
                  <a:pt x="15709" y="5400"/>
                </a:cubicBezTo>
                <a:cubicBezTo>
                  <a:pt x="15709" y="5129"/>
                  <a:pt x="15490" y="4910"/>
                  <a:pt x="15218" y="4910"/>
                </a:cubicBezTo>
                <a:cubicBezTo>
                  <a:pt x="15083" y="4910"/>
                  <a:pt x="14960" y="4964"/>
                  <a:pt x="14871" y="5053"/>
                </a:cubicBezTo>
                <a:lnTo>
                  <a:pt x="13745" y="6179"/>
                </a:lnTo>
                <a:lnTo>
                  <a:pt x="13745" y="491"/>
                </a:lnTo>
                <a:lnTo>
                  <a:pt x="13745" y="491"/>
                </a:lnTo>
                <a:cubicBezTo>
                  <a:pt x="13745" y="220"/>
                  <a:pt x="13526" y="0"/>
                  <a:pt x="13255" y="0"/>
                </a:cubicBezTo>
                <a:cubicBezTo>
                  <a:pt x="12983" y="0"/>
                  <a:pt x="12764" y="220"/>
                  <a:pt x="12764" y="491"/>
                </a:cubicBezTo>
                <a:lnTo>
                  <a:pt x="12764" y="6179"/>
                </a:lnTo>
                <a:lnTo>
                  <a:pt x="11638" y="5053"/>
                </a:lnTo>
                <a:cubicBezTo>
                  <a:pt x="11549" y="4964"/>
                  <a:pt x="11427" y="4910"/>
                  <a:pt x="11291" y="4910"/>
                </a:cubicBezTo>
                <a:cubicBezTo>
                  <a:pt x="11020" y="4910"/>
                  <a:pt x="10800" y="5129"/>
                  <a:pt x="10800" y="5400"/>
                </a:cubicBezTo>
                <a:cubicBezTo>
                  <a:pt x="10800" y="5536"/>
                  <a:pt x="10855" y="5658"/>
                  <a:pt x="10944" y="5747"/>
                </a:cubicBezTo>
                <a:cubicBezTo>
                  <a:pt x="10944" y="5747"/>
                  <a:pt x="12907" y="7711"/>
                  <a:pt x="12907" y="7711"/>
                </a:cubicBezTo>
                <a:close/>
              </a:path>
            </a:pathLst>
          </a:custGeom>
          <a:solidFill>
            <a:schemeClr val="bg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3" name="Shape 2944">
            <a:extLst>
              <a:ext uri="{FF2B5EF4-FFF2-40B4-BE49-F238E27FC236}">
                <a16:creationId xmlns:a16="http://schemas.microsoft.com/office/drawing/2014/main" id="{5069A5DA-F55F-7847-9F6E-85276F196404}"/>
              </a:ext>
            </a:extLst>
          </p:cNvPr>
          <p:cNvSpPr/>
          <p:nvPr/>
        </p:nvSpPr>
        <p:spPr>
          <a:xfrm>
            <a:off x="14134058" y="5178572"/>
            <a:ext cx="1089489" cy="1089489"/>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bg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15" name="TextBox 114">
            <a:extLst>
              <a:ext uri="{FF2B5EF4-FFF2-40B4-BE49-F238E27FC236}">
                <a16:creationId xmlns:a16="http://schemas.microsoft.com/office/drawing/2014/main" id="{886E062D-FB93-1F4F-BDE3-2F30E9025961}"/>
              </a:ext>
            </a:extLst>
          </p:cNvPr>
          <p:cNvSpPr txBox="1"/>
          <p:nvPr/>
        </p:nvSpPr>
        <p:spPr>
          <a:xfrm>
            <a:off x="8537053" y="5354011"/>
            <a:ext cx="2361545" cy="646331"/>
          </a:xfrm>
          <a:prstGeom prst="rect">
            <a:avLst/>
          </a:prstGeom>
          <a:noFill/>
        </p:spPr>
        <p:txBody>
          <a:bodyPr wrap="none" rtlCol="0">
            <a:spAutoFit/>
          </a:bodyPr>
          <a:lstStyle/>
          <a:p>
            <a:pPr algn="ctr"/>
            <a:r>
              <a:rPr lang="en-US" dirty="0">
                <a:solidFill>
                  <a:schemeClr val="tx2"/>
                </a:solidFill>
                <a:latin typeface="Montserrat" pitchFamily="2" charset="77"/>
                <a:ea typeface="Roboto Medium" panose="02000000000000000000" pitchFamily="2" charset="0"/>
                <a:cs typeface="Lato" panose="020F0502020204030203" pitchFamily="34" charset="0"/>
              </a:rPr>
              <a:t>Your Title</a:t>
            </a:r>
          </a:p>
        </p:txBody>
      </p:sp>
      <p:sp>
        <p:nvSpPr>
          <p:cNvPr id="116" name="Subtitle 2">
            <a:extLst>
              <a:ext uri="{FF2B5EF4-FFF2-40B4-BE49-F238E27FC236}">
                <a16:creationId xmlns:a16="http://schemas.microsoft.com/office/drawing/2014/main" id="{6274F646-BA9B-874F-BB20-17C16C05AE60}"/>
              </a:ext>
            </a:extLst>
          </p:cNvPr>
          <p:cNvSpPr txBox="1">
            <a:spLocks/>
          </p:cNvSpPr>
          <p:nvPr/>
        </p:nvSpPr>
        <p:spPr>
          <a:xfrm>
            <a:off x="6996766" y="6000342"/>
            <a:ext cx="5428316"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a:t>
            </a:r>
          </a:p>
        </p:txBody>
      </p:sp>
      <p:sp>
        <p:nvSpPr>
          <p:cNvPr id="118" name="TextBox 117">
            <a:extLst>
              <a:ext uri="{FF2B5EF4-FFF2-40B4-BE49-F238E27FC236}">
                <a16:creationId xmlns:a16="http://schemas.microsoft.com/office/drawing/2014/main" id="{4F501581-A575-BD41-80BA-AC1A00B31EAA}"/>
              </a:ext>
            </a:extLst>
          </p:cNvPr>
          <p:cNvSpPr txBox="1"/>
          <p:nvPr/>
        </p:nvSpPr>
        <p:spPr>
          <a:xfrm>
            <a:off x="18479715" y="5354011"/>
            <a:ext cx="2361545" cy="646331"/>
          </a:xfrm>
          <a:prstGeom prst="rect">
            <a:avLst/>
          </a:prstGeom>
          <a:noFill/>
        </p:spPr>
        <p:txBody>
          <a:bodyPr wrap="none" rtlCol="0">
            <a:spAutoFit/>
          </a:bodyPr>
          <a:lstStyle/>
          <a:p>
            <a:pPr algn="ctr"/>
            <a:r>
              <a:rPr lang="en-US" dirty="0">
                <a:solidFill>
                  <a:schemeClr val="tx2"/>
                </a:solidFill>
                <a:latin typeface="Montserrat" pitchFamily="2" charset="77"/>
                <a:ea typeface="Roboto Medium" panose="02000000000000000000" pitchFamily="2" charset="0"/>
                <a:cs typeface="Lato" panose="020F0502020204030203" pitchFamily="34" charset="0"/>
              </a:rPr>
              <a:t>Your Title</a:t>
            </a:r>
          </a:p>
        </p:txBody>
      </p:sp>
      <p:sp>
        <p:nvSpPr>
          <p:cNvPr id="119" name="Subtitle 2">
            <a:extLst>
              <a:ext uri="{FF2B5EF4-FFF2-40B4-BE49-F238E27FC236}">
                <a16:creationId xmlns:a16="http://schemas.microsoft.com/office/drawing/2014/main" id="{BEEE6FCE-2954-D446-9C79-31D46E877548}"/>
              </a:ext>
            </a:extLst>
          </p:cNvPr>
          <p:cNvSpPr txBox="1">
            <a:spLocks/>
          </p:cNvSpPr>
          <p:nvPr/>
        </p:nvSpPr>
        <p:spPr>
          <a:xfrm>
            <a:off x="16939428" y="6000342"/>
            <a:ext cx="5428316"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a:t>
            </a:r>
          </a:p>
        </p:txBody>
      </p:sp>
      <p:sp>
        <p:nvSpPr>
          <p:cNvPr id="121" name="TextBox 120">
            <a:extLst>
              <a:ext uri="{FF2B5EF4-FFF2-40B4-BE49-F238E27FC236}">
                <a16:creationId xmlns:a16="http://schemas.microsoft.com/office/drawing/2014/main" id="{6B8D03BA-678E-EF42-9D70-CE9ED93D0085}"/>
              </a:ext>
            </a:extLst>
          </p:cNvPr>
          <p:cNvSpPr txBox="1"/>
          <p:nvPr/>
        </p:nvSpPr>
        <p:spPr>
          <a:xfrm>
            <a:off x="3558819" y="9173842"/>
            <a:ext cx="2361545" cy="646331"/>
          </a:xfrm>
          <a:prstGeom prst="rect">
            <a:avLst/>
          </a:prstGeom>
          <a:noFill/>
        </p:spPr>
        <p:txBody>
          <a:bodyPr wrap="none" rtlCol="0">
            <a:spAutoFit/>
          </a:bodyPr>
          <a:lstStyle/>
          <a:p>
            <a:pPr algn="ctr"/>
            <a:r>
              <a:rPr lang="en-US" dirty="0">
                <a:solidFill>
                  <a:schemeClr val="tx2"/>
                </a:solidFill>
                <a:latin typeface="Montserrat" pitchFamily="2" charset="77"/>
                <a:ea typeface="Roboto Medium" panose="02000000000000000000" pitchFamily="2" charset="0"/>
                <a:cs typeface="Lato" panose="020F0502020204030203" pitchFamily="34" charset="0"/>
              </a:rPr>
              <a:t>Your Title</a:t>
            </a:r>
          </a:p>
        </p:txBody>
      </p:sp>
      <p:sp>
        <p:nvSpPr>
          <p:cNvPr id="122" name="Subtitle 2">
            <a:extLst>
              <a:ext uri="{FF2B5EF4-FFF2-40B4-BE49-F238E27FC236}">
                <a16:creationId xmlns:a16="http://schemas.microsoft.com/office/drawing/2014/main" id="{1514FFFA-F829-FD4D-8628-9A5D2CC19BB3}"/>
              </a:ext>
            </a:extLst>
          </p:cNvPr>
          <p:cNvSpPr txBox="1">
            <a:spLocks/>
          </p:cNvSpPr>
          <p:nvPr/>
        </p:nvSpPr>
        <p:spPr>
          <a:xfrm>
            <a:off x="2018532" y="9820173"/>
            <a:ext cx="5428316"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a:t>
            </a:r>
          </a:p>
        </p:txBody>
      </p:sp>
      <p:sp>
        <p:nvSpPr>
          <p:cNvPr id="124" name="TextBox 123">
            <a:extLst>
              <a:ext uri="{FF2B5EF4-FFF2-40B4-BE49-F238E27FC236}">
                <a16:creationId xmlns:a16="http://schemas.microsoft.com/office/drawing/2014/main" id="{CF36CF40-3F8E-5242-80FF-1F8719EB2F91}"/>
              </a:ext>
            </a:extLst>
          </p:cNvPr>
          <p:cNvSpPr txBox="1"/>
          <p:nvPr/>
        </p:nvSpPr>
        <p:spPr>
          <a:xfrm>
            <a:off x="13515111" y="9173842"/>
            <a:ext cx="2361545" cy="646331"/>
          </a:xfrm>
          <a:prstGeom prst="rect">
            <a:avLst/>
          </a:prstGeom>
          <a:noFill/>
        </p:spPr>
        <p:txBody>
          <a:bodyPr wrap="none" rtlCol="0">
            <a:spAutoFit/>
          </a:bodyPr>
          <a:lstStyle/>
          <a:p>
            <a:pPr algn="ctr"/>
            <a:r>
              <a:rPr lang="en-US" dirty="0">
                <a:solidFill>
                  <a:schemeClr val="tx2"/>
                </a:solidFill>
                <a:latin typeface="Montserrat" pitchFamily="2" charset="77"/>
                <a:ea typeface="Roboto Medium" panose="02000000000000000000" pitchFamily="2" charset="0"/>
                <a:cs typeface="Lato" panose="020F0502020204030203" pitchFamily="34" charset="0"/>
              </a:rPr>
              <a:t>Your Title</a:t>
            </a:r>
          </a:p>
        </p:txBody>
      </p:sp>
      <p:sp>
        <p:nvSpPr>
          <p:cNvPr id="125" name="Subtitle 2">
            <a:extLst>
              <a:ext uri="{FF2B5EF4-FFF2-40B4-BE49-F238E27FC236}">
                <a16:creationId xmlns:a16="http://schemas.microsoft.com/office/drawing/2014/main" id="{E70ED2F2-9EB5-574B-876B-58AC175F23C0}"/>
              </a:ext>
            </a:extLst>
          </p:cNvPr>
          <p:cNvSpPr txBox="1">
            <a:spLocks/>
          </p:cNvSpPr>
          <p:nvPr/>
        </p:nvSpPr>
        <p:spPr>
          <a:xfrm>
            <a:off x="11974824" y="9820173"/>
            <a:ext cx="5428316"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Service being offered by a company, ideally, a product.</a:t>
            </a:r>
          </a:p>
        </p:txBody>
      </p:sp>
    </p:spTree>
    <p:extLst>
      <p:ext uri="{BB962C8B-B14F-4D97-AF65-F5344CB8AC3E}">
        <p14:creationId xmlns:p14="http://schemas.microsoft.com/office/powerpoint/2010/main" val="23223237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07386CFE-CA40-FD41-A118-CB88C848210B}"/>
              </a:ext>
            </a:extLst>
          </p:cNvPr>
          <p:cNvSpPr txBox="1"/>
          <p:nvPr/>
        </p:nvSpPr>
        <p:spPr>
          <a:xfrm>
            <a:off x="2033021" y="2137295"/>
            <a:ext cx="6653779" cy="923330"/>
          </a:xfrm>
          <a:prstGeom prst="rect">
            <a:avLst/>
          </a:prstGeom>
          <a:noFill/>
          <a:ln>
            <a:noFill/>
          </a:ln>
        </p:spPr>
        <p:txBody>
          <a:bodyPr wrap="square" rtlCol="0">
            <a:spAutoFit/>
          </a:bodyPr>
          <a:lstStyle/>
          <a:p>
            <a:r>
              <a:rPr lang="en-US" sz="5400" dirty="0">
                <a:solidFill>
                  <a:schemeClr val="tx2"/>
                </a:solidFill>
                <a:latin typeface="Montserrat" pitchFamily="2" charset="77"/>
                <a:ea typeface="Lato Black" charset="0"/>
                <a:cs typeface="Lato Black" charset="0"/>
              </a:rPr>
              <a:t>Diagram Section</a:t>
            </a:r>
          </a:p>
        </p:txBody>
      </p:sp>
      <p:sp>
        <p:nvSpPr>
          <p:cNvPr id="41" name="Rectangle 40">
            <a:extLst>
              <a:ext uri="{FF2B5EF4-FFF2-40B4-BE49-F238E27FC236}">
                <a16:creationId xmlns:a16="http://schemas.microsoft.com/office/drawing/2014/main" id="{B6D282B6-6BAF-E145-9B0D-F1C00B136929}"/>
              </a:ext>
            </a:extLst>
          </p:cNvPr>
          <p:cNvSpPr/>
          <p:nvPr/>
        </p:nvSpPr>
        <p:spPr>
          <a:xfrm>
            <a:off x="212293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nvGrpSpPr>
          <p:cNvPr id="4" name="Group 3">
            <a:extLst>
              <a:ext uri="{FF2B5EF4-FFF2-40B4-BE49-F238E27FC236}">
                <a16:creationId xmlns:a16="http://schemas.microsoft.com/office/drawing/2014/main" id="{5BC2E1C0-DDD4-B548-8BD5-6F5372C32F0D}"/>
              </a:ext>
            </a:extLst>
          </p:cNvPr>
          <p:cNvGrpSpPr/>
          <p:nvPr/>
        </p:nvGrpSpPr>
        <p:grpSpPr>
          <a:xfrm>
            <a:off x="13869757" y="3060625"/>
            <a:ext cx="8474872" cy="8501504"/>
            <a:chOff x="13869756" y="3060625"/>
            <a:chExt cx="8474872" cy="8501504"/>
          </a:xfrm>
        </p:grpSpPr>
        <p:sp>
          <p:nvSpPr>
            <p:cNvPr id="23" name="AutoShape 2">
              <a:extLst>
                <a:ext uri="{FF2B5EF4-FFF2-40B4-BE49-F238E27FC236}">
                  <a16:creationId xmlns:a16="http://schemas.microsoft.com/office/drawing/2014/main" id="{CA840557-C5FF-D147-906C-166A404252A6}"/>
                </a:ext>
              </a:extLst>
            </p:cNvPr>
            <p:cNvSpPr>
              <a:spLocks/>
            </p:cNvSpPr>
            <p:nvPr/>
          </p:nvSpPr>
          <p:spPr bwMode="auto">
            <a:xfrm>
              <a:off x="18776570" y="4539338"/>
              <a:ext cx="2658524" cy="2913633"/>
            </a:xfrm>
            <a:custGeom>
              <a:avLst/>
              <a:gdLst>
                <a:gd name="T0" fmla="*/ 17429 w 21600"/>
                <a:gd name="T1" fmla="*/ 15329 h 21600"/>
                <a:gd name="T2" fmla="*/ 0 w 21600"/>
                <a:gd name="T3" fmla="*/ 0 h 21600"/>
                <a:gd name="T4" fmla="*/ 0 w 21600"/>
                <a:gd name="T5" fmla="*/ 4605 h 21600"/>
                <a:gd name="T6" fmla="*/ 12372 w 21600"/>
                <a:gd name="T7" fmla="*/ 15329 h 21600"/>
                <a:gd name="T8" fmla="*/ 7839 w 21600"/>
                <a:gd name="T9" fmla="*/ 15329 h 21600"/>
                <a:gd name="T10" fmla="*/ 14719 w 21600"/>
                <a:gd name="T11" fmla="*/ 21600 h 21600"/>
                <a:gd name="T12" fmla="*/ 21600 w 21600"/>
                <a:gd name="T13" fmla="*/ 15329 h 21600"/>
                <a:gd name="T14" fmla="*/ 17429 w 21600"/>
                <a:gd name="T15" fmla="*/ 15329 h 21600"/>
                <a:gd name="T16" fmla="*/ 17429 w 21600"/>
                <a:gd name="T17" fmla="*/ 15329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00" h="21600">
                  <a:moveTo>
                    <a:pt x="17429" y="15329"/>
                  </a:moveTo>
                  <a:cubicBezTo>
                    <a:pt x="17069" y="6826"/>
                    <a:pt x="9410" y="30"/>
                    <a:pt x="0" y="0"/>
                  </a:cubicBezTo>
                  <a:lnTo>
                    <a:pt x="0" y="4605"/>
                  </a:lnTo>
                  <a:cubicBezTo>
                    <a:pt x="6619" y="4635"/>
                    <a:pt x="12017" y="9370"/>
                    <a:pt x="12372" y="15329"/>
                  </a:cubicBezTo>
                  <a:lnTo>
                    <a:pt x="7839" y="15329"/>
                  </a:lnTo>
                  <a:lnTo>
                    <a:pt x="14719" y="21600"/>
                  </a:lnTo>
                  <a:lnTo>
                    <a:pt x="21600" y="15329"/>
                  </a:lnTo>
                  <a:cubicBezTo>
                    <a:pt x="21600" y="15329"/>
                    <a:pt x="17429" y="15329"/>
                    <a:pt x="17429" y="15329"/>
                  </a:cubicBezTo>
                  <a:close/>
                  <a:moveTo>
                    <a:pt x="17429" y="15329"/>
                  </a:moveTo>
                </a:path>
              </a:pathLst>
            </a:custGeom>
            <a:solidFill>
              <a:srgbClr val="EFF1F8"/>
            </a:solid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3599"/>
            </a:p>
          </p:txBody>
        </p:sp>
        <p:sp>
          <p:nvSpPr>
            <p:cNvPr id="24" name="AutoShape 3">
              <a:extLst>
                <a:ext uri="{FF2B5EF4-FFF2-40B4-BE49-F238E27FC236}">
                  <a16:creationId xmlns:a16="http://schemas.microsoft.com/office/drawing/2014/main" id="{0870DA5D-3C19-2C40-B21B-B9F44C3A9E3C}"/>
                </a:ext>
              </a:extLst>
            </p:cNvPr>
            <p:cNvSpPr>
              <a:spLocks/>
            </p:cNvSpPr>
            <p:nvPr/>
          </p:nvSpPr>
          <p:spPr bwMode="auto">
            <a:xfrm rot="7235955">
              <a:off x="17261339" y="8775302"/>
              <a:ext cx="2656720" cy="2916934"/>
            </a:xfrm>
            <a:custGeom>
              <a:avLst/>
              <a:gdLst>
                <a:gd name="T0" fmla="*/ 17430 w 21595"/>
                <a:gd name="T1" fmla="*/ 15331 h 21596"/>
                <a:gd name="T2" fmla="*/ 0 w 21595"/>
                <a:gd name="T3" fmla="*/ 0 h 21596"/>
                <a:gd name="T4" fmla="*/ 2 w 21595"/>
                <a:gd name="T5" fmla="*/ 4604 h 21596"/>
                <a:gd name="T6" fmla="*/ 12375 w 21595"/>
                <a:gd name="T7" fmla="*/ 15329 h 21596"/>
                <a:gd name="T8" fmla="*/ 7842 w 21595"/>
                <a:gd name="T9" fmla="*/ 15328 h 21596"/>
                <a:gd name="T10" fmla="*/ 14723 w 21595"/>
                <a:gd name="T11" fmla="*/ 21600 h 21596"/>
                <a:gd name="T12" fmla="*/ 21600 w 21595"/>
                <a:gd name="T13" fmla="*/ 15332 h 21596"/>
                <a:gd name="T14" fmla="*/ 17430 w 21595"/>
                <a:gd name="T15" fmla="*/ 15331 h 21596"/>
                <a:gd name="T16" fmla="*/ 17430 w 21595"/>
                <a:gd name="T17" fmla="*/ 15331 h 2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95" h="21596">
                  <a:moveTo>
                    <a:pt x="17430" y="15331"/>
                  </a:moveTo>
                  <a:cubicBezTo>
                    <a:pt x="17067" y="6830"/>
                    <a:pt x="9407" y="33"/>
                    <a:pt x="0" y="0"/>
                  </a:cubicBezTo>
                  <a:lnTo>
                    <a:pt x="2" y="4604"/>
                  </a:lnTo>
                  <a:cubicBezTo>
                    <a:pt x="6619" y="4636"/>
                    <a:pt x="12017" y="9372"/>
                    <a:pt x="12375" y="15329"/>
                  </a:cubicBezTo>
                  <a:lnTo>
                    <a:pt x="7842" y="15328"/>
                  </a:lnTo>
                  <a:lnTo>
                    <a:pt x="14723" y="21600"/>
                  </a:lnTo>
                  <a:lnTo>
                    <a:pt x="21600" y="15332"/>
                  </a:lnTo>
                  <a:cubicBezTo>
                    <a:pt x="21600" y="15332"/>
                    <a:pt x="17430" y="15331"/>
                    <a:pt x="17430" y="15331"/>
                  </a:cubicBezTo>
                  <a:close/>
                  <a:moveTo>
                    <a:pt x="17430" y="15331"/>
                  </a:moveTo>
                </a:path>
              </a:pathLst>
            </a:custGeom>
            <a:solidFill>
              <a:srgbClr val="EFF1F8"/>
            </a:solid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3599"/>
            </a:p>
          </p:txBody>
        </p:sp>
        <p:sp>
          <p:nvSpPr>
            <p:cNvPr id="28" name="AutoShape 4">
              <a:extLst>
                <a:ext uri="{FF2B5EF4-FFF2-40B4-BE49-F238E27FC236}">
                  <a16:creationId xmlns:a16="http://schemas.microsoft.com/office/drawing/2014/main" id="{71C0B012-87FA-1F43-AD2C-144DF55455EE}"/>
                </a:ext>
              </a:extLst>
            </p:cNvPr>
            <p:cNvSpPr>
              <a:spLocks/>
            </p:cNvSpPr>
            <p:nvPr/>
          </p:nvSpPr>
          <p:spPr bwMode="auto">
            <a:xfrm rot="14431501">
              <a:off x="14315208" y="5340543"/>
              <a:ext cx="2656720" cy="2916934"/>
            </a:xfrm>
            <a:custGeom>
              <a:avLst/>
              <a:gdLst>
                <a:gd name="T0" fmla="*/ 17426 w 21605"/>
                <a:gd name="T1" fmla="*/ 15326 h 21605"/>
                <a:gd name="T2" fmla="*/ 0 w 21605"/>
                <a:gd name="T3" fmla="*/ 0 h 21605"/>
                <a:gd name="T4" fmla="*/ -2 w 21605"/>
                <a:gd name="T5" fmla="*/ 4606 h 21605"/>
                <a:gd name="T6" fmla="*/ 12368 w 21605"/>
                <a:gd name="T7" fmla="*/ 15328 h 21605"/>
                <a:gd name="T8" fmla="*/ 7834 w 21605"/>
                <a:gd name="T9" fmla="*/ 15330 h 21605"/>
                <a:gd name="T10" fmla="*/ 14713 w 21605"/>
                <a:gd name="T11" fmla="*/ 21600 h 21605"/>
                <a:gd name="T12" fmla="*/ 21598 w 21605"/>
                <a:gd name="T13" fmla="*/ 15325 h 21605"/>
                <a:gd name="T14" fmla="*/ 17426 w 21605"/>
                <a:gd name="T15" fmla="*/ 15326 h 21605"/>
                <a:gd name="T16" fmla="*/ 17426 w 21605"/>
                <a:gd name="T17" fmla="*/ 15326 h 2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05" h="21605">
                  <a:moveTo>
                    <a:pt x="17426" y="15326"/>
                  </a:moveTo>
                  <a:cubicBezTo>
                    <a:pt x="17070" y="6822"/>
                    <a:pt x="9412" y="27"/>
                    <a:pt x="0" y="0"/>
                  </a:cubicBezTo>
                  <a:lnTo>
                    <a:pt x="-2" y="4606"/>
                  </a:lnTo>
                  <a:cubicBezTo>
                    <a:pt x="6619" y="4634"/>
                    <a:pt x="12015" y="9368"/>
                    <a:pt x="12368" y="15328"/>
                  </a:cubicBezTo>
                  <a:lnTo>
                    <a:pt x="7834" y="15330"/>
                  </a:lnTo>
                  <a:lnTo>
                    <a:pt x="14713" y="21600"/>
                  </a:lnTo>
                  <a:lnTo>
                    <a:pt x="21598" y="15325"/>
                  </a:lnTo>
                  <a:cubicBezTo>
                    <a:pt x="21598" y="15325"/>
                    <a:pt x="17426" y="15326"/>
                    <a:pt x="17426" y="15326"/>
                  </a:cubicBezTo>
                  <a:close/>
                  <a:moveTo>
                    <a:pt x="17426" y="15326"/>
                  </a:moveTo>
                </a:path>
              </a:pathLst>
            </a:custGeom>
            <a:solidFill>
              <a:srgbClr val="EFF1F8"/>
            </a:solid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3599"/>
            </a:p>
          </p:txBody>
        </p:sp>
        <p:sp>
          <p:nvSpPr>
            <p:cNvPr id="29" name="AutoShape 5">
              <a:extLst>
                <a:ext uri="{FF2B5EF4-FFF2-40B4-BE49-F238E27FC236}">
                  <a16:creationId xmlns:a16="http://schemas.microsoft.com/office/drawing/2014/main" id="{C31DDC0D-0F08-1040-BE54-86153709C2F9}"/>
                </a:ext>
              </a:extLst>
            </p:cNvPr>
            <p:cNvSpPr>
              <a:spLocks/>
            </p:cNvSpPr>
            <p:nvPr/>
          </p:nvSpPr>
          <p:spPr bwMode="auto">
            <a:xfrm>
              <a:off x="16589599" y="3060625"/>
              <a:ext cx="3043946" cy="3042090"/>
            </a:xfrm>
            <a:custGeom>
              <a:avLst/>
              <a:gdLst>
                <a:gd name="T0" fmla="*/ 21600 w 21600"/>
                <a:gd name="T1" fmla="*/ 10800 h 21600"/>
                <a:gd name="T2" fmla="*/ 10800 w 21600"/>
                <a:gd name="T3" fmla="*/ 21600 h 21600"/>
                <a:gd name="T4" fmla="*/ 0 w 21600"/>
                <a:gd name="T5" fmla="*/ 10800 h 21600"/>
                <a:gd name="T6" fmla="*/ 10800 w 21600"/>
                <a:gd name="T7" fmla="*/ 0 h 21600"/>
                <a:gd name="T8" fmla="*/ 21600 w 21600"/>
                <a:gd name="T9" fmla="*/ 10800 h 21600"/>
                <a:gd name="T10" fmla="*/ 21600 w 21600"/>
                <a:gd name="T11" fmla="*/ 10800 h 21600"/>
              </a:gdLst>
              <a:ahLst/>
              <a:cxnLst>
                <a:cxn ang="0">
                  <a:pos x="T0" y="T1"/>
                </a:cxn>
                <a:cxn ang="0">
                  <a:pos x="T2" y="T3"/>
                </a:cxn>
                <a:cxn ang="0">
                  <a:pos x="T4" y="T5"/>
                </a:cxn>
                <a:cxn ang="0">
                  <a:pos x="T6" y="T7"/>
                </a:cxn>
                <a:cxn ang="0">
                  <a:pos x="T8" y="T9"/>
                </a:cxn>
                <a:cxn ang="0">
                  <a:pos x="T10" y="T11"/>
                </a:cxn>
              </a:cxnLst>
              <a:rect l="0" t="0" r="r" b="b"/>
              <a:pathLst>
                <a:path w="21600" h="2160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moveTo>
                    <a:pt x="21600" y="10800"/>
                  </a:moveTo>
                </a:path>
              </a:pathLst>
            </a:custGeom>
            <a:solidFill>
              <a:schemeClr val="accent1"/>
            </a:solid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3599"/>
            </a:p>
          </p:txBody>
        </p:sp>
        <p:sp>
          <p:nvSpPr>
            <p:cNvPr id="30" name="AutoShape 6">
              <a:extLst>
                <a:ext uri="{FF2B5EF4-FFF2-40B4-BE49-F238E27FC236}">
                  <a16:creationId xmlns:a16="http://schemas.microsoft.com/office/drawing/2014/main" id="{9007373C-1D06-7B4A-8959-D99724C1B388}"/>
                </a:ext>
              </a:extLst>
            </p:cNvPr>
            <p:cNvSpPr>
              <a:spLocks/>
            </p:cNvSpPr>
            <p:nvPr/>
          </p:nvSpPr>
          <p:spPr bwMode="auto">
            <a:xfrm rot="7235955">
              <a:off x="19301611" y="7716256"/>
              <a:ext cx="3042090" cy="3043945"/>
            </a:xfrm>
            <a:custGeom>
              <a:avLst/>
              <a:gdLst>
                <a:gd name="T0" fmla="*/ 21599 w 21596"/>
                <a:gd name="T1" fmla="*/ 10806 h 21596"/>
                <a:gd name="T2" fmla="*/ 10804 w 21596"/>
                <a:gd name="T3" fmla="*/ 21600 h 21596"/>
                <a:gd name="T4" fmla="*/ 3 w 21596"/>
                <a:gd name="T5" fmla="*/ 10798 h 21596"/>
                <a:gd name="T6" fmla="*/ 10798 w 21596"/>
                <a:gd name="T7" fmla="*/ 4 h 21596"/>
                <a:gd name="T8" fmla="*/ 21599 w 21596"/>
                <a:gd name="T9" fmla="*/ 10806 h 21596"/>
                <a:gd name="T10" fmla="*/ 21599 w 21596"/>
                <a:gd name="T11" fmla="*/ 10806 h 21596"/>
              </a:gdLst>
              <a:ahLst/>
              <a:cxnLst>
                <a:cxn ang="0">
                  <a:pos x="T0" y="T1"/>
                </a:cxn>
                <a:cxn ang="0">
                  <a:pos x="T2" y="T3"/>
                </a:cxn>
                <a:cxn ang="0">
                  <a:pos x="T4" y="T5"/>
                </a:cxn>
                <a:cxn ang="0">
                  <a:pos x="T6" y="T7"/>
                </a:cxn>
                <a:cxn ang="0">
                  <a:pos x="T8" y="T9"/>
                </a:cxn>
                <a:cxn ang="0">
                  <a:pos x="T10" y="T11"/>
                </a:cxn>
              </a:cxnLst>
              <a:rect l="0" t="0" r="r" b="b"/>
              <a:pathLst>
                <a:path w="21596" h="21596">
                  <a:moveTo>
                    <a:pt x="21599" y="10806"/>
                  </a:moveTo>
                  <a:cubicBezTo>
                    <a:pt x="21601" y="16769"/>
                    <a:pt x="16768" y="21602"/>
                    <a:pt x="10804" y="21600"/>
                  </a:cubicBezTo>
                  <a:cubicBezTo>
                    <a:pt x="4840" y="21598"/>
                    <a:pt x="5" y="16762"/>
                    <a:pt x="3" y="10798"/>
                  </a:cubicBezTo>
                  <a:cubicBezTo>
                    <a:pt x="1" y="4835"/>
                    <a:pt x="4834" y="2"/>
                    <a:pt x="10798" y="4"/>
                  </a:cubicBezTo>
                  <a:cubicBezTo>
                    <a:pt x="16762" y="6"/>
                    <a:pt x="21597" y="4842"/>
                    <a:pt x="21599" y="10806"/>
                  </a:cubicBezTo>
                  <a:close/>
                  <a:moveTo>
                    <a:pt x="21599" y="10806"/>
                  </a:moveTo>
                </a:path>
              </a:pathLst>
            </a:custGeom>
            <a:solidFill>
              <a:schemeClr val="accent2"/>
            </a:solid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3599"/>
            </a:p>
          </p:txBody>
        </p:sp>
        <p:sp>
          <p:nvSpPr>
            <p:cNvPr id="31" name="AutoShape 7">
              <a:extLst>
                <a:ext uri="{FF2B5EF4-FFF2-40B4-BE49-F238E27FC236}">
                  <a16:creationId xmlns:a16="http://schemas.microsoft.com/office/drawing/2014/main" id="{2480A608-AC95-474B-BF59-E132C2158B95}"/>
                </a:ext>
              </a:extLst>
            </p:cNvPr>
            <p:cNvSpPr>
              <a:spLocks/>
            </p:cNvSpPr>
            <p:nvPr/>
          </p:nvSpPr>
          <p:spPr bwMode="auto">
            <a:xfrm rot="14431501">
              <a:off x="13870684" y="7706037"/>
              <a:ext cx="3042090" cy="3043945"/>
            </a:xfrm>
            <a:custGeom>
              <a:avLst/>
              <a:gdLst>
                <a:gd name="T0" fmla="*/ 21591 w 21595"/>
                <a:gd name="T1" fmla="*/ 10790 h 21596"/>
                <a:gd name="T2" fmla="*/ 10789 w 21595"/>
                <a:gd name="T3" fmla="*/ 21592 h 21596"/>
                <a:gd name="T4" fmla="*/ -5 w 21595"/>
                <a:gd name="T5" fmla="*/ 10798 h 21596"/>
                <a:gd name="T6" fmla="*/ 10797 w 21595"/>
                <a:gd name="T7" fmla="*/ -4 h 21596"/>
                <a:gd name="T8" fmla="*/ 21591 w 21595"/>
                <a:gd name="T9" fmla="*/ 10790 h 21596"/>
                <a:gd name="T10" fmla="*/ 21591 w 21595"/>
                <a:gd name="T11" fmla="*/ 10790 h 21596"/>
              </a:gdLst>
              <a:ahLst/>
              <a:cxnLst>
                <a:cxn ang="0">
                  <a:pos x="T0" y="T1"/>
                </a:cxn>
                <a:cxn ang="0">
                  <a:pos x="T2" y="T3"/>
                </a:cxn>
                <a:cxn ang="0">
                  <a:pos x="T4" y="T5"/>
                </a:cxn>
                <a:cxn ang="0">
                  <a:pos x="T6" y="T7"/>
                </a:cxn>
                <a:cxn ang="0">
                  <a:pos x="T8" y="T9"/>
                </a:cxn>
                <a:cxn ang="0">
                  <a:pos x="T10" y="T11"/>
                </a:cxn>
              </a:cxnLst>
              <a:rect l="0" t="0" r="r" b="b"/>
              <a:pathLst>
                <a:path w="21595" h="21596">
                  <a:moveTo>
                    <a:pt x="21591" y="10790"/>
                  </a:moveTo>
                  <a:cubicBezTo>
                    <a:pt x="21588" y="16754"/>
                    <a:pt x="16752" y="21590"/>
                    <a:pt x="10789" y="21592"/>
                  </a:cubicBezTo>
                  <a:cubicBezTo>
                    <a:pt x="4825" y="21594"/>
                    <a:pt x="-7" y="16761"/>
                    <a:pt x="-5" y="10798"/>
                  </a:cubicBezTo>
                  <a:cubicBezTo>
                    <a:pt x="-2" y="4834"/>
                    <a:pt x="4834" y="-2"/>
                    <a:pt x="10797" y="-4"/>
                  </a:cubicBezTo>
                  <a:cubicBezTo>
                    <a:pt x="16761" y="-6"/>
                    <a:pt x="21593" y="4827"/>
                    <a:pt x="21591" y="10790"/>
                  </a:cubicBezTo>
                  <a:close/>
                  <a:moveTo>
                    <a:pt x="21591" y="10790"/>
                  </a:moveTo>
                </a:path>
              </a:pathLst>
            </a:custGeom>
            <a:solidFill>
              <a:schemeClr val="accent3"/>
            </a:solidFill>
            <a:ln>
              <a:noFill/>
            </a:ln>
            <a:extLst>
              <a:ext uri="{91240B29-F687-4f45-9708-019B960494DF}">
                <a14:hiddenLine xmlns=""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sz="3599"/>
            </a:p>
          </p:txBody>
        </p:sp>
        <p:sp>
          <p:nvSpPr>
            <p:cNvPr id="47" name="Shape 2772">
              <a:extLst>
                <a:ext uri="{FF2B5EF4-FFF2-40B4-BE49-F238E27FC236}">
                  <a16:creationId xmlns:a16="http://schemas.microsoft.com/office/drawing/2014/main" id="{59487F57-EEAD-2C49-B326-F5443DC97AB9}"/>
                </a:ext>
              </a:extLst>
            </p:cNvPr>
            <p:cNvSpPr/>
            <p:nvPr/>
          </p:nvSpPr>
          <p:spPr>
            <a:xfrm>
              <a:off x="17574029" y="4046990"/>
              <a:ext cx="1075085" cy="1075085"/>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2273" y="12764"/>
                  </a:moveTo>
                  <a:lnTo>
                    <a:pt x="17182" y="12764"/>
                  </a:lnTo>
                  <a:cubicBezTo>
                    <a:pt x="17453" y="12764"/>
                    <a:pt x="17673" y="12544"/>
                    <a:pt x="17673" y="12273"/>
                  </a:cubicBezTo>
                  <a:cubicBezTo>
                    <a:pt x="17673" y="12002"/>
                    <a:pt x="17453" y="11782"/>
                    <a:pt x="17182" y="11782"/>
                  </a:cubicBezTo>
                  <a:lnTo>
                    <a:pt x="12273" y="11782"/>
                  </a:lnTo>
                  <a:cubicBezTo>
                    <a:pt x="12002" y="11782"/>
                    <a:pt x="11782" y="12002"/>
                    <a:pt x="11782" y="12273"/>
                  </a:cubicBezTo>
                  <a:cubicBezTo>
                    <a:pt x="11782" y="12544"/>
                    <a:pt x="12002" y="12764"/>
                    <a:pt x="12273" y="12764"/>
                  </a:cubicBezTo>
                  <a:moveTo>
                    <a:pt x="4909" y="6873"/>
                  </a:moveTo>
                  <a:lnTo>
                    <a:pt x="8836" y="6873"/>
                  </a:lnTo>
                  <a:lnTo>
                    <a:pt x="8836" y="11782"/>
                  </a:lnTo>
                  <a:lnTo>
                    <a:pt x="4909" y="11782"/>
                  </a:lnTo>
                  <a:cubicBezTo>
                    <a:pt x="4909" y="11782"/>
                    <a:pt x="4909" y="6873"/>
                    <a:pt x="4909" y="6873"/>
                  </a:cubicBezTo>
                  <a:close/>
                  <a:moveTo>
                    <a:pt x="4909" y="12764"/>
                  </a:moveTo>
                  <a:lnTo>
                    <a:pt x="8836" y="12764"/>
                  </a:lnTo>
                  <a:cubicBezTo>
                    <a:pt x="9378" y="12764"/>
                    <a:pt x="9818" y="12325"/>
                    <a:pt x="9818" y="11782"/>
                  </a:cubicBezTo>
                  <a:lnTo>
                    <a:pt x="9818" y="6873"/>
                  </a:lnTo>
                  <a:cubicBezTo>
                    <a:pt x="9818" y="6331"/>
                    <a:pt x="9378" y="5891"/>
                    <a:pt x="8836" y="5891"/>
                  </a:cubicBezTo>
                  <a:lnTo>
                    <a:pt x="4909" y="5891"/>
                  </a:lnTo>
                  <a:cubicBezTo>
                    <a:pt x="4367" y="5891"/>
                    <a:pt x="3927" y="6331"/>
                    <a:pt x="3927" y="6873"/>
                  </a:cubicBezTo>
                  <a:lnTo>
                    <a:pt x="3927" y="11782"/>
                  </a:lnTo>
                  <a:cubicBezTo>
                    <a:pt x="3927" y="12325"/>
                    <a:pt x="4367" y="12764"/>
                    <a:pt x="4909" y="12764"/>
                  </a:cubicBezTo>
                  <a:moveTo>
                    <a:pt x="12273" y="10800"/>
                  </a:moveTo>
                  <a:lnTo>
                    <a:pt x="14236" y="10800"/>
                  </a:lnTo>
                  <a:cubicBezTo>
                    <a:pt x="14507" y="10800"/>
                    <a:pt x="14727" y="10580"/>
                    <a:pt x="14727" y="10309"/>
                  </a:cubicBezTo>
                  <a:cubicBezTo>
                    <a:pt x="14727" y="10038"/>
                    <a:pt x="14507" y="9818"/>
                    <a:pt x="14236" y="9818"/>
                  </a:cubicBezTo>
                  <a:lnTo>
                    <a:pt x="12273" y="9818"/>
                  </a:lnTo>
                  <a:cubicBezTo>
                    <a:pt x="12002" y="9818"/>
                    <a:pt x="11782" y="10038"/>
                    <a:pt x="11782" y="10309"/>
                  </a:cubicBezTo>
                  <a:cubicBezTo>
                    <a:pt x="11782" y="10580"/>
                    <a:pt x="12002" y="10800"/>
                    <a:pt x="12273" y="10800"/>
                  </a:cubicBezTo>
                  <a:moveTo>
                    <a:pt x="12273" y="6873"/>
                  </a:moveTo>
                  <a:lnTo>
                    <a:pt x="15218" y="6873"/>
                  </a:lnTo>
                  <a:cubicBezTo>
                    <a:pt x="15489" y="6873"/>
                    <a:pt x="15709" y="6653"/>
                    <a:pt x="15709" y="6382"/>
                  </a:cubicBezTo>
                  <a:cubicBezTo>
                    <a:pt x="15709" y="6111"/>
                    <a:pt x="15489" y="5891"/>
                    <a:pt x="15218" y="5891"/>
                  </a:cubicBezTo>
                  <a:lnTo>
                    <a:pt x="12273" y="5891"/>
                  </a:lnTo>
                  <a:cubicBezTo>
                    <a:pt x="12002" y="5891"/>
                    <a:pt x="11782" y="6111"/>
                    <a:pt x="11782" y="6382"/>
                  </a:cubicBezTo>
                  <a:cubicBezTo>
                    <a:pt x="11782" y="6653"/>
                    <a:pt x="12002" y="6873"/>
                    <a:pt x="12273" y="6873"/>
                  </a:cubicBezTo>
                  <a:moveTo>
                    <a:pt x="12273" y="8836"/>
                  </a:moveTo>
                  <a:lnTo>
                    <a:pt x="17182" y="8836"/>
                  </a:lnTo>
                  <a:cubicBezTo>
                    <a:pt x="17453" y="8836"/>
                    <a:pt x="17673" y="8617"/>
                    <a:pt x="17673" y="8345"/>
                  </a:cubicBezTo>
                  <a:cubicBezTo>
                    <a:pt x="17673" y="8075"/>
                    <a:pt x="17453" y="7855"/>
                    <a:pt x="17182" y="7855"/>
                  </a:cubicBezTo>
                  <a:lnTo>
                    <a:pt x="12273" y="7855"/>
                  </a:lnTo>
                  <a:cubicBezTo>
                    <a:pt x="12002" y="7855"/>
                    <a:pt x="11782" y="8075"/>
                    <a:pt x="11782" y="8345"/>
                  </a:cubicBezTo>
                  <a:cubicBezTo>
                    <a:pt x="11782" y="8617"/>
                    <a:pt x="12002" y="8836"/>
                    <a:pt x="12273" y="8836"/>
                  </a:cubicBezTo>
                </a:path>
              </a:pathLst>
            </a:custGeom>
            <a:solidFill>
              <a:schemeClr val="bg1"/>
            </a:solidFill>
            <a:ln w="12700">
              <a:noFill/>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48" name="Shape 2617">
              <a:extLst>
                <a:ext uri="{FF2B5EF4-FFF2-40B4-BE49-F238E27FC236}">
                  <a16:creationId xmlns:a16="http://schemas.microsoft.com/office/drawing/2014/main" id="{9A447F71-8DBD-4F44-908F-50735B4EB7ED}"/>
                </a:ext>
              </a:extLst>
            </p:cNvPr>
            <p:cNvSpPr/>
            <p:nvPr/>
          </p:nvSpPr>
          <p:spPr>
            <a:xfrm>
              <a:off x="14787428" y="8769276"/>
              <a:ext cx="1183307" cy="968267"/>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49" name="Shape 2546">
              <a:extLst>
                <a:ext uri="{FF2B5EF4-FFF2-40B4-BE49-F238E27FC236}">
                  <a16:creationId xmlns:a16="http://schemas.microsoft.com/office/drawing/2014/main" id="{A7DA8226-0355-CA42-9071-B30A5C25CFC4}"/>
                </a:ext>
              </a:extLst>
            </p:cNvPr>
            <p:cNvSpPr/>
            <p:nvPr/>
          </p:nvSpPr>
          <p:spPr>
            <a:xfrm>
              <a:off x="20245950" y="8764254"/>
              <a:ext cx="1193060" cy="976141"/>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bg1"/>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sp>
        <p:nvSpPr>
          <p:cNvPr id="50" name="Freeform: Shape 4149">
            <a:extLst>
              <a:ext uri="{FF2B5EF4-FFF2-40B4-BE49-F238E27FC236}">
                <a16:creationId xmlns:a16="http://schemas.microsoft.com/office/drawing/2014/main" id="{6CA2E9D7-A3D7-4648-B740-742179FAD1DC}"/>
              </a:ext>
            </a:extLst>
          </p:cNvPr>
          <p:cNvSpPr/>
          <p:nvPr/>
        </p:nvSpPr>
        <p:spPr>
          <a:xfrm>
            <a:off x="2122935" y="7590302"/>
            <a:ext cx="4354065" cy="1165694"/>
          </a:xfrm>
          <a:custGeom>
            <a:avLst/>
            <a:gdLst/>
            <a:ahLst/>
            <a:cxnLst>
              <a:cxn ang="3cd4">
                <a:pos x="hc" y="t"/>
              </a:cxn>
              <a:cxn ang="cd2">
                <a:pos x="l" y="vc"/>
              </a:cxn>
              <a:cxn ang="cd4">
                <a:pos x="hc" y="b"/>
              </a:cxn>
              <a:cxn ang="0">
                <a:pos x="r" y="vc"/>
              </a:cxn>
            </a:cxnLst>
            <a:rect l="l" t="t" r="r" b="b"/>
            <a:pathLst>
              <a:path w="1152" h="499">
                <a:moveTo>
                  <a:pt x="0" y="499"/>
                </a:moveTo>
                <a:lnTo>
                  <a:pt x="995" y="499"/>
                </a:lnTo>
                <a:lnTo>
                  <a:pt x="1152" y="250"/>
                </a:lnTo>
                <a:lnTo>
                  <a:pt x="1152" y="249"/>
                </a:lnTo>
                <a:lnTo>
                  <a:pt x="995" y="0"/>
                </a:lnTo>
                <a:lnTo>
                  <a:pt x="0" y="0"/>
                </a:ln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Lato Regular" charset="0"/>
              <a:ea typeface="Arial Unicode MS" pitchFamily="2"/>
              <a:cs typeface="Arial Unicode MS" pitchFamily="2"/>
            </a:endParaRPr>
          </a:p>
        </p:txBody>
      </p:sp>
      <p:sp>
        <p:nvSpPr>
          <p:cNvPr id="51" name="Freeform: Shape 4150">
            <a:extLst>
              <a:ext uri="{FF2B5EF4-FFF2-40B4-BE49-F238E27FC236}">
                <a16:creationId xmlns:a16="http://schemas.microsoft.com/office/drawing/2014/main" id="{168FEAA7-408C-E34E-9090-57DFFCAA43DF}"/>
              </a:ext>
            </a:extLst>
          </p:cNvPr>
          <p:cNvSpPr/>
          <p:nvPr/>
        </p:nvSpPr>
        <p:spPr>
          <a:xfrm>
            <a:off x="2122935" y="5247267"/>
            <a:ext cx="4354065" cy="1168034"/>
          </a:xfrm>
          <a:custGeom>
            <a:avLst/>
            <a:gdLst/>
            <a:ahLst/>
            <a:cxnLst>
              <a:cxn ang="3cd4">
                <a:pos x="hc" y="t"/>
              </a:cxn>
              <a:cxn ang="cd2">
                <a:pos x="l" y="vc"/>
              </a:cxn>
              <a:cxn ang="cd4">
                <a:pos x="hc" y="b"/>
              </a:cxn>
              <a:cxn ang="0">
                <a:pos x="r" y="vc"/>
              </a:cxn>
            </a:cxnLst>
            <a:rect l="l" t="t" r="r" b="b"/>
            <a:pathLst>
              <a:path w="1152" h="500">
                <a:moveTo>
                  <a:pt x="0" y="500"/>
                </a:moveTo>
                <a:lnTo>
                  <a:pt x="995" y="500"/>
                </a:lnTo>
                <a:lnTo>
                  <a:pt x="1152" y="250"/>
                </a:lnTo>
                <a:lnTo>
                  <a:pt x="1152" y="250"/>
                </a:lnTo>
                <a:lnTo>
                  <a:pt x="995" y="0"/>
                </a:lnTo>
                <a:lnTo>
                  <a:pt x="0" y="0"/>
                </a:ln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Lato Regular" charset="0"/>
              <a:ea typeface="Arial Unicode MS" pitchFamily="2"/>
              <a:cs typeface="Arial Unicode MS" pitchFamily="2"/>
            </a:endParaRPr>
          </a:p>
        </p:txBody>
      </p:sp>
      <p:sp>
        <p:nvSpPr>
          <p:cNvPr id="52" name="Freeform: Shape 4151">
            <a:extLst>
              <a:ext uri="{FF2B5EF4-FFF2-40B4-BE49-F238E27FC236}">
                <a16:creationId xmlns:a16="http://schemas.microsoft.com/office/drawing/2014/main" id="{0BB6DAB8-0F12-6D48-8121-6C002EF7C12A}"/>
              </a:ext>
            </a:extLst>
          </p:cNvPr>
          <p:cNvSpPr/>
          <p:nvPr/>
        </p:nvSpPr>
        <p:spPr>
          <a:xfrm>
            <a:off x="2122935" y="9930997"/>
            <a:ext cx="4354065" cy="1168034"/>
          </a:xfrm>
          <a:custGeom>
            <a:avLst/>
            <a:gdLst/>
            <a:ahLst/>
            <a:cxnLst>
              <a:cxn ang="3cd4">
                <a:pos x="hc" y="t"/>
              </a:cxn>
              <a:cxn ang="cd2">
                <a:pos x="l" y="vc"/>
              </a:cxn>
              <a:cxn ang="cd4">
                <a:pos x="hc" y="b"/>
              </a:cxn>
              <a:cxn ang="0">
                <a:pos x="r" y="vc"/>
              </a:cxn>
            </a:cxnLst>
            <a:rect l="l" t="t" r="r" b="b"/>
            <a:pathLst>
              <a:path w="1152" h="500">
                <a:moveTo>
                  <a:pt x="0" y="500"/>
                </a:moveTo>
                <a:lnTo>
                  <a:pt x="995" y="500"/>
                </a:lnTo>
                <a:lnTo>
                  <a:pt x="1152" y="250"/>
                </a:lnTo>
                <a:lnTo>
                  <a:pt x="1152" y="250"/>
                </a:lnTo>
                <a:lnTo>
                  <a:pt x="995" y="0"/>
                </a:lnTo>
                <a:lnTo>
                  <a:pt x="0" y="0"/>
                </a:ln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Lato Regular" charset="0"/>
              <a:ea typeface="Arial Unicode MS" pitchFamily="2"/>
              <a:cs typeface="Arial Unicode MS" pitchFamily="2"/>
            </a:endParaRPr>
          </a:p>
        </p:txBody>
      </p:sp>
      <p:sp>
        <p:nvSpPr>
          <p:cNvPr id="58" name="Rectangle 57">
            <a:extLst>
              <a:ext uri="{FF2B5EF4-FFF2-40B4-BE49-F238E27FC236}">
                <a16:creationId xmlns:a16="http://schemas.microsoft.com/office/drawing/2014/main" id="{BC308174-9FDF-E346-BD9F-0BBD61960139}"/>
              </a:ext>
            </a:extLst>
          </p:cNvPr>
          <p:cNvSpPr/>
          <p:nvPr/>
        </p:nvSpPr>
        <p:spPr>
          <a:xfrm>
            <a:off x="6803622" y="5017824"/>
            <a:ext cx="5827287" cy="1626920"/>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 and perceived value of the product.</a:t>
            </a:r>
          </a:p>
        </p:txBody>
      </p:sp>
      <p:sp>
        <p:nvSpPr>
          <p:cNvPr id="61" name="Rectangle 60">
            <a:extLst>
              <a:ext uri="{FF2B5EF4-FFF2-40B4-BE49-F238E27FC236}">
                <a16:creationId xmlns:a16="http://schemas.microsoft.com/office/drawing/2014/main" id="{159EA6F4-39A1-B842-8597-44E966F5885A}"/>
              </a:ext>
            </a:extLst>
          </p:cNvPr>
          <p:cNvSpPr/>
          <p:nvPr/>
        </p:nvSpPr>
        <p:spPr>
          <a:xfrm>
            <a:off x="6803622" y="7393953"/>
            <a:ext cx="5827287" cy="1626920"/>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 and perceived value of the product.</a:t>
            </a:r>
          </a:p>
        </p:txBody>
      </p:sp>
      <p:sp>
        <p:nvSpPr>
          <p:cNvPr id="62" name="Rectangle 61">
            <a:extLst>
              <a:ext uri="{FF2B5EF4-FFF2-40B4-BE49-F238E27FC236}">
                <a16:creationId xmlns:a16="http://schemas.microsoft.com/office/drawing/2014/main" id="{2489C418-5029-F84F-B04E-2FCDE2BF7251}"/>
              </a:ext>
            </a:extLst>
          </p:cNvPr>
          <p:cNvSpPr/>
          <p:nvPr/>
        </p:nvSpPr>
        <p:spPr>
          <a:xfrm>
            <a:off x="6803622" y="9701554"/>
            <a:ext cx="5827287" cy="1626920"/>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 and perceived value of the product.</a:t>
            </a:r>
          </a:p>
        </p:txBody>
      </p:sp>
      <p:sp>
        <p:nvSpPr>
          <p:cNvPr id="63" name="Rectangle 62">
            <a:extLst>
              <a:ext uri="{FF2B5EF4-FFF2-40B4-BE49-F238E27FC236}">
                <a16:creationId xmlns:a16="http://schemas.microsoft.com/office/drawing/2014/main" id="{59BA2DCB-5809-FB4B-8F45-D3163A30783E}"/>
              </a:ext>
            </a:extLst>
          </p:cNvPr>
          <p:cNvSpPr/>
          <p:nvPr/>
        </p:nvSpPr>
        <p:spPr>
          <a:xfrm>
            <a:off x="2607692" y="5551714"/>
            <a:ext cx="3365284" cy="646331"/>
          </a:xfrm>
          <a:prstGeom prst="rect">
            <a:avLst/>
          </a:prstGeom>
        </p:spPr>
        <p:txBody>
          <a:bodyPr wrap="square">
            <a:spAutoFit/>
          </a:bodyPr>
          <a:lstStyle/>
          <a:p>
            <a:r>
              <a:rPr lang="en-US" dirty="0">
                <a:solidFill>
                  <a:schemeClr val="bg1"/>
                </a:solidFill>
                <a:latin typeface="Montserrat" pitchFamily="2" charset="77"/>
                <a:ea typeface="Montserrat" charset="0"/>
                <a:cs typeface="Montserrat" charset="0"/>
              </a:rPr>
              <a:t>Title One</a:t>
            </a:r>
          </a:p>
        </p:txBody>
      </p:sp>
      <p:sp>
        <p:nvSpPr>
          <p:cNvPr id="64" name="Rectangle 63">
            <a:extLst>
              <a:ext uri="{FF2B5EF4-FFF2-40B4-BE49-F238E27FC236}">
                <a16:creationId xmlns:a16="http://schemas.microsoft.com/office/drawing/2014/main" id="{371FDF17-A193-1748-BC48-672BDFA117D7}"/>
              </a:ext>
            </a:extLst>
          </p:cNvPr>
          <p:cNvSpPr/>
          <p:nvPr/>
        </p:nvSpPr>
        <p:spPr>
          <a:xfrm>
            <a:off x="2607692" y="7849983"/>
            <a:ext cx="3365284" cy="646331"/>
          </a:xfrm>
          <a:prstGeom prst="rect">
            <a:avLst/>
          </a:prstGeom>
        </p:spPr>
        <p:txBody>
          <a:bodyPr wrap="square">
            <a:spAutoFit/>
          </a:bodyPr>
          <a:lstStyle/>
          <a:p>
            <a:r>
              <a:rPr lang="en-US" dirty="0">
                <a:solidFill>
                  <a:schemeClr val="bg1"/>
                </a:solidFill>
                <a:latin typeface="Montserrat" pitchFamily="2" charset="77"/>
                <a:ea typeface="Montserrat" charset="0"/>
                <a:cs typeface="Montserrat" charset="0"/>
              </a:rPr>
              <a:t>Title Two</a:t>
            </a:r>
          </a:p>
        </p:txBody>
      </p:sp>
      <p:sp>
        <p:nvSpPr>
          <p:cNvPr id="65" name="Rectangle 64">
            <a:extLst>
              <a:ext uri="{FF2B5EF4-FFF2-40B4-BE49-F238E27FC236}">
                <a16:creationId xmlns:a16="http://schemas.microsoft.com/office/drawing/2014/main" id="{88766620-B974-754E-907B-7953CA402482}"/>
              </a:ext>
            </a:extLst>
          </p:cNvPr>
          <p:cNvSpPr/>
          <p:nvPr/>
        </p:nvSpPr>
        <p:spPr>
          <a:xfrm>
            <a:off x="2607692" y="10191848"/>
            <a:ext cx="3365284" cy="646331"/>
          </a:xfrm>
          <a:prstGeom prst="rect">
            <a:avLst/>
          </a:prstGeom>
        </p:spPr>
        <p:txBody>
          <a:bodyPr wrap="square">
            <a:spAutoFit/>
          </a:bodyPr>
          <a:lstStyle/>
          <a:p>
            <a:r>
              <a:rPr lang="en-US" dirty="0">
                <a:solidFill>
                  <a:schemeClr val="bg1"/>
                </a:solidFill>
                <a:latin typeface="Montserrat" pitchFamily="2" charset="77"/>
                <a:ea typeface="Montserrat" charset="0"/>
                <a:cs typeface="Montserrat" charset="0"/>
              </a:rPr>
              <a:t>Title Three</a:t>
            </a:r>
          </a:p>
        </p:txBody>
      </p:sp>
    </p:spTree>
    <p:extLst>
      <p:ext uri="{BB962C8B-B14F-4D97-AF65-F5344CB8AC3E}">
        <p14:creationId xmlns:p14="http://schemas.microsoft.com/office/powerpoint/2010/main" val="31082498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7535008" y="1745044"/>
            <a:ext cx="9307650" cy="1315581"/>
            <a:chOff x="7535008" y="1745044"/>
            <a:chExt cx="9307650"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7535008" y="2137295"/>
              <a:ext cx="9307650" cy="923330"/>
            </a:xfrm>
            <a:prstGeom prst="rect">
              <a:avLst/>
            </a:prstGeom>
            <a:noFill/>
            <a:ln>
              <a:noFill/>
            </a:ln>
          </p:spPr>
          <p:txBody>
            <a:bodyPr wrap="square" rtlCol="0">
              <a:spAutoFit/>
            </a:bodyPr>
            <a:lstStyle/>
            <a:p>
              <a:pPr algn="ctr"/>
              <a:r>
                <a:rPr lang="en-US" sz="5400" dirty="0">
                  <a:solidFill>
                    <a:schemeClr val="tx2"/>
                  </a:solidFill>
                  <a:latin typeface="Montserrat" pitchFamily="2" charset="77"/>
                  <a:ea typeface="Lato Black" charset="0"/>
                  <a:cs typeface="Lato Black" charset="0"/>
                </a:rPr>
                <a:t>Diagram Section</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cxnSp>
        <p:nvCxnSpPr>
          <p:cNvPr id="34" name="Straight Connector 33">
            <a:extLst>
              <a:ext uri="{FF2B5EF4-FFF2-40B4-BE49-F238E27FC236}">
                <a16:creationId xmlns:a16="http://schemas.microsoft.com/office/drawing/2014/main" id="{248AF8D6-067F-1F44-9AA1-A2E052EE230C}"/>
              </a:ext>
            </a:extLst>
          </p:cNvPr>
          <p:cNvCxnSpPr/>
          <p:nvPr/>
        </p:nvCxnSpPr>
        <p:spPr>
          <a:xfrm flipH="1">
            <a:off x="13235018" y="6736871"/>
            <a:ext cx="1099069" cy="812649"/>
          </a:xfrm>
          <a:prstGeom prst="line">
            <a:avLst/>
          </a:prstGeom>
          <a:ln w="15875">
            <a:solidFill>
              <a:schemeClr val="bg1">
                <a:lumMod val="8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B02B46F7-0D07-F742-8B4C-8DCC8654FDAB}"/>
              </a:ext>
            </a:extLst>
          </p:cNvPr>
          <p:cNvCxnSpPr/>
          <p:nvPr/>
        </p:nvCxnSpPr>
        <p:spPr>
          <a:xfrm flipH="1">
            <a:off x="10081461" y="9072301"/>
            <a:ext cx="1099069" cy="812649"/>
          </a:xfrm>
          <a:prstGeom prst="line">
            <a:avLst/>
          </a:prstGeom>
          <a:ln w="15875">
            <a:solidFill>
              <a:schemeClr val="bg1">
                <a:lumMod val="8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1506F5B0-AABA-A144-8E6F-F3EA360C77A1}"/>
              </a:ext>
            </a:extLst>
          </p:cNvPr>
          <p:cNvCxnSpPr/>
          <p:nvPr/>
        </p:nvCxnSpPr>
        <p:spPr>
          <a:xfrm>
            <a:off x="10094764" y="6677417"/>
            <a:ext cx="1099069" cy="812649"/>
          </a:xfrm>
          <a:prstGeom prst="line">
            <a:avLst/>
          </a:prstGeom>
          <a:ln w="15875">
            <a:solidFill>
              <a:schemeClr val="bg1">
                <a:lumMod val="8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3CBEAE78-B235-8C43-AE82-1133646E2B04}"/>
              </a:ext>
            </a:extLst>
          </p:cNvPr>
          <p:cNvCxnSpPr/>
          <p:nvPr/>
        </p:nvCxnSpPr>
        <p:spPr>
          <a:xfrm>
            <a:off x="13248320" y="9012846"/>
            <a:ext cx="1099069" cy="812649"/>
          </a:xfrm>
          <a:prstGeom prst="line">
            <a:avLst/>
          </a:prstGeom>
          <a:ln w="15875">
            <a:solidFill>
              <a:schemeClr val="bg1">
                <a:lumMod val="85000"/>
              </a:schemeClr>
            </a:solidFill>
            <a:prstDash val="sysDash"/>
          </a:ln>
          <a:effectLst/>
        </p:spPr>
        <p:style>
          <a:lnRef idx="2">
            <a:schemeClr val="accent1"/>
          </a:lnRef>
          <a:fillRef idx="0">
            <a:schemeClr val="accent1"/>
          </a:fillRef>
          <a:effectRef idx="1">
            <a:schemeClr val="accent1"/>
          </a:effectRef>
          <a:fontRef idx="minor">
            <a:schemeClr val="tx1"/>
          </a:fontRef>
        </p:style>
      </p:cxnSp>
      <p:sp>
        <p:nvSpPr>
          <p:cNvPr id="46" name="Oval 45">
            <a:extLst>
              <a:ext uri="{FF2B5EF4-FFF2-40B4-BE49-F238E27FC236}">
                <a16:creationId xmlns:a16="http://schemas.microsoft.com/office/drawing/2014/main" id="{46F1DC55-DE02-5F4E-8092-76E5425A0395}"/>
              </a:ext>
            </a:extLst>
          </p:cNvPr>
          <p:cNvSpPr>
            <a:spLocks noChangeAspect="1"/>
          </p:cNvSpPr>
          <p:nvPr/>
        </p:nvSpPr>
        <p:spPr>
          <a:xfrm>
            <a:off x="8367532" y="5293024"/>
            <a:ext cx="1856028" cy="1856028"/>
          </a:xfrm>
          <a:prstGeom prst="ellipse">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p>
        </p:txBody>
      </p:sp>
      <p:sp>
        <p:nvSpPr>
          <p:cNvPr id="47" name="Oval 46">
            <a:extLst>
              <a:ext uri="{FF2B5EF4-FFF2-40B4-BE49-F238E27FC236}">
                <a16:creationId xmlns:a16="http://schemas.microsoft.com/office/drawing/2014/main" id="{43C61779-9D4E-4D49-912B-34DEA11C73BE}"/>
              </a:ext>
            </a:extLst>
          </p:cNvPr>
          <p:cNvSpPr>
            <a:spLocks noChangeAspect="1"/>
          </p:cNvSpPr>
          <p:nvPr/>
        </p:nvSpPr>
        <p:spPr>
          <a:xfrm>
            <a:off x="8367532" y="9290877"/>
            <a:ext cx="1856028" cy="1856028"/>
          </a:xfrm>
          <a:prstGeom prst="ellipse">
            <a:avLst/>
          </a:prstGeom>
          <a:solidFill>
            <a:schemeClr val="accent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p>
        </p:txBody>
      </p:sp>
      <p:sp>
        <p:nvSpPr>
          <p:cNvPr id="52" name="Oval 51">
            <a:extLst>
              <a:ext uri="{FF2B5EF4-FFF2-40B4-BE49-F238E27FC236}">
                <a16:creationId xmlns:a16="http://schemas.microsoft.com/office/drawing/2014/main" id="{A19C1285-1BA3-CF4C-B00E-F4AA1A5D0B9E}"/>
              </a:ext>
            </a:extLst>
          </p:cNvPr>
          <p:cNvSpPr>
            <a:spLocks noChangeAspect="1"/>
          </p:cNvSpPr>
          <p:nvPr/>
        </p:nvSpPr>
        <p:spPr>
          <a:xfrm flipH="1">
            <a:off x="14181079" y="5293024"/>
            <a:ext cx="1856028" cy="1856028"/>
          </a:xfrm>
          <a:prstGeom prst="ellipse">
            <a:avLst/>
          </a:prstGeom>
          <a:solidFill>
            <a:schemeClr val="accent3"/>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p>
        </p:txBody>
      </p:sp>
      <p:sp>
        <p:nvSpPr>
          <p:cNvPr id="53" name="Oval 52">
            <a:extLst>
              <a:ext uri="{FF2B5EF4-FFF2-40B4-BE49-F238E27FC236}">
                <a16:creationId xmlns:a16="http://schemas.microsoft.com/office/drawing/2014/main" id="{0A16DC00-7E22-B04D-8F47-0F4D615467FA}"/>
              </a:ext>
            </a:extLst>
          </p:cNvPr>
          <p:cNvSpPr>
            <a:spLocks noChangeAspect="1"/>
          </p:cNvSpPr>
          <p:nvPr/>
        </p:nvSpPr>
        <p:spPr>
          <a:xfrm flipH="1">
            <a:off x="14181079" y="9290877"/>
            <a:ext cx="1856028" cy="1856028"/>
          </a:xfrm>
          <a:prstGeom prst="ellipse">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98"/>
          </a:p>
        </p:txBody>
      </p:sp>
      <p:sp>
        <p:nvSpPr>
          <p:cNvPr id="105" name="Oval 104">
            <a:extLst>
              <a:ext uri="{FF2B5EF4-FFF2-40B4-BE49-F238E27FC236}">
                <a16:creationId xmlns:a16="http://schemas.microsoft.com/office/drawing/2014/main" id="{2AD39F75-B82F-DA4B-8A16-C9FA5D246D7E}"/>
              </a:ext>
            </a:extLst>
          </p:cNvPr>
          <p:cNvSpPr/>
          <p:nvPr/>
        </p:nvSpPr>
        <p:spPr>
          <a:xfrm>
            <a:off x="10993308" y="7083741"/>
            <a:ext cx="2415629" cy="24156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Shape 2944">
            <a:extLst>
              <a:ext uri="{FF2B5EF4-FFF2-40B4-BE49-F238E27FC236}">
                <a16:creationId xmlns:a16="http://schemas.microsoft.com/office/drawing/2014/main" id="{4DC92B75-24CE-E846-A816-C4A48AF6D6BB}"/>
              </a:ext>
            </a:extLst>
          </p:cNvPr>
          <p:cNvSpPr/>
          <p:nvPr/>
        </p:nvSpPr>
        <p:spPr>
          <a:xfrm>
            <a:off x="11742127" y="7832562"/>
            <a:ext cx="917989" cy="917986"/>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bg1"/>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Montserrat" pitchFamily="2" charset="77"/>
            </a:endParaRPr>
          </a:p>
        </p:txBody>
      </p:sp>
      <p:sp>
        <p:nvSpPr>
          <p:cNvPr id="107" name="Rectangle 106">
            <a:extLst>
              <a:ext uri="{FF2B5EF4-FFF2-40B4-BE49-F238E27FC236}">
                <a16:creationId xmlns:a16="http://schemas.microsoft.com/office/drawing/2014/main" id="{E416DF5C-6AD9-D64F-908D-2D338D8D1E8F}"/>
              </a:ext>
            </a:extLst>
          </p:cNvPr>
          <p:cNvSpPr/>
          <p:nvPr/>
        </p:nvSpPr>
        <p:spPr>
          <a:xfrm>
            <a:off x="8650209" y="5805539"/>
            <a:ext cx="1290674" cy="830997"/>
          </a:xfrm>
          <a:prstGeom prst="rect">
            <a:avLst/>
          </a:prstGeom>
        </p:spPr>
        <p:txBody>
          <a:bodyPr wrap="square">
            <a:spAutoFit/>
          </a:bodyPr>
          <a:lstStyle/>
          <a:p>
            <a:pPr algn="ctr"/>
            <a:r>
              <a:rPr lang="en-US" sz="4800" dirty="0">
                <a:solidFill>
                  <a:schemeClr val="bg1"/>
                </a:solidFill>
                <a:latin typeface="Montserrat" pitchFamily="2" charset="77"/>
                <a:ea typeface="Montserrat" charset="0"/>
                <a:cs typeface="Montserrat" charset="0"/>
              </a:rPr>
              <a:t>A</a:t>
            </a:r>
          </a:p>
        </p:txBody>
      </p:sp>
      <p:sp>
        <p:nvSpPr>
          <p:cNvPr id="108" name="Rectangle 107">
            <a:extLst>
              <a:ext uri="{FF2B5EF4-FFF2-40B4-BE49-F238E27FC236}">
                <a16:creationId xmlns:a16="http://schemas.microsoft.com/office/drawing/2014/main" id="{00BC3516-B4F6-744D-9B59-A2252D7313A8}"/>
              </a:ext>
            </a:extLst>
          </p:cNvPr>
          <p:cNvSpPr/>
          <p:nvPr/>
        </p:nvSpPr>
        <p:spPr>
          <a:xfrm>
            <a:off x="8650209" y="9825495"/>
            <a:ext cx="1290674" cy="830997"/>
          </a:xfrm>
          <a:prstGeom prst="rect">
            <a:avLst/>
          </a:prstGeom>
        </p:spPr>
        <p:txBody>
          <a:bodyPr wrap="square">
            <a:spAutoFit/>
          </a:bodyPr>
          <a:lstStyle/>
          <a:p>
            <a:pPr algn="ctr"/>
            <a:r>
              <a:rPr lang="en-US" sz="4800" dirty="0">
                <a:solidFill>
                  <a:schemeClr val="bg1"/>
                </a:solidFill>
                <a:latin typeface="Montserrat" pitchFamily="2" charset="77"/>
                <a:ea typeface="Montserrat" charset="0"/>
                <a:cs typeface="Montserrat" charset="0"/>
              </a:rPr>
              <a:t>B</a:t>
            </a:r>
          </a:p>
        </p:txBody>
      </p:sp>
      <p:sp>
        <p:nvSpPr>
          <p:cNvPr id="109" name="Rectangle 108">
            <a:extLst>
              <a:ext uri="{FF2B5EF4-FFF2-40B4-BE49-F238E27FC236}">
                <a16:creationId xmlns:a16="http://schemas.microsoft.com/office/drawing/2014/main" id="{A0C694C5-9F4B-9D45-B97B-FD1028E6A771}"/>
              </a:ext>
            </a:extLst>
          </p:cNvPr>
          <p:cNvSpPr/>
          <p:nvPr/>
        </p:nvSpPr>
        <p:spPr>
          <a:xfrm>
            <a:off x="14466809" y="5805539"/>
            <a:ext cx="1290674" cy="830997"/>
          </a:xfrm>
          <a:prstGeom prst="rect">
            <a:avLst/>
          </a:prstGeom>
        </p:spPr>
        <p:txBody>
          <a:bodyPr wrap="square">
            <a:spAutoFit/>
          </a:bodyPr>
          <a:lstStyle/>
          <a:p>
            <a:pPr algn="ctr"/>
            <a:r>
              <a:rPr lang="en-US" sz="4800" dirty="0">
                <a:solidFill>
                  <a:schemeClr val="bg1"/>
                </a:solidFill>
                <a:latin typeface="Montserrat" pitchFamily="2" charset="77"/>
                <a:ea typeface="Montserrat" charset="0"/>
                <a:cs typeface="Montserrat" charset="0"/>
              </a:rPr>
              <a:t>C</a:t>
            </a:r>
          </a:p>
        </p:txBody>
      </p:sp>
      <p:sp>
        <p:nvSpPr>
          <p:cNvPr id="110" name="Rectangle 109">
            <a:extLst>
              <a:ext uri="{FF2B5EF4-FFF2-40B4-BE49-F238E27FC236}">
                <a16:creationId xmlns:a16="http://schemas.microsoft.com/office/drawing/2014/main" id="{2B656D33-8E38-C645-AED4-A6AEEC3FA270}"/>
              </a:ext>
            </a:extLst>
          </p:cNvPr>
          <p:cNvSpPr/>
          <p:nvPr/>
        </p:nvSpPr>
        <p:spPr>
          <a:xfrm>
            <a:off x="14466809" y="9825495"/>
            <a:ext cx="1290674" cy="830997"/>
          </a:xfrm>
          <a:prstGeom prst="rect">
            <a:avLst/>
          </a:prstGeom>
        </p:spPr>
        <p:txBody>
          <a:bodyPr wrap="square">
            <a:spAutoFit/>
          </a:bodyPr>
          <a:lstStyle/>
          <a:p>
            <a:pPr algn="ctr"/>
            <a:r>
              <a:rPr lang="en-US" sz="4800" dirty="0">
                <a:solidFill>
                  <a:schemeClr val="bg1"/>
                </a:solidFill>
                <a:latin typeface="Montserrat" pitchFamily="2" charset="77"/>
                <a:ea typeface="Montserrat" charset="0"/>
                <a:cs typeface="Montserrat" charset="0"/>
              </a:rPr>
              <a:t>D</a:t>
            </a:r>
          </a:p>
        </p:txBody>
      </p:sp>
      <p:sp>
        <p:nvSpPr>
          <p:cNvPr id="111" name="Rectangle 110">
            <a:extLst>
              <a:ext uri="{FF2B5EF4-FFF2-40B4-BE49-F238E27FC236}">
                <a16:creationId xmlns:a16="http://schemas.microsoft.com/office/drawing/2014/main" id="{07214D06-2E86-3744-8F83-9050B50C9E1F}"/>
              </a:ext>
            </a:extLst>
          </p:cNvPr>
          <p:cNvSpPr/>
          <p:nvPr/>
        </p:nvSpPr>
        <p:spPr>
          <a:xfrm>
            <a:off x="16396183" y="5997011"/>
            <a:ext cx="5853613" cy="1101135"/>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 and perceived value.</a:t>
            </a:r>
          </a:p>
        </p:txBody>
      </p:sp>
      <p:sp>
        <p:nvSpPr>
          <p:cNvPr id="112" name="Rectangle 111">
            <a:extLst>
              <a:ext uri="{FF2B5EF4-FFF2-40B4-BE49-F238E27FC236}">
                <a16:creationId xmlns:a16="http://schemas.microsoft.com/office/drawing/2014/main" id="{451BF4C6-E820-884A-A469-B4D31517D850}"/>
              </a:ext>
            </a:extLst>
          </p:cNvPr>
          <p:cNvSpPr/>
          <p:nvPr/>
        </p:nvSpPr>
        <p:spPr>
          <a:xfrm>
            <a:off x="16396183" y="5343928"/>
            <a:ext cx="5388281"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Your Title</a:t>
            </a:r>
          </a:p>
        </p:txBody>
      </p:sp>
      <p:sp>
        <p:nvSpPr>
          <p:cNvPr id="114" name="Rectangle 113">
            <a:extLst>
              <a:ext uri="{FF2B5EF4-FFF2-40B4-BE49-F238E27FC236}">
                <a16:creationId xmlns:a16="http://schemas.microsoft.com/office/drawing/2014/main" id="{C519E932-7B3D-1F45-B313-4B8DE6CD8BD7}"/>
              </a:ext>
            </a:extLst>
          </p:cNvPr>
          <p:cNvSpPr/>
          <p:nvPr/>
        </p:nvSpPr>
        <p:spPr>
          <a:xfrm>
            <a:off x="16396183" y="10072253"/>
            <a:ext cx="5853613" cy="1101135"/>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 and perceived value.</a:t>
            </a:r>
          </a:p>
        </p:txBody>
      </p:sp>
      <p:sp>
        <p:nvSpPr>
          <p:cNvPr id="115" name="Rectangle 114">
            <a:extLst>
              <a:ext uri="{FF2B5EF4-FFF2-40B4-BE49-F238E27FC236}">
                <a16:creationId xmlns:a16="http://schemas.microsoft.com/office/drawing/2014/main" id="{B76C349E-9052-114E-987D-582DB56A4ABC}"/>
              </a:ext>
            </a:extLst>
          </p:cNvPr>
          <p:cNvSpPr/>
          <p:nvPr/>
        </p:nvSpPr>
        <p:spPr>
          <a:xfrm>
            <a:off x="16396183" y="9419170"/>
            <a:ext cx="5388281"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Your Title</a:t>
            </a:r>
          </a:p>
        </p:txBody>
      </p:sp>
      <p:sp>
        <p:nvSpPr>
          <p:cNvPr id="117" name="Rectangle 116">
            <a:extLst>
              <a:ext uri="{FF2B5EF4-FFF2-40B4-BE49-F238E27FC236}">
                <a16:creationId xmlns:a16="http://schemas.microsoft.com/office/drawing/2014/main" id="{0422FCED-8519-0443-871A-4A88A4F63341}"/>
              </a:ext>
            </a:extLst>
          </p:cNvPr>
          <p:cNvSpPr/>
          <p:nvPr/>
        </p:nvSpPr>
        <p:spPr>
          <a:xfrm>
            <a:off x="2127848" y="5997011"/>
            <a:ext cx="5853613" cy="1101135"/>
          </a:xfrm>
          <a:prstGeom prst="rect">
            <a:avLst/>
          </a:prstGeom>
        </p:spPr>
        <p:txBody>
          <a:bodyPr wrap="square">
            <a:spAutoFit/>
          </a:bodyPr>
          <a:lstStyle/>
          <a:p>
            <a:pPr algn="r">
              <a:lnSpc>
                <a:spcPts val="4080"/>
              </a:lnSpc>
            </a:pPr>
            <a:r>
              <a:rPr lang="en-US" sz="2800" dirty="0">
                <a:latin typeface="Montserrat Light" charset="0"/>
                <a:ea typeface="Montserrat Light" charset="0"/>
                <a:cs typeface="Montserrat Light" charset="0"/>
              </a:rPr>
              <a:t>Marketers must link the price to the real and perceived value.</a:t>
            </a:r>
          </a:p>
        </p:txBody>
      </p:sp>
      <p:sp>
        <p:nvSpPr>
          <p:cNvPr id="118" name="Rectangle 117">
            <a:extLst>
              <a:ext uri="{FF2B5EF4-FFF2-40B4-BE49-F238E27FC236}">
                <a16:creationId xmlns:a16="http://schemas.microsoft.com/office/drawing/2014/main" id="{CDA7F466-E13C-7A4D-9AC1-39175C34C103}"/>
              </a:ext>
            </a:extLst>
          </p:cNvPr>
          <p:cNvSpPr/>
          <p:nvPr/>
        </p:nvSpPr>
        <p:spPr>
          <a:xfrm>
            <a:off x="2587967" y="5343928"/>
            <a:ext cx="5388281" cy="646331"/>
          </a:xfrm>
          <a:prstGeom prst="rect">
            <a:avLst/>
          </a:prstGeom>
        </p:spPr>
        <p:txBody>
          <a:bodyPr wrap="square">
            <a:spAutoFit/>
          </a:bodyPr>
          <a:lstStyle/>
          <a:p>
            <a:pPr algn="r"/>
            <a:r>
              <a:rPr lang="en-US" dirty="0">
                <a:solidFill>
                  <a:schemeClr val="tx2"/>
                </a:solidFill>
                <a:latin typeface="Montserrat" pitchFamily="2" charset="77"/>
                <a:ea typeface="Montserrat Bold" charset="0"/>
                <a:cs typeface="Montserrat Bold" charset="0"/>
              </a:rPr>
              <a:t>Your Title</a:t>
            </a:r>
          </a:p>
        </p:txBody>
      </p:sp>
      <p:sp>
        <p:nvSpPr>
          <p:cNvPr id="120" name="Rectangle 119">
            <a:extLst>
              <a:ext uri="{FF2B5EF4-FFF2-40B4-BE49-F238E27FC236}">
                <a16:creationId xmlns:a16="http://schemas.microsoft.com/office/drawing/2014/main" id="{05CC3174-86DD-A244-A786-0BB5BEA496B2}"/>
              </a:ext>
            </a:extLst>
          </p:cNvPr>
          <p:cNvSpPr/>
          <p:nvPr/>
        </p:nvSpPr>
        <p:spPr>
          <a:xfrm>
            <a:off x="2127848" y="10072253"/>
            <a:ext cx="5853613" cy="1101135"/>
          </a:xfrm>
          <a:prstGeom prst="rect">
            <a:avLst/>
          </a:prstGeom>
        </p:spPr>
        <p:txBody>
          <a:bodyPr wrap="square">
            <a:spAutoFit/>
          </a:bodyPr>
          <a:lstStyle/>
          <a:p>
            <a:pPr algn="r">
              <a:lnSpc>
                <a:spcPts val="4080"/>
              </a:lnSpc>
            </a:pPr>
            <a:r>
              <a:rPr lang="en-US" sz="2800" dirty="0">
                <a:latin typeface="Montserrat Light" charset="0"/>
                <a:ea typeface="Montserrat Light" charset="0"/>
                <a:cs typeface="Montserrat Light" charset="0"/>
              </a:rPr>
              <a:t>Marketers must link the price to the real and perceived value.</a:t>
            </a:r>
          </a:p>
        </p:txBody>
      </p:sp>
      <p:sp>
        <p:nvSpPr>
          <p:cNvPr id="121" name="Rectangle 120">
            <a:extLst>
              <a:ext uri="{FF2B5EF4-FFF2-40B4-BE49-F238E27FC236}">
                <a16:creationId xmlns:a16="http://schemas.microsoft.com/office/drawing/2014/main" id="{53E3E1E8-C8E5-2744-B4C2-D74CFFA292B1}"/>
              </a:ext>
            </a:extLst>
          </p:cNvPr>
          <p:cNvSpPr/>
          <p:nvPr/>
        </p:nvSpPr>
        <p:spPr>
          <a:xfrm>
            <a:off x="2587967" y="9419170"/>
            <a:ext cx="5388281" cy="646331"/>
          </a:xfrm>
          <a:prstGeom prst="rect">
            <a:avLst/>
          </a:prstGeom>
        </p:spPr>
        <p:txBody>
          <a:bodyPr wrap="square">
            <a:spAutoFit/>
          </a:bodyPr>
          <a:lstStyle/>
          <a:p>
            <a:pPr algn="r"/>
            <a:r>
              <a:rPr lang="en-US" dirty="0">
                <a:solidFill>
                  <a:schemeClr val="tx2"/>
                </a:solidFill>
                <a:latin typeface="Montserrat" pitchFamily="2" charset="77"/>
                <a:ea typeface="Montserrat Bold" charset="0"/>
                <a:cs typeface="Montserrat Bold" charset="0"/>
              </a:rPr>
              <a:t>Your Title</a:t>
            </a:r>
          </a:p>
        </p:txBody>
      </p:sp>
    </p:spTree>
    <p:extLst>
      <p:ext uri="{BB962C8B-B14F-4D97-AF65-F5344CB8AC3E}">
        <p14:creationId xmlns:p14="http://schemas.microsoft.com/office/powerpoint/2010/main" val="30857819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7535008" y="1745044"/>
            <a:ext cx="9307650" cy="1315581"/>
            <a:chOff x="7535008" y="1745044"/>
            <a:chExt cx="9307650"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7535008" y="2137295"/>
              <a:ext cx="9307650" cy="923330"/>
            </a:xfrm>
            <a:prstGeom prst="rect">
              <a:avLst/>
            </a:prstGeom>
            <a:noFill/>
            <a:ln>
              <a:noFill/>
            </a:ln>
          </p:spPr>
          <p:txBody>
            <a:bodyPr wrap="square" rtlCol="0">
              <a:spAutoFit/>
            </a:bodyPr>
            <a:lstStyle/>
            <a:p>
              <a:pPr algn="ctr"/>
              <a:r>
                <a:rPr lang="en-US" sz="5400" dirty="0">
                  <a:solidFill>
                    <a:schemeClr val="tx2"/>
                  </a:solidFill>
                  <a:latin typeface="Montserrat" pitchFamily="2" charset="77"/>
                  <a:ea typeface="Lato Black" charset="0"/>
                  <a:cs typeface="Lato Black" charset="0"/>
                </a:rPr>
                <a:t>Diagram Section</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grpSp>
        <p:nvGrpSpPr>
          <p:cNvPr id="3" name="Group 2">
            <a:extLst>
              <a:ext uri="{FF2B5EF4-FFF2-40B4-BE49-F238E27FC236}">
                <a16:creationId xmlns:a16="http://schemas.microsoft.com/office/drawing/2014/main" id="{FAFDB149-EBBA-AD42-9C50-5787AAD2CC5F}"/>
              </a:ext>
            </a:extLst>
          </p:cNvPr>
          <p:cNvGrpSpPr/>
          <p:nvPr/>
        </p:nvGrpSpPr>
        <p:grpSpPr>
          <a:xfrm>
            <a:off x="2434435" y="4562449"/>
            <a:ext cx="20344478" cy="7698335"/>
            <a:chOff x="2359405" y="4562449"/>
            <a:chExt cx="20344478" cy="7698335"/>
          </a:xfrm>
        </p:grpSpPr>
        <p:sp>
          <p:nvSpPr>
            <p:cNvPr id="29" name="Freeform 28">
              <a:extLst>
                <a:ext uri="{FF2B5EF4-FFF2-40B4-BE49-F238E27FC236}">
                  <a16:creationId xmlns:a16="http://schemas.microsoft.com/office/drawing/2014/main" id="{8B0D4806-0EEA-4A4C-AAD1-ACCF94434084}"/>
                </a:ext>
              </a:extLst>
            </p:cNvPr>
            <p:cNvSpPr>
              <a:spLocks/>
            </p:cNvSpPr>
            <p:nvPr/>
          </p:nvSpPr>
          <p:spPr bwMode="auto">
            <a:xfrm>
              <a:off x="2359405" y="4562449"/>
              <a:ext cx="5599392" cy="7698335"/>
            </a:xfrm>
            <a:custGeom>
              <a:avLst/>
              <a:gdLst>
                <a:gd name="T0" fmla="*/ 0 w 1970"/>
                <a:gd name="T1" fmla="*/ 2575 h 2719"/>
                <a:gd name="T2" fmla="*/ 610 w 1970"/>
                <a:gd name="T3" fmla="*/ 2719 h 2719"/>
                <a:gd name="T4" fmla="*/ 1970 w 1970"/>
                <a:gd name="T5" fmla="*/ 1360 h 2719"/>
                <a:gd name="T6" fmla="*/ 610 w 1970"/>
                <a:gd name="T7" fmla="*/ 0 h 2719"/>
                <a:gd name="T8" fmla="*/ 0 w 1970"/>
                <a:gd name="T9" fmla="*/ 144 h 2719"/>
              </a:gdLst>
              <a:ahLst/>
              <a:cxnLst>
                <a:cxn ang="0">
                  <a:pos x="T0" y="T1"/>
                </a:cxn>
                <a:cxn ang="0">
                  <a:pos x="T2" y="T3"/>
                </a:cxn>
                <a:cxn ang="0">
                  <a:pos x="T4" y="T5"/>
                </a:cxn>
                <a:cxn ang="0">
                  <a:pos x="T6" y="T7"/>
                </a:cxn>
                <a:cxn ang="0">
                  <a:pos x="T8" y="T9"/>
                </a:cxn>
              </a:cxnLst>
              <a:rect l="0" t="0" r="r" b="b"/>
              <a:pathLst>
                <a:path w="1970" h="2719">
                  <a:moveTo>
                    <a:pt x="0" y="2575"/>
                  </a:moveTo>
                  <a:cubicBezTo>
                    <a:pt x="183" y="2667"/>
                    <a:pt x="391" y="2719"/>
                    <a:pt x="610" y="2719"/>
                  </a:cubicBezTo>
                  <a:cubicBezTo>
                    <a:pt x="1361" y="2719"/>
                    <a:pt x="1970" y="2111"/>
                    <a:pt x="1970" y="1360"/>
                  </a:cubicBezTo>
                  <a:cubicBezTo>
                    <a:pt x="1970" y="608"/>
                    <a:pt x="1361" y="0"/>
                    <a:pt x="610" y="0"/>
                  </a:cubicBezTo>
                  <a:cubicBezTo>
                    <a:pt x="391" y="0"/>
                    <a:pt x="183" y="52"/>
                    <a:pt x="0" y="144"/>
                  </a:cubicBezTo>
                </a:path>
              </a:pathLst>
            </a:custGeom>
            <a:noFill/>
            <a:ln w="25400" cap="flat">
              <a:solidFill>
                <a:schemeClr val="bg1">
                  <a:lumMod val="85000"/>
                </a:schemeClr>
              </a:solidFill>
              <a:prstDash val="solid"/>
              <a:miter lim="800000"/>
              <a:headEnd type="oval" w="lg" len="lg"/>
              <a:tailEnd type="oval" w="lg" len="lg"/>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1" dirty="0">
                <a:latin typeface="Roboto Bold" charset="0"/>
              </a:endParaRPr>
            </a:p>
          </p:txBody>
        </p:sp>
        <p:cxnSp>
          <p:nvCxnSpPr>
            <p:cNvPr id="30" name="Straight Connector 29">
              <a:extLst>
                <a:ext uri="{FF2B5EF4-FFF2-40B4-BE49-F238E27FC236}">
                  <a16:creationId xmlns:a16="http://schemas.microsoft.com/office/drawing/2014/main" id="{579F4379-E07B-4A41-81D5-77C895FAB5F4}"/>
                </a:ext>
              </a:extLst>
            </p:cNvPr>
            <p:cNvCxnSpPr>
              <a:stCxn id="35" idx="6"/>
            </p:cNvCxnSpPr>
            <p:nvPr/>
          </p:nvCxnSpPr>
          <p:spPr>
            <a:xfrm flipV="1">
              <a:off x="6764536" y="5465658"/>
              <a:ext cx="2665343"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D76F02F-8E5A-6646-8FBF-96FA08D97F44}"/>
                </a:ext>
              </a:extLst>
            </p:cNvPr>
            <p:cNvCxnSpPr>
              <a:cxnSpLocks/>
            </p:cNvCxnSpPr>
            <p:nvPr/>
          </p:nvCxnSpPr>
          <p:spPr>
            <a:xfrm>
              <a:off x="7958797" y="7408758"/>
              <a:ext cx="1471082"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57769F9-F8AC-8349-8F65-8A590BC6F604}"/>
                </a:ext>
              </a:extLst>
            </p:cNvPr>
            <p:cNvCxnSpPr>
              <a:cxnSpLocks/>
            </p:cNvCxnSpPr>
            <p:nvPr/>
          </p:nvCxnSpPr>
          <p:spPr>
            <a:xfrm>
              <a:off x="7958797" y="9397578"/>
              <a:ext cx="1471082"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309AFB9-2381-F342-8708-D3C2E6D42B90}"/>
                </a:ext>
              </a:extLst>
            </p:cNvPr>
            <p:cNvCxnSpPr/>
            <p:nvPr/>
          </p:nvCxnSpPr>
          <p:spPr>
            <a:xfrm flipV="1">
              <a:off x="6764536" y="11361549"/>
              <a:ext cx="2665343"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5" name="Freeform 9">
              <a:extLst>
                <a:ext uri="{FF2B5EF4-FFF2-40B4-BE49-F238E27FC236}">
                  <a16:creationId xmlns:a16="http://schemas.microsoft.com/office/drawing/2014/main" id="{54A56A55-6946-9248-ACF9-C9D26D356CD5}"/>
                </a:ext>
              </a:extLst>
            </p:cNvPr>
            <p:cNvSpPr>
              <a:spLocks/>
            </p:cNvSpPr>
            <p:nvPr/>
          </p:nvSpPr>
          <p:spPr bwMode="auto">
            <a:xfrm>
              <a:off x="6304999" y="5235890"/>
              <a:ext cx="459537" cy="459537"/>
            </a:xfrm>
            <a:prstGeom prst="ellipse">
              <a:avLst/>
            </a:prstGeom>
            <a:solidFill>
              <a:schemeClr val="accent1"/>
            </a:solidFill>
            <a:ln w="63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Roboto Bold" charset="0"/>
              </a:endParaRPr>
            </a:p>
          </p:txBody>
        </p:sp>
        <p:sp>
          <p:nvSpPr>
            <p:cNvPr id="36" name="Oval 35">
              <a:extLst>
                <a:ext uri="{FF2B5EF4-FFF2-40B4-BE49-F238E27FC236}">
                  <a16:creationId xmlns:a16="http://schemas.microsoft.com/office/drawing/2014/main" id="{BBF86CD3-E2DF-0542-8FE7-67A105F67299}"/>
                </a:ext>
              </a:extLst>
            </p:cNvPr>
            <p:cNvSpPr/>
            <p:nvPr/>
          </p:nvSpPr>
          <p:spPr>
            <a:xfrm>
              <a:off x="9799418" y="4673395"/>
              <a:ext cx="1634043" cy="15845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0" bIns="0" rtlCol="0" anchor="ctr"/>
            <a:lstStyle/>
            <a:p>
              <a:pPr algn="ctr"/>
              <a:endParaRPr lang="en-US" sz="3200" b="1" dirty="0">
                <a:solidFill>
                  <a:srgbClr val="FFFFFF"/>
                </a:solidFill>
                <a:latin typeface="Roboto Bold" charset="0"/>
              </a:endParaRPr>
            </a:p>
          </p:txBody>
        </p:sp>
        <p:sp>
          <p:nvSpPr>
            <p:cNvPr id="38" name="Freeform 8">
              <a:extLst>
                <a:ext uri="{FF2B5EF4-FFF2-40B4-BE49-F238E27FC236}">
                  <a16:creationId xmlns:a16="http://schemas.microsoft.com/office/drawing/2014/main" id="{5A3D9FA5-473C-9C41-B627-77A258153B86}"/>
                </a:ext>
              </a:extLst>
            </p:cNvPr>
            <p:cNvSpPr>
              <a:spLocks/>
            </p:cNvSpPr>
            <p:nvPr/>
          </p:nvSpPr>
          <p:spPr bwMode="auto">
            <a:xfrm>
              <a:off x="7589258" y="7202657"/>
              <a:ext cx="456186" cy="453947"/>
            </a:xfrm>
            <a:prstGeom prst="ellipse">
              <a:avLst/>
            </a:prstGeom>
            <a:solidFill>
              <a:schemeClr val="accent2"/>
            </a:solidFill>
            <a:ln w="63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Roboto Bold" charset="0"/>
              </a:endParaRPr>
            </a:p>
          </p:txBody>
        </p:sp>
        <p:sp>
          <p:nvSpPr>
            <p:cNvPr id="39" name="Oval 38">
              <a:extLst>
                <a:ext uri="{FF2B5EF4-FFF2-40B4-BE49-F238E27FC236}">
                  <a16:creationId xmlns:a16="http://schemas.microsoft.com/office/drawing/2014/main" id="{4BBCCE8E-8257-2647-9377-05710290FCC6}"/>
                </a:ext>
              </a:extLst>
            </p:cNvPr>
            <p:cNvSpPr/>
            <p:nvPr/>
          </p:nvSpPr>
          <p:spPr>
            <a:xfrm>
              <a:off x="9799418" y="6637367"/>
              <a:ext cx="1634043" cy="1584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0" bIns="0" rtlCol="0" anchor="ctr"/>
            <a:lstStyle/>
            <a:p>
              <a:pPr algn="ctr"/>
              <a:endParaRPr lang="en-US" sz="3200" b="1" dirty="0">
                <a:solidFill>
                  <a:srgbClr val="FFFFFF"/>
                </a:solidFill>
                <a:latin typeface="Roboto Bold" charset="0"/>
              </a:endParaRPr>
            </a:p>
          </p:txBody>
        </p:sp>
        <p:sp>
          <p:nvSpPr>
            <p:cNvPr id="40" name="Freeform 7">
              <a:extLst>
                <a:ext uri="{FF2B5EF4-FFF2-40B4-BE49-F238E27FC236}">
                  <a16:creationId xmlns:a16="http://schemas.microsoft.com/office/drawing/2014/main" id="{4E0B9465-ADD7-F846-B08D-C5FEA097B790}"/>
                </a:ext>
              </a:extLst>
            </p:cNvPr>
            <p:cNvSpPr>
              <a:spLocks/>
            </p:cNvSpPr>
            <p:nvPr/>
          </p:nvSpPr>
          <p:spPr bwMode="auto">
            <a:xfrm>
              <a:off x="7589258" y="9166628"/>
              <a:ext cx="456186" cy="453947"/>
            </a:xfrm>
            <a:prstGeom prst="ellipse">
              <a:avLst/>
            </a:prstGeom>
            <a:solidFill>
              <a:schemeClr val="accent3"/>
            </a:solidFill>
            <a:ln w="63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Roboto Bold" charset="0"/>
              </a:endParaRPr>
            </a:p>
          </p:txBody>
        </p:sp>
        <p:sp>
          <p:nvSpPr>
            <p:cNvPr id="43" name="Oval 42">
              <a:extLst>
                <a:ext uri="{FF2B5EF4-FFF2-40B4-BE49-F238E27FC236}">
                  <a16:creationId xmlns:a16="http://schemas.microsoft.com/office/drawing/2014/main" id="{C0120EFB-EFB2-2C41-ACC2-116A866D6075}"/>
                </a:ext>
              </a:extLst>
            </p:cNvPr>
            <p:cNvSpPr/>
            <p:nvPr/>
          </p:nvSpPr>
          <p:spPr>
            <a:xfrm>
              <a:off x="9799418" y="8601339"/>
              <a:ext cx="1634043" cy="158452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0" bIns="0" rtlCol="0" anchor="ctr"/>
            <a:lstStyle/>
            <a:p>
              <a:pPr algn="ctr"/>
              <a:endParaRPr lang="en-US" sz="3200" b="1" dirty="0">
                <a:solidFill>
                  <a:srgbClr val="FFFFFF"/>
                </a:solidFill>
                <a:latin typeface="Roboto Bold" charset="0"/>
              </a:endParaRPr>
            </a:p>
          </p:txBody>
        </p:sp>
        <p:sp>
          <p:nvSpPr>
            <p:cNvPr id="44" name="Freeform 6">
              <a:extLst>
                <a:ext uri="{FF2B5EF4-FFF2-40B4-BE49-F238E27FC236}">
                  <a16:creationId xmlns:a16="http://schemas.microsoft.com/office/drawing/2014/main" id="{1AC89416-545F-6A42-A935-946AFCE6AD47}"/>
                </a:ext>
              </a:extLst>
            </p:cNvPr>
            <p:cNvSpPr>
              <a:spLocks/>
            </p:cNvSpPr>
            <p:nvPr/>
          </p:nvSpPr>
          <p:spPr bwMode="auto">
            <a:xfrm>
              <a:off x="6304999" y="11150498"/>
              <a:ext cx="459537" cy="459537"/>
            </a:xfrm>
            <a:prstGeom prst="ellipse">
              <a:avLst/>
            </a:prstGeom>
            <a:solidFill>
              <a:schemeClr val="accent4"/>
            </a:solidFill>
            <a:ln w="63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b="1" dirty="0">
                <a:latin typeface="Roboto Bold" charset="0"/>
              </a:endParaRPr>
            </a:p>
          </p:txBody>
        </p:sp>
        <p:sp>
          <p:nvSpPr>
            <p:cNvPr id="45" name="Oval 44">
              <a:extLst>
                <a:ext uri="{FF2B5EF4-FFF2-40B4-BE49-F238E27FC236}">
                  <a16:creationId xmlns:a16="http://schemas.microsoft.com/office/drawing/2014/main" id="{AFBC5ED2-DF04-DD46-BA48-95B051A5F132}"/>
                </a:ext>
              </a:extLst>
            </p:cNvPr>
            <p:cNvSpPr/>
            <p:nvPr/>
          </p:nvSpPr>
          <p:spPr>
            <a:xfrm>
              <a:off x="9799418" y="10588003"/>
              <a:ext cx="1634043" cy="158452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0" bIns="0" rtlCol="0" anchor="ctr"/>
            <a:lstStyle/>
            <a:p>
              <a:pPr algn="ctr"/>
              <a:endParaRPr lang="en-US" sz="3200" b="1" dirty="0">
                <a:solidFill>
                  <a:srgbClr val="FFFFFF"/>
                </a:solidFill>
                <a:latin typeface="Roboto Bold" charset="0"/>
              </a:endParaRPr>
            </a:p>
          </p:txBody>
        </p:sp>
        <p:sp>
          <p:nvSpPr>
            <p:cNvPr id="48" name="Oval 47">
              <a:extLst>
                <a:ext uri="{FF2B5EF4-FFF2-40B4-BE49-F238E27FC236}">
                  <a16:creationId xmlns:a16="http://schemas.microsoft.com/office/drawing/2014/main" id="{7032BDF9-D968-2440-B951-48C4F88A7B2E}"/>
                </a:ext>
              </a:extLst>
            </p:cNvPr>
            <p:cNvSpPr/>
            <p:nvPr/>
          </p:nvSpPr>
          <p:spPr>
            <a:xfrm>
              <a:off x="2386553" y="6637367"/>
              <a:ext cx="3598039" cy="359804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Roboto Bold" charset="0"/>
              </a:endParaRPr>
            </a:p>
          </p:txBody>
        </p:sp>
        <p:sp>
          <p:nvSpPr>
            <p:cNvPr id="50" name="TextBox 49">
              <a:extLst>
                <a:ext uri="{FF2B5EF4-FFF2-40B4-BE49-F238E27FC236}">
                  <a16:creationId xmlns:a16="http://schemas.microsoft.com/office/drawing/2014/main" id="{C88D0528-F43E-584F-93C8-BCA596151365}"/>
                </a:ext>
              </a:extLst>
            </p:cNvPr>
            <p:cNvSpPr txBox="1"/>
            <p:nvPr/>
          </p:nvSpPr>
          <p:spPr>
            <a:xfrm>
              <a:off x="12265808" y="10546697"/>
              <a:ext cx="4480714" cy="584775"/>
            </a:xfrm>
            <a:prstGeom prst="rect">
              <a:avLst/>
            </a:prstGeom>
            <a:noFill/>
          </p:spPr>
          <p:txBody>
            <a:bodyPr wrap="none" rtlCol="0">
              <a:spAutoFit/>
            </a:bodyPr>
            <a:lstStyle/>
            <a:p>
              <a:r>
                <a:rPr lang="en-US" sz="3200" dirty="0">
                  <a:solidFill>
                    <a:schemeClr val="tx2"/>
                  </a:solidFill>
                  <a:latin typeface="Montserrat" pitchFamily="2" charset="77"/>
                  <a:ea typeface="Roboto" panose="02000000000000000000" pitchFamily="2" charset="0"/>
                  <a:cs typeface="Montserrat" charset="0"/>
                </a:rPr>
                <a:t>Write Your Title Here</a:t>
              </a:r>
              <a:endParaRPr lang="en-US" sz="4800" dirty="0">
                <a:solidFill>
                  <a:schemeClr val="tx2"/>
                </a:solidFill>
                <a:latin typeface="Montserrat" pitchFamily="2" charset="77"/>
                <a:ea typeface="Roboto" panose="02000000000000000000" pitchFamily="2" charset="0"/>
                <a:cs typeface="Montserrat" charset="0"/>
              </a:endParaRPr>
            </a:p>
          </p:txBody>
        </p:sp>
        <p:sp>
          <p:nvSpPr>
            <p:cNvPr id="51" name="TextBox 50">
              <a:extLst>
                <a:ext uri="{FF2B5EF4-FFF2-40B4-BE49-F238E27FC236}">
                  <a16:creationId xmlns:a16="http://schemas.microsoft.com/office/drawing/2014/main" id="{0C4E42A0-AFC7-994F-A4E1-AF671A1CFA6C}"/>
                </a:ext>
              </a:extLst>
            </p:cNvPr>
            <p:cNvSpPr txBox="1"/>
            <p:nvPr/>
          </p:nvSpPr>
          <p:spPr>
            <a:xfrm>
              <a:off x="12265808" y="11067943"/>
              <a:ext cx="10438075" cy="594586"/>
            </a:xfrm>
            <a:prstGeom prst="rect">
              <a:avLst/>
            </a:prstGeom>
            <a:noFill/>
          </p:spPr>
          <p:txBody>
            <a:bodyPr wrap="square" rtlCol="0">
              <a:spAutoFit/>
            </a:bodyPr>
            <a:lstStyle/>
            <a:p>
              <a:pPr>
                <a:lnSpc>
                  <a:spcPts val="4299"/>
                </a:lnSpc>
              </a:pPr>
              <a:r>
                <a:rPr lang="en-US" sz="2800" dirty="0">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55" name="TextBox 54">
              <a:extLst>
                <a:ext uri="{FF2B5EF4-FFF2-40B4-BE49-F238E27FC236}">
                  <a16:creationId xmlns:a16="http://schemas.microsoft.com/office/drawing/2014/main" id="{FEB5BAD7-34A5-1746-B05C-BDD9B0D20825}"/>
                </a:ext>
              </a:extLst>
            </p:cNvPr>
            <p:cNvSpPr txBox="1"/>
            <p:nvPr/>
          </p:nvSpPr>
          <p:spPr>
            <a:xfrm>
              <a:off x="12265808" y="8835749"/>
              <a:ext cx="4480714" cy="584775"/>
            </a:xfrm>
            <a:prstGeom prst="rect">
              <a:avLst/>
            </a:prstGeom>
            <a:noFill/>
          </p:spPr>
          <p:txBody>
            <a:bodyPr wrap="none" rtlCol="0">
              <a:spAutoFit/>
            </a:bodyPr>
            <a:lstStyle/>
            <a:p>
              <a:r>
                <a:rPr lang="en-US" sz="3200" dirty="0">
                  <a:solidFill>
                    <a:schemeClr val="tx2"/>
                  </a:solidFill>
                  <a:latin typeface="Montserrat" pitchFamily="2" charset="77"/>
                  <a:ea typeface="Roboto" panose="02000000000000000000" pitchFamily="2" charset="0"/>
                  <a:cs typeface="Montserrat" charset="0"/>
                </a:rPr>
                <a:t>Write Your Title Here</a:t>
              </a:r>
              <a:endParaRPr lang="en-US" sz="4800" dirty="0">
                <a:solidFill>
                  <a:schemeClr val="tx2"/>
                </a:solidFill>
                <a:latin typeface="Montserrat" pitchFamily="2" charset="77"/>
                <a:ea typeface="Roboto" panose="02000000000000000000" pitchFamily="2" charset="0"/>
                <a:cs typeface="Montserrat" charset="0"/>
              </a:endParaRPr>
            </a:p>
          </p:txBody>
        </p:sp>
        <p:sp>
          <p:nvSpPr>
            <p:cNvPr id="56" name="TextBox 55">
              <a:extLst>
                <a:ext uri="{FF2B5EF4-FFF2-40B4-BE49-F238E27FC236}">
                  <a16:creationId xmlns:a16="http://schemas.microsoft.com/office/drawing/2014/main" id="{7A8645DE-0461-5644-92BD-E39755278B3D}"/>
                </a:ext>
              </a:extLst>
            </p:cNvPr>
            <p:cNvSpPr txBox="1"/>
            <p:nvPr/>
          </p:nvSpPr>
          <p:spPr>
            <a:xfrm>
              <a:off x="12265808" y="9356995"/>
              <a:ext cx="10438075" cy="594586"/>
            </a:xfrm>
            <a:prstGeom prst="rect">
              <a:avLst/>
            </a:prstGeom>
            <a:noFill/>
          </p:spPr>
          <p:txBody>
            <a:bodyPr wrap="square" rtlCol="0">
              <a:spAutoFit/>
            </a:bodyPr>
            <a:lstStyle/>
            <a:p>
              <a:pPr>
                <a:lnSpc>
                  <a:spcPts val="4299"/>
                </a:lnSpc>
              </a:pPr>
              <a:r>
                <a:rPr lang="en-US" sz="2800" dirty="0">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58" name="TextBox 57">
              <a:extLst>
                <a:ext uri="{FF2B5EF4-FFF2-40B4-BE49-F238E27FC236}">
                  <a16:creationId xmlns:a16="http://schemas.microsoft.com/office/drawing/2014/main" id="{B31F47E4-D2BF-D241-8534-B031601F8A2D}"/>
                </a:ext>
              </a:extLst>
            </p:cNvPr>
            <p:cNvSpPr txBox="1"/>
            <p:nvPr/>
          </p:nvSpPr>
          <p:spPr>
            <a:xfrm>
              <a:off x="12265808" y="6850906"/>
              <a:ext cx="4480714" cy="584775"/>
            </a:xfrm>
            <a:prstGeom prst="rect">
              <a:avLst/>
            </a:prstGeom>
            <a:noFill/>
          </p:spPr>
          <p:txBody>
            <a:bodyPr wrap="none" rtlCol="0">
              <a:spAutoFit/>
            </a:bodyPr>
            <a:lstStyle/>
            <a:p>
              <a:r>
                <a:rPr lang="en-US" sz="3200" dirty="0">
                  <a:solidFill>
                    <a:schemeClr val="tx2"/>
                  </a:solidFill>
                  <a:latin typeface="Montserrat" pitchFamily="2" charset="77"/>
                  <a:ea typeface="Roboto" panose="02000000000000000000" pitchFamily="2" charset="0"/>
                  <a:cs typeface="Montserrat" charset="0"/>
                </a:rPr>
                <a:t>Write Your Title Here</a:t>
              </a:r>
              <a:endParaRPr lang="en-US" sz="4800" dirty="0">
                <a:solidFill>
                  <a:schemeClr val="tx2"/>
                </a:solidFill>
                <a:latin typeface="Montserrat" pitchFamily="2" charset="77"/>
                <a:ea typeface="Roboto" panose="02000000000000000000" pitchFamily="2" charset="0"/>
                <a:cs typeface="Montserrat" charset="0"/>
              </a:endParaRPr>
            </a:p>
          </p:txBody>
        </p:sp>
        <p:sp>
          <p:nvSpPr>
            <p:cNvPr id="59" name="TextBox 58">
              <a:extLst>
                <a:ext uri="{FF2B5EF4-FFF2-40B4-BE49-F238E27FC236}">
                  <a16:creationId xmlns:a16="http://schemas.microsoft.com/office/drawing/2014/main" id="{CD25878C-D3CD-104F-B357-924A171ED853}"/>
                </a:ext>
              </a:extLst>
            </p:cNvPr>
            <p:cNvSpPr txBox="1"/>
            <p:nvPr/>
          </p:nvSpPr>
          <p:spPr>
            <a:xfrm>
              <a:off x="12265808" y="7372152"/>
              <a:ext cx="10438075" cy="594586"/>
            </a:xfrm>
            <a:prstGeom prst="rect">
              <a:avLst/>
            </a:prstGeom>
            <a:noFill/>
          </p:spPr>
          <p:txBody>
            <a:bodyPr wrap="square" rtlCol="0">
              <a:spAutoFit/>
            </a:bodyPr>
            <a:lstStyle/>
            <a:p>
              <a:pPr>
                <a:lnSpc>
                  <a:spcPts val="4299"/>
                </a:lnSpc>
              </a:pPr>
              <a:r>
                <a:rPr lang="en-US" sz="2800" dirty="0">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61" name="TextBox 60">
              <a:extLst>
                <a:ext uri="{FF2B5EF4-FFF2-40B4-BE49-F238E27FC236}">
                  <a16:creationId xmlns:a16="http://schemas.microsoft.com/office/drawing/2014/main" id="{95DB51E8-6CB9-B54D-BE80-E9FC0DCB77B8}"/>
                </a:ext>
              </a:extLst>
            </p:cNvPr>
            <p:cNvSpPr txBox="1"/>
            <p:nvPr/>
          </p:nvSpPr>
          <p:spPr>
            <a:xfrm>
              <a:off x="12265808" y="4902669"/>
              <a:ext cx="4480714" cy="584775"/>
            </a:xfrm>
            <a:prstGeom prst="rect">
              <a:avLst/>
            </a:prstGeom>
            <a:noFill/>
          </p:spPr>
          <p:txBody>
            <a:bodyPr wrap="none" rtlCol="0">
              <a:spAutoFit/>
            </a:bodyPr>
            <a:lstStyle/>
            <a:p>
              <a:r>
                <a:rPr lang="en-US" sz="3200" dirty="0">
                  <a:solidFill>
                    <a:schemeClr val="tx2"/>
                  </a:solidFill>
                  <a:latin typeface="Montserrat" pitchFamily="2" charset="77"/>
                  <a:ea typeface="Roboto" panose="02000000000000000000" pitchFamily="2" charset="0"/>
                  <a:cs typeface="Montserrat" charset="0"/>
                </a:rPr>
                <a:t>Write Your Title Here</a:t>
              </a:r>
              <a:endParaRPr lang="en-US" sz="4800" dirty="0">
                <a:solidFill>
                  <a:schemeClr val="tx2"/>
                </a:solidFill>
                <a:latin typeface="Montserrat" pitchFamily="2" charset="77"/>
                <a:ea typeface="Roboto" panose="02000000000000000000" pitchFamily="2" charset="0"/>
                <a:cs typeface="Montserrat" charset="0"/>
              </a:endParaRPr>
            </a:p>
          </p:txBody>
        </p:sp>
        <p:sp>
          <p:nvSpPr>
            <p:cNvPr id="62" name="TextBox 61">
              <a:extLst>
                <a:ext uri="{FF2B5EF4-FFF2-40B4-BE49-F238E27FC236}">
                  <a16:creationId xmlns:a16="http://schemas.microsoft.com/office/drawing/2014/main" id="{46FD121F-5266-2246-94E7-347948ED8710}"/>
                </a:ext>
              </a:extLst>
            </p:cNvPr>
            <p:cNvSpPr txBox="1"/>
            <p:nvPr/>
          </p:nvSpPr>
          <p:spPr>
            <a:xfrm>
              <a:off x="12265808" y="5423915"/>
              <a:ext cx="10438075" cy="594586"/>
            </a:xfrm>
            <a:prstGeom prst="rect">
              <a:avLst/>
            </a:prstGeom>
            <a:noFill/>
          </p:spPr>
          <p:txBody>
            <a:bodyPr wrap="square" rtlCol="0">
              <a:spAutoFit/>
            </a:bodyPr>
            <a:lstStyle/>
            <a:p>
              <a:pPr>
                <a:lnSpc>
                  <a:spcPts val="4299"/>
                </a:lnSpc>
              </a:pPr>
              <a:r>
                <a:rPr lang="en-US" sz="2800" dirty="0">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68" name="Shape 2944">
              <a:extLst>
                <a:ext uri="{FF2B5EF4-FFF2-40B4-BE49-F238E27FC236}">
                  <a16:creationId xmlns:a16="http://schemas.microsoft.com/office/drawing/2014/main" id="{4B4A7684-A1E2-2847-A168-14998B57295A}"/>
                </a:ext>
              </a:extLst>
            </p:cNvPr>
            <p:cNvSpPr/>
            <p:nvPr/>
          </p:nvSpPr>
          <p:spPr>
            <a:xfrm>
              <a:off x="3405786" y="7656604"/>
              <a:ext cx="1559572" cy="1559566"/>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bg1"/>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Montserrat" pitchFamily="2" charset="77"/>
              </a:endParaRPr>
            </a:p>
          </p:txBody>
        </p:sp>
        <p:sp>
          <p:nvSpPr>
            <p:cNvPr id="69" name="Rectangle 68">
              <a:extLst>
                <a:ext uri="{FF2B5EF4-FFF2-40B4-BE49-F238E27FC236}">
                  <a16:creationId xmlns:a16="http://schemas.microsoft.com/office/drawing/2014/main" id="{D22BE952-D0EF-7148-9213-1ECFA0831067}"/>
                </a:ext>
              </a:extLst>
            </p:cNvPr>
            <p:cNvSpPr/>
            <p:nvPr/>
          </p:nvSpPr>
          <p:spPr>
            <a:xfrm>
              <a:off x="9981666" y="5036125"/>
              <a:ext cx="1290674" cy="830997"/>
            </a:xfrm>
            <a:prstGeom prst="rect">
              <a:avLst/>
            </a:prstGeom>
          </p:spPr>
          <p:txBody>
            <a:bodyPr wrap="square">
              <a:spAutoFit/>
            </a:bodyPr>
            <a:lstStyle/>
            <a:p>
              <a:pPr algn="ctr"/>
              <a:r>
                <a:rPr lang="en-US" sz="4800" dirty="0">
                  <a:solidFill>
                    <a:schemeClr val="bg1"/>
                  </a:solidFill>
                  <a:latin typeface="Montserrat" pitchFamily="2" charset="77"/>
                  <a:ea typeface="Montserrat" charset="0"/>
                  <a:cs typeface="Montserrat" charset="0"/>
                </a:rPr>
                <a:t>A</a:t>
              </a:r>
            </a:p>
          </p:txBody>
        </p:sp>
        <p:sp>
          <p:nvSpPr>
            <p:cNvPr id="70" name="Rectangle 69">
              <a:extLst>
                <a:ext uri="{FF2B5EF4-FFF2-40B4-BE49-F238E27FC236}">
                  <a16:creationId xmlns:a16="http://schemas.microsoft.com/office/drawing/2014/main" id="{FE3D08DF-4EDB-874B-9FB9-F858B725C475}"/>
                </a:ext>
              </a:extLst>
            </p:cNvPr>
            <p:cNvSpPr/>
            <p:nvPr/>
          </p:nvSpPr>
          <p:spPr>
            <a:xfrm>
              <a:off x="9981666" y="6963741"/>
              <a:ext cx="1290674" cy="830997"/>
            </a:xfrm>
            <a:prstGeom prst="rect">
              <a:avLst/>
            </a:prstGeom>
          </p:spPr>
          <p:txBody>
            <a:bodyPr wrap="square">
              <a:spAutoFit/>
            </a:bodyPr>
            <a:lstStyle/>
            <a:p>
              <a:pPr algn="ctr"/>
              <a:r>
                <a:rPr lang="en-US" sz="4800" dirty="0">
                  <a:solidFill>
                    <a:schemeClr val="bg1"/>
                  </a:solidFill>
                  <a:latin typeface="Montserrat" pitchFamily="2" charset="77"/>
                  <a:ea typeface="Montserrat" charset="0"/>
                  <a:cs typeface="Montserrat" charset="0"/>
                </a:rPr>
                <a:t>B</a:t>
              </a:r>
            </a:p>
          </p:txBody>
        </p:sp>
        <p:sp>
          <p:nvSpPr>
            <p:cNvPr id="71" name="Rectangle 70">
              <a:extLst>
                <a:ext uri="{FF2B5EF4-FFF2-40B4-BE49-F238E27FC236}">
                  <a16:creationId xmlns:a16="http://schemas.microsoft.com/office/drawing/2014/main" id="{3EA32CA2-A85E-764A-B5EA-CED53974026A}"/>
                </a:ext>
              </a:extLst>
            </p:cNvPr>
            <p:cNvSpPr/>
            <p:nvPr/>
          </p:nvSpPr>
          <p:spPr>
            <a:xfrm>
              <a:off x="9981666" y="9005025"/>
              <a:ext cx="1290674" cy="830997"/>
            </a:xfrm>
            <a:prstGeom prst="rect">
              <a:avLst/>
            </a:prstGeom>
          </p:spPr>
          <p:txBody>
            <a:bodyPr wrap="square">
              <a:spAutoFit/>
            </a:bodyPr>
            <a:lstStyle/>
            <a:p>
              <a:pPr algn="ctr"/>
              <a:r>
                <a:rPr lang="en-US" sz="4800" dirty="0">
                  <a:solidFill>
                    <a:schemeClr val="bg1"/>
                  </a:solidFill>
                  <a:latin typeface="Montserrat" pitchFamily="2" charset="77"/>
                  <a:ea typeface="Montserrat" charset="0"/>
                  <a:cs typeface="Montserrat" charset="0"/>
                </a:rPr>
                <a:t>C</a:t>
              </a:r>
            </a:p>
          </p:txBody>
        </p:sp>
        <p:sp>
          <p:nvSpPr>
            <p:cNvPr id="72" name="Rectangle 71">
              <a:extLst>
                <a:ext uri="{FF2B5EF4-FFF2-40B4-BE49-F238E27FC236}">
                  <a16:creationId xmlns:a16="http://schemas.microsoft.com/office/drawing/2014/main" id="{C284DC9F-04FB-0741-8C35-1F57484CE853}"/>
                </a:ext>
              </a:extLst>
            </p:cNvPr>
            <p:cNvSpPr/>
            <p:nvPr/>
          </p:nvSpPr>
          <p:spPr>
            <a:xfrm>
              <a:off x="9981666" y="10964767"/>
              <a:ext cx="1290674" cy="830997"/>
            </a:xfrm>
            <a:prstGeom prst="rect">
              <a:avLst/>
            </a:prstGeom>
          </p:spPr>
          <p:txBody>
            <a:bodyPr wrap="square">
              <a:spAutoFit/>
            </a:bodyPr>
            <a:lstStyle/>
            <a:p>
              <a:pPr algn="ctr"/>
              <a:r>
                <a:rPr lang="en-US" sz="4800" dirty="0">
                  <a:solidFill>
                    <a:schemeClr val="bg1"/>
                  </a:solidFill>
                  <a:latin typeface="Montserrat" pitchFamily="2" charset="77"/>
                  <a:ea typeface="Montserrat" charset="0"/>
                  <a:cs typeface="Montserrat" charset="0"/>
                </a:rPr>
                <a:t>D</a:t>
              </a:r>
            </a:p>
          </p:txBody>
        </p:sp>
      </p:grpSp>
    </p:spTree>
    <p:extLst>
      <p:ext uri="{BB962C8B-B14F-4D97-AF65-F5344CB8AC3E}">
        <p14:creationId xmlns:p14="http://schemas.microsoft.com/office/powerpoint/2010/main" val="37861312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7535008" y="1745044"/>
            <a:ext cx="9307650" cy="1315581"/>
            <a:chOff x="7535008" y="1745044"/>
            <a:chExt cx="9307650"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7535008" y="2137295"/>
              <a:ext cx="9307650" cy="923330"/>
            </a:xfrm>
            <a:prstGeom prst="rect">
              <a:avLst/>
            </a:prstGeom>
            <a:noFill/>
            <a:ln>
              <a:noFill/>
            </a:ln>
          </p:spPr>
          <p:txBody>
            <a:bodyPr wrap="square" rtlCol="0">
              <a:spAutoFit/>
            </a:bodyPr>
            <a:lstStyle/>
            <a:p>
              <a:pPr algn="ctr"/>
              <a:r>
                <a:rPr lang="en-US" sz="5400" dirty="0">
                  <a:solidFill>
                    <a:schemeClr val="tx2"/>
                  </a:solidFill>
                  <a:latin typeface="Montserrat" pitchFamily="2" charset="77"/>
                  <a:ea typeface="Lato Black" charset="0"/>
                  <a:cs typeface="Lato Black" charset="0"/>
                </a:rPr>
                <a:t>Diagram Section</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37" name="Freeform: Shape 2575">
            <a:extLst>
              <a:ext uri="{FF2B5EF4-FFF2-40B4-BE49-F238E27FC236}">
                <a16:creationId xmlns:a16="http://schemas.microsoft.com/office/drawing/2014/main" id="{B3C5C3F4-1EAF-9647-94A2-619CABB67115}"/>
              </a:ext>
            </a:extLst>
          </p:cNvPr>
          <p:cNvSpPr/>
          <p:nvPr/>
        </p:nvSpPr>
        <p:spPr>
          <a:xfrm>
            <a:off x="16505381" y="4594303"/>
            <a:ext cx="4906579" cy="4548233"/>
          </a:xfrm>
          <a:custGeom>
            <a:avLst/>
            <a:gdLst/>
            <a:ahLst/>
            <a:cxnLst>
              <a:cxn ang="3cd4">
                <a:pos x="hc" y="t"/>
              </a:cxn>
              <a:cxn ang="cd2">
                <a:pos x="l" y="vc"/>
              </a:cxn>
              <a:cxn ang="cd4">
                <a:pos x="hc" y="b"/>
              </a:cxn>
              <a:cxn ang="0">
                <a:pos x="r" y="vc"/>
              </a:cxn>
            </a:cxnLst>
            <a:rect l="l" t="t" r="r" b="b"/>
            <a:pathLst>
              <a:path w="713" h="661">
                <a:moveTo>
                  <a:pt x="0" y="331"/>
                </a:moveTo>
                <a:cubicBezTo>
                  <a:pt x="0" y="148"/>
                  <a:pt x="148" y="0"/>
                  <a:pt x="330" y="0"/>
                </a:cubicBezTo>
                <a:cubicBezTo>
                  <a:pt x="485" y="0"/>
                  <a:pt x="615" y="107"/>
                  <a:pt x="651" y="251"/>
                </a:cubicBezTo>
                <a:lnTo>
                  <a:pt x="713" y="331"/>
                </a:lnTo>
                <a:lnTo>
                  <a:pt x="651" y="410"/>
                </a:lnTo>
                <a:cubicBezTo>
                  <a:pt x="615" y="554"/>
                  <a:pt x="485" y="661"/>
                  <a:pt x="330" y="661"/>
                </a:cubicBezTo>
                <a:cubicBezTo>
                  <a:pt x="148" y="661"/>
                  <a:pt x="0" y="513"/>
                  <a:pt x="0" y="331"/>
                </a:cubicBez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1" name="Freeform: Shape 2576">
            <a:extLst>
              <a:ext uri="{FF2B5EF4-FFF2-40B4-BE49-F238E27FC236}">
                <a16:creationId xmlns:a16="http://schemas.microsoft.com/office/drawing/2014/main" id="{D762C273-31EF-764B-B6ED-7339BA3874DB}"/>
              </a:ext>
            </a:extLst>
          </p:cNvPr>
          <p:cNvSpPr/>
          <p:nvPr/>
        </p:nvSpPr>
        <p:spPr>
          <a:xfrm>
            <a:off x="12007025" y="4594303"/>
            <a:ext cx="4906579" cy="4548233"/>
          </a:xfrm>
          <a:custGeom>
            <a:avLst/>
            <a:gdLst/>
            <a:ahLst/>
            <a:cxnLst>
              <a:cxn ang="3cd4">
                <a:pos x="hc" y="t"/>
              </a:cxn>
              <a:cxn ang="cd2">
                <a:pos x="l" y="vc"/>
              </a:cxn>
              <a:cxn ang="cd4">
                <a:pos x="hc" y="b"/>
              </a:cxn>
              <a:cxn ang="0">
                <a:pos x="r" y="vc"/>
              </a:cxn>
            </a:cxnLst>
            <a:rect l="l" t="t" r="r" b="b"/>
            <a:pathLst>
              <a:path w="713" h="661">
                <a:moveTo>
                  <a:pt x="0" y="331"/>
                </a:moveTo>
                <a:cubicBezTo>
                  <a:pt x="0" y="148"/>
                  <a:pt x="149" y="0"/>
                  <a:pt x="331" y="0"/>
                </a:cubicBezTo>
                <a:cubicBezTo>
                  <a:pt x="486" y="0"/>
                  <a:pt x="616" y="107"/>
                  <a:pt x="652" y="251"/>
                </a:cubicBezTo>
                <a:lnTo>
                  <a:pt x="713" y="331"/>
                </a:lnTo>
                <a:lnTo>
                  <a:pt x="652" y="410"/>
                </a:lnTo>
                <a:cubicBezTo>
                  <a:pt x="616" y="554"/>
                  <a:pt x="486" y="661"/>
                  <a:pt x="331" y="661"/>
                </a:cubicBezTo>
                <a:cubicBezTo>
                  <a:pt x="149" y="661"/>
                  <a:pt x="0" y="513"/>
                  <a:pt x="0" y="331"/>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2" name="Freeform: Shape 2577">
            <a:extLst>
              <a:ext uri="{FF2B5EF4-FFF2-40B4-BE49-F238E27FC236}">
                <a16:creationId xmlns:a16="http://schemas.microsoft.com/office/drawing/2014/main" id="{EF5161D2-C687-3041-B69A-2D6F82219E74}"/>
              </a:ext>
            </a:extLst>
          </p:cNvPr>
          <p:cNvSpPr/>
          <p:nvPr/>
        </p:nvSpPr>
        <p:spPr>
          <a:xfrm>
            <a:off x="7486355" y="4594303"/>
            <a:ext cx="4906579" cy="4548233"/>
          </a:xfrm>
          <a:custGeom>
            <a:avLst/>
            <a:gdLst/>
            <a:ahLst/>
            <a:cxnLst>
              <a:cxn ang="3cd4">
                <a:pos x="hc" y="t"/>
              </a:cxn>
              <a:cxn ang="cd2">
                <a:pos x="l" y="vc"/>
              </a:cxn>
              <a:cxn ang="cd4">
                <a:pos x="hc" y="b"/>
              </a:cxn>
              <a:cxn ang="0">
                <a:pos x="r" y="vc"/>
              </a:cxn>
            </a:cxnLst>
            <a:rect l="l" t="t" r="r" b="b"/>
            <a:pathLst>
              <a:path w="713" h="661">
                <a:moveTo>
                  <a:pt x="0" y="331"/>
                </a:moveTo>
                <a:cubicBezTo>
                  <a:pt x="0" y="148"/>
                  <a:pt x="148" y="0"/>
                  <a:pt x="331" y="0"/>
                </a:cubicBezTo>
                <a:cubicBezTo>
                  <a:pt x="486" y="0"/>
                  <a:pt x="616" y="107"/>
                  <a:pt x="651" y="251"/>
                </a:cubicBezTo>
                <a:lnTo>
                  <a:pt x="713" y="331"/>
                </a:lnTo>
                <a:lnTo>
                  <a:pt x="651" y="410"/>
                </a:lnTo>
                <a:cubicBezTo>
                  <a:pt x="616" y="554"/>
                  <a:pt x="486" y="661"/>
                  <a:pt x="331" y="661"/>
                </a:cubicBezTo>
                <a:cubicBezTo>
                  <a:pt x="148" y="661"/>
                  <a:pt x="0" y="513"/>
                  <a:pt x="0" y="331"/>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6" name="Freeform: Shape 2578">
            <a:extLst>
              <a:ext uri="{FF2B5EF4-FFF2-40B4-BE49-F238E27FC236}">
                <a16:creationId xmlns:a16="http://schemas.microsoft.com/office/drawing/2014/main" id="{82686566-A014-DB4B-A331-4E9699C2240A}"/>
              </a:ext>
            </a:extLst>
          </p:cNvPr>
          <p:cNvSpPr/>
          <p:nvPr/>
        </p:nvSpPr>
        <p:spPr>
          <a:xfrm>
            <a:off x="2965684" y="4594303"/>
            <a:ext cx="4906579" cy="4548233"/>
          </a:xfrm>
          <a:custGeom>
            <a:avLst/>
            <a:gdLst/>
            <a:ahLst/>
            <a:cxnLst>
              <a:cxn ang="3cd4">
                <a:pos x="hc" y="t"/>
              </a:cxn>
              <a:cxn ang="cd2">
                <a:pos x="l" y="vc"/>
              </a:cxn>
              <a:cxn ang="cd4">
                <a:pos x="hc" y="b"/>
              </a:cxn>
              <a:cxn ang="0">
                <a:pos x="r" y="vc"/>
              </a:cxn>
            </a:cxnLst>
            <a:rect l="l" t="t" r="r" b="b"/>
            <a:pathLst>
              <a:path w="713" h="661">
                <a:moveTo>
                  <a:pt x="0" y="331"/>
                </a:moveTo>
                <a:cubicBezTo>
                  <a:pt x="0" y="148"/>
                  <a:pt x="148" y="0"/>
                  <a:pt x="330" y="0"/>
                </a:cubicBezTo>
                <a:cubicBezTo>
                  <a:pt x="485" y="0"/>
                  <a:pt x="616" y="107"/>
                  <a:pt x="651" y="251"/>
                </a:cubicBezTo>
                <a:lnTo>
                  <a:pt x="713" y="331"/>
                </a:lnTo>
                <a:lnTo>
                  <a:pt x="651" y="410"/>
                </a:lnTo>
                <a:cubicBezTo>
                  <a:pt x="616" y="554"/>
                  <a:pt x="485" y="661"/>
                  <a:pt x="330" y="661"/>
                </a:cubicBezTo>
                <a:cubicBezTo>
                  <a:pt x="148" y="661"/>
                  <a:pt x="0" y="513"/>
                  <a:pt x="0" y="331"/>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6" name="Shape 2617">
            <a:extLst>
              <a:ext uri="{FF2B5EF4-FFF2-40B4-BE49-F238E27FC236}">
                <a16:creationId xmlns:a16="http://schemas.microsoft.com/office/drawing/2014/main" id="{27F397B5-6EFA-9040-90AB-DEF3980201DC}"/>
              </a:ext>
            </a:extLst>
          </p:cNvPr>
          <p:cNvSpPr/>
          <p:nvPr/>
        </p:nvSpPr>
        <p:spPr>
          <a:xfrm>
            <a:off x="8971706" y="6158056"/>
            <a:ext cx="1641402" cy="1343113"/>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73" name="Shape 2643">
            <a:extLst>
              <a:ext uri="{FF2B5EF4-FFF2-40B4-BE49-F238E27FC236}">
                <a16:creationId xmlns:a16="http://schemas.microsoft.com/office/drawing/2014/main" id="{8E9AE5B4-D437-144F-89E0-B780CBEF8F81}"/>
              </a:ext>
            </a:extLst>
          </p:cNvPr>
          <p:cNvSpPr/>
          <p:nvPr/>
        </p:nvSpPr>
        <p:spPr>
          <a:xfrm>
            <a:off x="13917682" y="6082518"/>
            <a:ext cx="878034" cy="1609714"/>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bg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74" name="Shape 2944">
            <a:extLst>
              <a:ext uri="{FF2B5EF4-FFF2-40B4-BE49-F238E27FC236}">
                <a16:creationId xmlns:a16="http://schemas.microsoft.com/office/drawing/2014/main" id="{AA54E4C7-0462-8440-988F-2500BAECC6DE}"/>
              </a:ext>
            </a:extLst>
          </p:cNvPr>
          <p:cNvSpPr/>
          <p:nvPr/>
        </p:nvSpPr>
        <p:spPr>
          <a:xfrm>
            <a:off x="18088791" y="6182173"/>
            <a:ext cx="1410410" cy="1410405"/>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bg1"/>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Montserrat" pitchFamily="2" charset="77"/>
            </a:endParaRPr>
          </a:p>
        </p:txBody>
      </p:sp>
      <p:sp>
        <p:nvSpPr>
          <p:cNvPr id="75" name="Shape 2808">
            <a:extLst>
              <a:ext uri="{FF2B5EF4-FFF2-40B4-BE49-F238E27FC236}">
                <a16:creationId xmlns:a16="http://schemas.microsoft.com/office/drawing/2014/main" id="{4EF4EA51-B3F5-E84C-89C2-07EE4E6B3FB1}"/>
              </a:ext>
            </a:extLst>
          </p:cNvPr>
          <p:cNvSpPr/>
          <p:nvPr/>
        </p:nvSpPr>
        <p:spPr>
          <a:xfrm>
            <a:off x="4356419" y="6034818"/>
            <a:ext cx="1497032" cy="1497030"/>
          </a:xfrm>
          <a:custGeom>
            <a:avLst/>
            <a:gdLst/>
            <a:ahLst/>
            <a:cxnLst>
              <a:cxn ang="0">
                <a:pos x="wd2" y="hd2"/>
              </a:cxn>
              <a:cxn ang="5400000">
                <a:pos x="wd2" y="hd2"/>
              </a:cxn>
              <a:cxn ang="10800000">
                <a:pos x="wd2" y="hd2"/>
              </a:cxn>
              <a:cxn ang="16200000">
                <a:pos x="wd2" y="hd2"/>
              </a:cxn>
            </a:cxnLst>
            <a:rect l="0" t="0" r="r" b="b"/>
            <a:pathLst>
              <a:path w="21600" h="21600" extrusionOk="0">
                <a:moveTo>
                  <a:pt x="17075" y="14727"/>
                </a:moveTo>
                <a:lnTo>
                  <a:pt x="17294" y="12764"/>
                </a:lnTo>
                <a:lnTo>
                  <a:pt x="19843" y="12764"/>
                </a:lnTo>
                <a:lnTo>
                  <a:pt x="19406" y="14727"/>
                </a:lnTo>
                <a:cubicBezTo>
                  <a:pt x="19406" y="14727"/>
                  <a:pt x="17075" y="14727"/>
                  <a:pt x="17075" y="14727"/>
                </a:cubicBezTo>
                <a:close/>
                <a:moveTo>
                  <a:pt x="18752" y="17673"/>
                </a:moveTo>
                <a:lnTo>
                  <a:pt x="16748" y="17673"/>
                </a:lnTo>
                <a:lnTo>
                  <a:pt x="16967" y="15709"/>
                </a:lnTo>
                <a:lnTo>
                  <a:pt x="19188" y="15709"/>
                </a:lnTo>
                <a:cubicBezTo>
                  <a:pt x="19188" y="15709"/>
                  <a:pt x="18752" y="17673"/>
                  <a:pt x="18752" y="17673"/>
                </a:cubicBezTo>
                <a:close/>
                <a:moveTo>
                  <a:pt x="17673" y="20618"/>
                </a:moveTo>
                <a:cubicBezTo>
                  <a:pt x="17131" y="20618"/>
                  <a:pt x="16691" y="20179"/>
                  <a:pt x="16691" y="19636"/>
                </a:cubicBezTo>
                <a:cubicBezTo>
                  <a:pt x="16691" y="19095"/>
                  <a:pt x="17131" y="18655"/>
                  <a:pt x="17673" y="18655"/>
                </a:cubicBezTo>
                <a:cubicBezTo>
                  <a:pt x="18215" y="18655"/>
                  <a:pt x="18655" y="19095"/>
                  <a:pt x="18655" y="19636"/>
                </a:cubicBezTo>
                <a:cubicBezTo>
                  <a:pt x="18655" y="20179"/>
                  <a:pt x="18215" y="20618"/>
                  <a:pt x="17673" y="20618"/>
                </a:cubicBezTo>
                <a:moveTo>
                  <a:pt x="16415" y="11782"/>
                </a:moveTo>
                <a:lnTo>
                  <a:pt x="13745" y="11782"/>
                </a:lnTo>
                <a:lnTo>
                  <a:pt x="13745" y="9818"/>
                </a:lnTo>
                <a:lnTo>
                  <a:pt x="16633" y="9818"/>
                </a:lnTo>
                <a:cubicBezTo>
                  <a:pt x="16633" y="9818"/>
                  <a:pt x="16415" y="11782"/>
                  <a:pt x="16415" y="11782"/>
                </a:cubicBezTo>
                <a:close/>
                <a:moveTo>
                  <a:pt x="16088" y="14727"/>
                </a:moveTo>
                <a:lnTo>
                  <a:pt x="13745" y="14727"/>
                </a:lnTo>
                <a:lnTo>
                  <a:pt x="13745" y="12764"/>
                </a:lnTo>
                <a:lnTo>
                  <a:pt x="16306" y="12764"/>
                </a:lnTo>
                <a:cubicBezTo>
                  <a:pt x="16306" y="12764"/>
                  <a:pt x="16088" y="14727"/>
                  <a:pt x="16088" y="14727"/>
                </a:cubicBezTo>
                <a:close/>
                <a:moveTo>
                  <a:pt x="15761" y="17673"/>
                </a:moveTo>
                <a:lnTo>
                  <a:pt x="13745" y="17673"/>
                </a:lnTo>
                <a:lnTo>
                  <a:pt x="13745" y="15709"/>
                </a:lnTo>
                <a:lnTo>
                  <a:pt x="15979" y="15709"/>
                </a:lnTo>
                <a:cubicBezTo>
                  <a:pt x="15979" y="15709"/>
                  <a:pt x="15761" y="17673"/>
                  <a:pt x="15761" y="17673"/>
                </a:cubicBezTo>
                <a:close/>
                <a:moveTo>
                  <a:pt x="12764" y="11782"/>
                </a:moveTo>
                <a:lnTo>
                  <a:pt x="10094" y="11782"/>
                </a:lnTo>
                <a:lnTo>
                  <a:pt x="9876" y="9818"/>
                </a:lnTo>
                <a:lnTo>
                  <a:pt x="12764" y="9818"/>
                </a:lnTo>
                <a:cubicBezTo>
                  <a:pt x="12764" y="9818"/>
                  <a:pt x="12764" y="11782"/>
                  <a:pt x="12764" y="11782"/>
                </a:cubicBezTo>
                <a:close/>
                <a:moveTo>
                  <a:pt x="12764" y="14727"/>
                </a:moveTo>
                <a:lnTo>
                  <a:pt x="10421" y="14727"/>
                </a:lnTo>
                <a:lnTo>
                  <a:pt x="10203" y="12764"/>
                </a:lnTo>
                <a:lnTo>
                  <a:pt x="12764" y="12764"/>
                </a:lnTo>
                <a:cubicBezTo>
                  <a:pt x="12764" y="12764"/>
                  <a:pt x="12764" y="14727"/>
                  <a:pt x="12764" y="14727"/>
                </a:cubicBezTo>
                <a:close/>
                <a:moveTo>
                  <a:pt x="12764" y="17673"/>
                </a:moveTo>
                <a:lnTo>
                  <a:pt x="10748" y="17673"/>
                </a:lnTo>
                <a:lnTo>
                  <a:pt x="10531" y="15709"/>
                </a:lnTo>
                <a:lnTo>
                  <a:pt x="12764" y="15709"/>
                </a:lnTo>
                <a:cubicBezTo>
                  <a:pt x="12764" y="15709"/>
                  <a:pt x="12764" y="17673"/>
                  <a:pt x="12764" y="17673"/>
                </a:cubicBezTo>
                <a:close/>
                <a:moveTo>
                  <a:pt x="8836" y="20618"/>
                </a:moveTo>
                <a:cubicBezTo>
                  <a:pt x="8294" y="20618"/>
                  <a:pt x="7855" y="20179"/>
                  <a:pt x="7855" y="19636"/>
                </a:cubicBezTo>
                <a:cubicBezTo>
                  <a:pt x="7855" y="19095"/>
                  <a:pt x="8294" y="18655"/>
                  <a:pt x="8836" y="18655"/>
                </a:cubicBezTo>
                <a:cubicBezTo>
                  <a:pt x="9379" y="18655"/>
                  <a:pt x="9818" y="19095"/>
                  <a:pt x="9818" y="19636"/>
                </a:cubicBezTo>
                <a:cubicBezTo>
                  <a:pt x="9818" y="20179"/>
                  <a:pt x="9379" y="20618"/>
                  <a:pt x="8836" y="20618"/>
                </a:cubicBezTo>
                <a:moveTo>
                  <a:pt x="7213" y="15709"/>
                </a:moveTo>
                <a:lnTo>
                  <a:pt x="9543" y="15709"/>
                </a:lnTo>
                <a:lnTo>
                  <a:pt x="9761" y="17673"/>
                </a:lnTo>
                <a:lnTo>
                  <a:pt x="7740" y="17673"/>
                </a:lnTo>
                <a:cubicBezTo>
                  <a:pt x="7740" y="17673"/>
                  <a:pt x="7213" y="15709"/>
                  <a:pt x="7213" y="15709"/>
                </a:cubicBezTo>
                <a:close/>
                <a:moveTo>
                  <a:pt x="6950" y="14727"/>
                </a:moveTo>
                <a:lnTo>
                  <a:pt x="6423" y="12764"/>
                </a:lnTo>
                <a:lnTo>
                  <a:pt x="9215" y="12764"/>
                </a:lnTo>
                <a:lnTo>
                  <a:pt x="9434" y="14727"/>
                </a:lnTo>
                <a:cubicBezTo>
                  <a:pt x="9434" y="14727"/>
                  <a:pt x="6950" y="14727"/>
                  <a:pt x="6950" y="14727"/>
                </a:cubicBezTo>
                <a:close/>
                <a:moveTo>
                  <a:pt x="5633" y="9818"/>
                </a:moveTo>
                <a:lnTo>
                  <a:pt x="8888" y="9818"/>
                </a:lnTo>
                <a:lnTo>
                  <a:pt x="9106" y="11782"/>
                </a:lnTo>
                <a:lnTo>
                  <a:pt x="6160" y="11782"/>
                </a:lnTo>
                <a:cubicBezTo>
                  <a:pt x="6160" y="11782"/>
                  <a:pt x="5633" y="9818"/>
                  <a:pt x="5633" y="9818"/>
                </a:cubicBezTo>
                <a:close/>
                <a:moveTo>
                  <a:pt x="17621" y="9818"/>
                </a:moveTo>
                <a:lnTo>
                  <a:pt x="20497" y="9818"/>
                </a:lnTo>
                <a:lnTo>
                  <a:pt x="20061" y="11782"/>
                </a:lnTo>
                <a:lnTo>
                  <a:pt x="17403" y="11782"/>
                </a:lnTo>
                <a:cubicBezTo>
                  <a:pt x="17403" y="11782"/>
                  <a:pt x="17621" y="9818"/>
                  <a:pt x="17621" y="9818"/>
                </a:cubicBezTo>
                <a:close/>
                <a:moveTo>
                  <a:pt x="19619" y="18282"/>
                </a:moveTo>
                <a:lnTo>
                  <a:pt x="19622" y="18283"/>
                </a:lnTo>
                <a:lnTo>
                  <a:pt x="21586" y="9447"/>
                </a:lnTo>
                <a:lnTo>
                  <a:pt x="21577" y="9444"/>
                </a:lnTo>
                <a:cubicBezTo>
                  <a:pt x="21586" y="9406"/>
                  <a:pt x="21600" y="9369"/>
                  <a:pt x="21600" y="9327"/>
                </a:cubicBezTo>
                <a:cubicBezTo>
                  <a:pt x="21600" y="9056"/>
                  <a:pt x="21380" y="8836"/>
                  <a:pt x="21109" y="8836"/>
                </a:cubicBezTo>
                <a:lnTo>
                  <a:pt x="5370" y="8836"/>
                </a:lnTo>
                <a:lnTo>
                  <a:pt x="4674" y="6241"/>
                </a:lnTo>
                <a:lnTo>
                  <a:pt x="4667" y="6243"/>
                </a:lnTo>
                <a:cubicBezTo>
                  <a:pt x="4606" y="6041"/>
                  <a:pt x="4425" y="5891"/>
                  <a:pt x="4203" y="5891"/>
                </a:cubicBezTo>
                <a:lnTo>
                  <a:pt x="491" y="5891"/>
                </a:lnTo>
                <a:cubicBezTo>
                  <a:pt x="220" y="5891"/>
                  <a:pt x="0" y="6110"/>
                  <a:pt x="0" y="6382"/>
                </a:cubicBezTo>
                <a:cubicBezTo>
                  <a:pt x="0" y="6653"/>
                  <a:pt x="220" y="6873"/>
                  <a:pt x="491" y="6873"/>
                </a:cubicBezTo>
                <a:lnTo>
                  <a:pt x="3827" y="6873"/>
                </a:lnTo>
                <a:lnTo>
                  <a:pt x="6893" y="18305"/>
                </a:lnTo>
                <a:lnTo>
                  <a:pt x="6894" y="18305"/>
                </a:lnTo>
                <a:cubicBezTo>
                  <a:pt x="6936" y="18443"/>
                  <a:pt x="7037" y="18555"/>
                  <a:pt x="7168" y="18613"/>
                </a:cubicBezTo>
                <a:cubicBezTo>
                  <a:pt x="6984" y="18912"/>
                  <a:pt x="6873" y="19260"/>
                  <a:pt x="6873" y="19636"/>
                </a:cubicBezTo>
                <a:cubicBezTo>
                  <a:pt x="6873" y="20721"/>
                  <a:pt x="7752" y="21600"/>
                  <a:pt x="8836" y="21600"/>
                </a:cubicBezTo>
                <a:cubicBezTo>
                  <a:pt x="9921" y="21600"/>
                  <a:pt x="10800" y="20721"/>
                  <a:pt x="10800" y="19636"/>
                </a:cubicBezTo>
                <a:cubicBezTo>
                  <a:pt x="10800" y="19277"/>
                  <a:pt x="10696" y="18945"/>
                  <a:pt x="10528" y="18655"/>
                </a:cubicBezTo>
                <a:lnTo>
                  <a:pt x="15981" y="18655"/>
                </a:lnTo>
                <a:cubicBezTo>
                  <a:pt x="15813" y="18945"/>
                  <a:pt x="15709" y="19277"/>
                  <a:pt x="15709" y="19636"/>
                </a:cubicBezTo>
                <a:cubicBezTo>
                  <a:pt x="15709" y="20721"/>
                  <a:pt x="16588" y="21600"/>
                  <a:pt x="17673" y="21600"/>
                </a:cubicBezTo>
                <a:cubicBezTo>
                  <a:pt x="18757" y="21600"/>
                  <a:pt x="19636" y="20721"/>
                  <a:pt x="19636" y="19636"/>
                </a:cubicBezTo>
                <a:cubicBezTo>
                  <a:pt x="19636" y="19260"/>
                  <a:pt x="19525" y="18912"/>
                  <a:pt x="19341" y="18613"/>
                </a:cubicBezTo>
                <a:cubicBezTo>
                  <a:pt x="19479" y="18552"/>
                  <a:pt x="19581" y="18430"/>
                  <a:pt x="19619" y="18282"/>
                </a:cubicBezTo>
                <a:moveTo>
                  <a:pt x="12907" y="7711"/>
                </a:moveTo>
                <a:cubicBezTo>
                  <a:pt x="12996" y="7800"/>
                  <a:pt x="13119" y="7855"/>
                  <a:pt x="13255" y="7855"/>
                </a:cubicBezTo>
                <a:cubicBezTo>
                  <a:pt x="13390" y="7855"/>
                  <a:pt x="13513" y="7800"/>
                  <a:pt x="13602" y="7711"/>
                </a:cubicBezTo>
                <a:lnTo>
                  <a:pt x="15565" y="5747"/>
                </a:lnTo>
                <a:cubicBezTo>
                  <a:pt x="15654" y="5658"/>
                  <a:pt x="15709" y="5536"/>
                  <a:pt x="15709" y="5400"/>
                </a:cubicBezTo>
                <a:cubicBezTo>
                  <a:pt x="15709" y="5129"/>
                  <a:pt x="15490" y="4910"/>
                  <a:pt x="15218" y="4910"/>
                </a:cubicBezTo>
                <a:cubicBezTo>
                  <a:pt x="15083" y="4910"/>
                  <a:pt x="14960" y="4964"/>
                  <a:pt x="14871" y="5053"/>
                </a:cubicBezTo>
                <a:lnTo>
                  <a:pt x="13745" y="6179"/>
                </a:lnTo>
                <a:lnTo>
                  <a:pt x="13745" y="491"/>
                </a:lnTo>
                <a:lnTo>
                  <a:pt x="13745" y="491"/>
                </a:lnTo>
                <a:cubicBezTo>
                  <a:pt x="13745" y="220"/>
                  <a:pt x="13526" y="0"/>
                  <a:pt x="13255" y="0"/>
                </a:cubicBezTo>
                <a:cubicBezTo>
                  <a:pt x="12983" y="0"/>
                  <a:pt x="12764" y="220"/>
                  <a:pt x="12764" y="491"/>
                </a:cubicBezTo>
                <a:lnTo>
                  <a:pt x="12764" y="6179"/>
                </a:lnTo>
                <a:lnTo>
                  <a:pt x="11638" y="5053"/>
                </a:lnTo>
                <a:cubicBezTo>
                  <a:pt x="11549" y="4964"/>
                  <a:pt x="11427" y="4910"/>
                  <a:pt x="11291" y="4910"/>
                </a:cubicBezTo>
                <a:cubicBezTo>
                  <a:pt x="11020" y="4910"/>
                  <a:pt x="10800" y="5129"/>
                  <a:pt x="10800" y="5400"/>
                </a:cubicBezTo>
                <a:cubicBezTo>
                  <a:pt x="10800" y="5536"/>
                  <a:pt x="10855" y="5658"/>
                  <a:pt x="10944" y="5747"/>
                </a:cubicBezTo>
                <a:cubicBezTo>
                  <a:pt x="10944" y="5747"/>
                  <a:pt x="12907" y="7711"/>
                  <a:pt x="12907" y="7711"/>
                </a:cubicBezTo>
                <a:close/>
              </a:path>
            </a:pathLst>
          </a:custGeom>
          <a:solidFill>
            <a:schemeClr val="bg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grpSp>
        <p:nvGrpSpPr>
          <p:cNvPr id="4" name="Group 3">
            <a:extLst>
              <a:ext uri="{FF2B5EF4-FFF2-40B4-BE49-F238E27FC236}">
                <a16:creationId xmlns:a16="http://schemas.microsoft.com/office/drawing/2014/main" id="{51FA32C5-78C8-FE49-BC5C-020C547FE951}"/>
              </a:ext>
            </a:extLst>
          </p:cNvPr>
          <p:cNvGrpSpPr/>
          <p:nvPr/>
        </p:nvGrpSpPr>
        <p:grpSpPr>
          <a:xfrm>
            <a:off x="3262398" y="9813706"/>
            <a:ext cx="4042986" cy="2284753"/>
            <a:chOff x="3203427" y="9925218"/>
            <a:chExt cx="4042986" cy="2284753"/>
          </a:xfrm>
        </p:grpSpPr>
        <p:sp>
          <p:nvSpPr>
            <p:cNvPr id="49" name="TextBox 48">
              <a:extLst>
                <a:ext uri="{FF2B5EF4-FFF2-40B4-BE49-F238E27FC236}">
                  <a16:creationId xmlns:a16="http://schemas.microsoft.com/office/drawing/2014/main" id="{C97DAED8-5CFA-6040-BD93-1DC87ADE76B5}"/>
                </a:ext>
              </a:extLst>
            </p:cNvPr>
            <p:cNvSpPr txBox="1"/>
            <p:nvPr/>
          </p:nvSpPr>
          <p:spPr>
            <a:xfrm>
              <a:off x="3203429" y="9925218"/>
              <a:ext cx="4042983" cy="646331"/>
            </a:xfrm>
            <a:prstGeom prst="rect">
              <a:avLst/>
            </a:prstGeom>
            <a:noFill/>
          </p:spPr>
          <p:txBody>
            <a:bodyPr wrap="square" rtlCol="0">
              <a:spAutoFit/>
            </a:bodyPr>
            <a:lstStyle/>
            <a:p>
              <a:pPr algn="ctr"/>
              <a:r>
                <a:rPr lang="en-US" dirty="0">
                  <a:solidFill>
                    <a:schemeClr val="tx2"/>
                  </a:solidFill>
                  <a:latin typeface="Montserrat" pitchFamily="2" charset="77"/>
                  <a:ea typeface="Roboto" panose="02000000000000000000" pitchFamily="2" charset="0"/>
                  <a:cs typeface="Montserrat" charset="0"/>
                </a:rPr>
                <a:t>Your Title</a:t>
              </a:r>
              <a:endParaRPr lang="en-US" sz="5400" dirty="0">
                <a:solidFill>
                  <a:schemeClr val="tx2"/>
                </a:solidFill>
                <a:latin typeface="Montserrat" pitchFamily="2" charset="77"/>
                <a:ea typeface="Roboto" panose="02000000000000000000" pitchFamily="2" charset="0"/>
                <a:cs typeface="Montserrat" charset="0"/>
              </a:endParaRPr>
            </a:p>
          </p:txBody>
        </p:sp>
        <p:sp>
          <p:nvSpPr>
            <p:cNvPr id="76" name="Rectangle 75">
              <a:extLst>
                <a:ext uri="{FF2B5EF4-FFF2-40B4-BE49-F238E27FC236}">
                  <a16:creationId xmlns:a16="http://schemas.microsoft.com/office/drawing/2014/main" id="{6E0B66F3-A30D-B349-B844-E85ADBFFC429}"/>
                </a:ext>
              </a:extLst>
            </p:cNvPr>
            <p:cNvSpPr/>
            <p:nvPr/>
          </p:nvSpPr>
          <p:spPr>
            <a:xfrm>
              <a:off x="3203427" y="10583051"/>
              <a:ext cx="4042986" cy="1626920"/>
            </a:xfrm>
            <a:prstGeom prst="rect">
              <a:avLst/>
            </a:prstGeom>
          </p:spPr>
          <p:txBody>
            <a:bodyPr wrap="square">
              <a:spAutoFit/>
            </a:bodyPr>
            <a:lstStyle/>
            <a:p>
              <a:pPr algn="ctr">
                <a:lnSpc>
                  <a:spcPts val="4080"/>
                </a:lnSpc>
              </a:pPr>
              <a:r>
                <a:rPr lang="en-US" sz="2800" dirty="0">
                  <a:latin typeface="Montserrat Light" charset="0"/>
                  <a:ea typeface="Montserrat Light" charset="0"/>
                  <a:cs typeface="Montserrat Light" charset="0"/>
                </a:rPr>
                <a:t>Marketers must link the price to the real and perceived value.</a:t>
              </a:r>
            </a:p>
          </p:txBody>
        </p:sp>
      </p:grpSp>
      <p:grpSp>
        <p:nvGrpSpPr>
          <p:cNvPr id="77" name="Group 76">
            <a:extLst>
              <a:ext uri="{FF2B5EF4-FFF2-40B4-BE49-F238E27FC236}">
                <a16:creationId xmlns:a16="http://schemas.microsoft.com/office/drawing/2014/main" id="{0525E210-B508-D24D-937A-D1CCDFC15F6B}"/>
              </a:ext>
            </a:extLst>
          </p:cNvPr>
          <p:cNvGrpSpPr/>
          <p:nvPr/>
        </p:nvGrpSpPr>
        <p:grpSpPr>
          <a:xfrm>
            <a:off x="7770914" y="9813706"/>
            <a:ext cx="4042986" cy="2284753"/>
            <a:chOff x="3203427" y="9925218"/>
            <a:chExt cx="4042986" cy="2284753"/>
          </a:xfrm>
        </p:grpSpPr>
        <p:sp>
          <p:nvSpPr>
            <p:cNvPr id="78" name="TextBox 77">
              <a:extLst>
                <a:ext uri="{FF2B5EF4-FFF2-40B4-BE49-F238E27FC236}">
                  <a16:creationId xmlns:a16="http://schemas.microsoft.com/office/drawing/2014/main" id="{A34C245D-D97C-9F45-A742-4E7F7C868AEC}"/>
                </a:ext>
              </a:extLst>
            </p:cNvPr>
            <p:cNvSpPr txBox="1"/>
            <p:nvPr/>
          </p:nvSpPr>
          <p:spPr>
            <a:xfrm>
              <a:off x="3203429" y="9925218"/>
              <a:ext cx="4042983" cy="646331"/>
            </a:xfrm>
            <a:prstGeom prst="rect">
              <a:avLst/>
            </a:prstGeom>
            <a:noFill/>
          </p:spPr>
          <p:txBody>
            <a:bodyPr wrap="square" rtlCol="0">
              <a:spAutoFit/>
            </a:bodyPr>
            <a:lstStyle/>
            <a:p>
              <a:pPr algn="ctr"/>
              <a:r>
                <a:rPr lang="en-US" dirty="0">
                  <a:solidFill>
                    <a:schemeClr val="tx2"/>
                  </a:solidFill>
                  <a:latin typeface="Montserrat" pitchFamily="2" charset="77"/>
                  <a:ea typeface="Roboto" panose="02000000000000000000" pitchFamily="2" charset="0"/>
                  <a:cs typeface="Montserrat" charset="0"/>
                </a:rPr>
                <a:t>Your Title</a:t>
              </a:r>
              <a:endParaRPr lang="en-US" sz="5400" dirty="0">
                <a:solidFill>
                  <a:schemeClr val="tx2"/>
                </a:solidFill>
                <a:latin typeface="Montserrat" pitchFamily="2" charset="77"/>
                <a:ea typeface="Roboto" panose="02000000000000000000" pitchFamily="2" charset="0"/>
                <a:cs typeface="Montserrat" charset="0"/>
              </a:endParaRPr>
            </a:p>
          </p:txBody>
        </p:sp>
        <p:sp>
          <p:nvSpPr>
            <p:cNvPr id="79" name="Rectangle 78">
              <a:extLst>
                <a:ext uri="{FF2B5EF4-FFF2-40B4-BE49-F238E27FC236}">
                  <a16:creationId xmlns:a16="http://schemas.microsoft.com/office/drawing/2014/main" id="{84808FB7-E24F-394C-88A4-549AAEF75FF4}"/>
                </a:ext>
              </a:extLst>
            </p:cNvPr>
            <p:cNvSpPr/>
            <p:nvPr/>
          </p:nvSpPr>
          <p:spPr>
            <a:xfrm>
              <a:off x="3203427" y="10583051"/>
              <a:ext cx="4042986" cy="1626920"/>
            </a:xfrm>
            <a:prstGeom prst="rect">
              <a:avLst/>
            </a:prstGeom>
          </p:spPr>
          <p:txBody>
            <a:bodyPr wrap="square">
              <a:spAutoFit/>
            </a:bodyPr>
            <a:lstStyle/>
            <a:p>
              <a:pPr algn="ctr">
                <a:lnSpc>
                  <a:spcPts val="4080"/>
                </a:lnSpc>
              </a:pPr>
              <a:r>
                <a:rPr lang="en-US" sz="2800" dirty="0">
                  <a:latin typeface="Montserrat Light" charset="0"/>
                  <a:ea typeface="Montserrat Light" charset="0"/>
                  <a:cs typeface="Montserrat Light" charset="0"/>
                </a:rPr>
                <a:t>Marketers must link the price to the real and perceived value.</a:t>
              </a:r>
            </a:p>
          </p:txBody>
        </p:sp>
      </p:grpSp>
      <p:grpSp>
        <p:nvGrpSpPr>
          <p:cNvPr id="80" name="Group 79">
            <a:extLst>
              <a:ext uri="{FF2B5EF4-FFF2-40B4-BE49-F238E27FC236}">
                <a16:creationId xmlns:a16="http://schemas.microsoft.com/office/drawing/2014/main" id="{CE1980CC-983D-2143-AC10-120F10E3909D}"/>
              </a:ext>
            </a:extLst>
          </p:cNvPr>
          <p:cNvGrpSpPr/>
          <p:nvPr/>
        </p:nvGrpSpPr>
        <p:grpSpPr>
          <a:xfrm>
            <a:off x="12335206" y="9813706"/>
            <a:ext cx="4042986" cy="2284753"/>
            <a:chOff x="3203427" y="9925218"/>
            <a:chExt cx="4042986" cy="2284753"/>
          </a:xfrm>
        </p:grpSpPr>
        <p:sp>
          <p:nvSpPr>
            <p:cNvPr id="81" name="TextBox 80">
              <a:extLst>
                <a:ext uri="{FF2B5EF4-FFF2-40B4-BE49-F238E27FC236}">
                  <a16:creationId xmlns:a16="http://schemas.microsoft.com/office/drawing/2014/main" id="{4FA9ED04-E5E6-6347-BA1A-82F71F2F712A}"/>
                </a:ext>
              </a:extLst>
            </p:cNvPr>
            <p:cNvSpPr txBox="1"/>
            <p:nvPr/>
          </p:nvSpPr>
          <p:spPr>
            <a:xfrm>
              <a:off x="3203429" y="9925218"/>
              <a:ext cx="4042983" cy="646331"/>
            </a:xfrm>
            <a:prstGeom prst="rect">
              <a:avLst/>
            </a:prstGeom>
            <a:noFill/>
          </p:spPr>
          <p:txBody>
            <a:bodyPr wrap="square" rtlCol="0">
              <a:spAutoFit/>
            </a:bodyPr>
            <a:lstStyle/>
            <a:p>
              <a:pPr algn="ctr"/>
              <a:r>
                <a:rPr lang="en-US" dirty="0">
                  <a:solidFill>
                    <a:schemeClr val="tx2"/>
                  </a:solidFill>
                  <a:latin typeface="Montserrat" pitchFamily="2" charset="77"/>
                  <a:ea typeface="Roboto" panose="02000000000000000000" pitchFamily="2" charset="0"/>
                  <a:cs typeface="Montserrat" charset="0"/>
                </a:rPr>
                <a:t>Your Title</a:t>
              </a:r>
              <a:endParaRPr lang="en-US" sz="5400" dirty="0">
                <a:solidFill>
                  <a:schemeClr val="tx2"/>
                </a:solidFill>
                <a:latin typeface="Montserrat" pitchFamily="2" charset="77"/>
                <a:ea typeface="Roboto" panose="02000000000000000000" pitchFamily="2" charset="0"/>
                <a:cs typeface="Montserrat" charset="0"/>
              </a:endParaRPr>
            </a:p>
          </p:txBody>
        </p:sp>
        <p:sp>
          <p:nvSpPr>
            <p:cNvPr id="82" name="Rectangle 81">
              <a:extLst>
                <a:ext uri="{FF2B5EF4-FFF2-40B4-BE49-F238E27FC236}">
                  <a16:creationId xmlns:a16="http://schemas.microsoft.com/office/drawing/2014/main" id="{632F1B98-9E8D-5A4E-B39E-5AA466AD69AF}"/>
                </a:ext>
              </a:extLst>
            </p:cNvPr>
            <p:cNvSpPr/>
            <p:nvPr/>
          </p:nvSpPr>
          <p:spPr>
            <a:xfrm>
              <a:off x="3203427" y="10583051"/>
              <a:ext cx="4042986" cy="1626920"/>
            </a:xfrm>
            <a:prstGeom prst="rect">
              <a:avLst/>
            </a:prstGeom>
          </p:spPr>
          <p:txBody>
            <a:bodyPr wrap="square">
              <a:spAutoFit/>
            </a:bodyPr>
            <a:lstStyle/>
            <a:p>
              <a:pPr algn="ctr">
                <a:lnSpc>
                  <a:spcPts val="4080"/>
                </a:lnSpc>
              </a:pPr>
              <a:r>
                <a:rPr lang="en-US" sz="2800" dirty="0">
                  <a:latin typeface="Montserrat Light" charset="0"/>
                  <a:ea typeface="Montserrat Light" charset="0"/>
                  <a:cs typeface="Montserrat Light" charset="0"/>
                </a:rPr>
                <a:t>Marketers must link the price to the real and perceived value.</a:t>
              </a:r>
            </a:p>
          </p:txBody>
        </p:sp>
      </p:grpSp>
      <p:grpSp>
        <p:nvGrpSpPr>
          <p:cNvPr id="83" name="Group 82">
            <a:extLst>
              <a:ext uri="{FF2B5EF4-FFF2-40B4-BE49-F238E27FC236}">
                <a16:creationId xmlns:a16="http://schemas.microsoft.com/office/drawing/2014/main" id="{197E683B-950A-A844-A81F-C897504E51F7}"/>
              </a:ext>
            </a:extLst>
          </p:cNvPr>
          <p:cNvGrpSpPr/>
          <p:nvPr/>
        </p:nvGrpSpPr>
        <p:grpSpPr>
          <a:xfrm>
            <a:off x="16772503" y="9813706"/>
            <a:ext cx="4042986" cy="2284753"/>
            <a:chOff x="3203427" y="9925218"/>
            <a:chExt cx="4042986" cy="2284753"/>
          </a:xfrm>
        </p:grpSpPr>
        <p:sp>
          <p:nvSpPr>
            <p:cNvPr id="84" name="TextBox 83">
              <a:extLst>
                <a:ext uri="{FF2B5EF4-FFF2-40B4-BE49-F238E27FC236}">
                  <a16:creationId xmlns:a16="http://schemas.microsoft.com/office/drawing/2014/main" id="{87EE63B7-6D20-5D4D-A624-692858818F9B}"/>
                </a:ext>
              </a:extLst>
            </p:cNvPr>
            <p:cNvSpPr txBox="1"/>
            <p:nvPr/>
          </p:nvSpPr>
          <p:spPr>
            <a:xfrm>
              <a:off x="3203429" y="9925218"/>
              <a:ext cx="4042983" cy="646331"/>
            </a:xfrm>
            <a:prstGeom prst="rect">
              <a:avLst/>
            </a:prstGeom>
            <a:noFill/>
          </p:spPr>
          <p:txBody>
            <a:bodyPr wrap="square" rtlCol="0">
              <a:spAutoFit/>
            </a:bodyPr>
            <a:lstStyle/>
            <a:p>
              <a:pPr algn="ctr"/>
              <a:r>
                <a:rPr lang="en-US" dirty="0">
                  <a:solidFill>
                    <a:schemeClr val="tx2"/>
                  </a:solidFill>
                  <a:latin typeface="Montserrat" pitchFamily="2" charset="77"/>
                  <a:ea typeface="Roboto" panose="02000000000000000000" pitchFamily="2" charset="0"/>
                  <a:cs typeface="Montserrat" charset="0"/>
                </a:rPr>
                <a:t>Your Title</a:t>
              </a:r>
              <a:endParaRPr lang="en-US" sz="5400" dirty="0">
                <a:solidFill>
                  <a:schemeClr val="tx2"/>
                </a:solidFill>
                <a:latin typeface="Montserrat" pitchFamily="2" charset="77"/>
                <a:ea typeface="Roboto" panose="02000000000000000000" pitchFamily="2" charset="0"/>
                <a:cs typeface="Montserrat" charset="0"/>
              </a:endParaRPr>
            </a:p>
          </p:txBody>
        </p:sp>
        <p:sp>
          <p:nvSpPr>
            <p:cNvPr id="85" name="Rectangle 84">
              <a:extLst>
                <a:ext uri="{FF2B5EF4-FFF2-40B4-BE49-F238E27FC236}">
                  <a16:creationId xmlns:a16="http://schemas.microsoft.com/office/drawing/2014/main" id="{F4333C82-50FF-2945-8E39-4608B61ED189}"/>
                </a:ext>
              </a:extLst>
            </p:cNvPr>
            <p:cNvSpPr/>
            <p:nvPr/>
          </p:nvSpPr>
          <p:spPr>
            <a:xfrm>
              <a:off x="3203427" y="10583051"/>
              <a:ext cx="4042986" cy="1626920"/>
            </a:xfrm>
            <a:prstGeom prst="rect">
              <a:avLst/>
            </a:prstGeom>
          </p:spPr>
          <p:txBody>
            <a:bodyPr wrap="square">
              <a:spAutoFit/>
            </a:bodyPr>
            <a:lstStyle/>
            <a:p>
              <a:pPr algn="ctr">
                <a:lnSpc>
                  <a:spcPts val="4080"/>
                </a:lnSpc>
              </a:pPr>
              <a:r>
                <a:rPr lang="en-US" sz="2800" dirty="0">
                  <a:latin typeface="Montserrat Light" charset="0"/>
                  <a:ea typeface="Montserrat Light" charset="0"/>
                  <a:cs typeface="Montserrat Light" charset="0"/>
                </a:rPr>
                <a:t>Marketers must link the price to the real and perceived value.</a:t>
              </a:r>
            </a:p>
          </p:txBody>
        </p:sp>
      </p:grpSp>
    </p:spTree>
    <p:extLst>
      <p:ext uri="{BB962C8B-B14F-4D97-AF65-F5344CB8AC3E}">
        <p14:creationId xmlns:p14="http://schemas.microsoft.com/office/powerpoint/2010/main" val="3662334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7535008" y="1745044"/>
            <a:ext cx="9307650" cy="1315581"/>
            <a:chOff x="7535008" y="1745044"/>
            <a:chExt cx="9307650"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7535008" y="2137295"/>
              <a:ext cx="9307650" cy="923330"/>
            </a:xfrm>
            <a:prstGeom prst="rect">
              <a:avLst/>
            </a:prstGeom>
            <a:noFill/>
            <a:ln>
              <a:noFill/>
            </a:ln>
          </p:spPr>
          <p:txBody>
            <a:bodyPr wrap="square" rtlCol="0">
              <a:spAutoFit/>
            </a:bodyPr>
            <a:lstStyle/>
            <a:p>
              <a:pPr algn="ctr"/>
              <a:r>
                <a:rPr lang="en-US" sz="5400" dirty="0">
                  <a:solidFill>
                    <a:schemeClr val="tx2"/>
                  </a:solidFill>
                  <a:latin typeface="Montserrat" pitchFamily="2" charset="77"/>
                  <a:ea typeface="Lato Black" charset="0"/>
                  <a:cs typeface="Lato Black" charset="0"/>
                </a:rPr>
                <a:t>Graphic Charts</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29" name="Oval 28">
            <a:extLst>
              <a:ext uri="{FF2B5EF4-FFF2-40B4-BE49-F238E27FC236}">
                <a16:creationId xmlns:a16="http://schemas.microsoft.com/office/drawing/2014/main" id="{D19F08BB-AD94-5F4D-9C52-74B162373017}"/>
              </a:ext>
            </a:extLst>
          </p:cNvPr>
          <p:cNvSpPr/>
          <p:nvPr/>
        </p:nvSpPr>
        <p:spPr>
          <a:xfrm>
            <a:off x="14291395" y="5148198"/>
            <a:ext cx="1742369" cy="174282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82843" tIns="91422" rIns="182843" bIns="91422" rtlCol="0" anchor="ctr"/>
          <a:lstStyle/>
          <a:p>
            <a:pPr algn="ctr"/>
            <a:endParaRPr lang="en-US" b="1" dirty="0">
              <a:solidFill>
                <a:schemeClr val="tx2"/>
              </a:solidFill>
              <a:latin typeface="Montserrat" pitchFamily="2" charset="77"/>
              <a:ea typeface="Roboto" panose="02000000000000000000" pitchFamily="2" charset="0"/>
              <a:cs typeface="Lato" panose="020F0502020204030203" pitchFamily="34" charset="0"/>
            </a:endParaRPr>
          </a:p>
        </p:txBody>
      </p:sp>
      <p:sp>
        <p:nvSpPr>
          <p:cNvPr id="30" name="Oval 29">
            <a:extLst>
              <a:ext uri="{FF2B5EF4-FFF2-40B4-BE49-F238E27FC236}">
                <a16:creationId xmlns:a16="http://schemas.microsoft.com/office/drawing/2014/main" id="{0B1119A0-C87E-5F46-9FDC-CAA188ABA79C}"/>
              </a:ext>
            </a:extLst>
          </p:cNvPr>
          <p:cNvSpPr/>
          <p:nvPr/>
        </p:nvSpPr>
        <p:spPr>
          <a:xfrm>
            <a:off x="14291395" y="7649138"/>
            <a:ext cx="1742369" cy="1742823"/>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82843" tIns="91422" rIns="182843" bIns="91422" rtlCol="0" anchor="ctr"/>
          <a:lstStyle/>
          <a:p>
            <a:pPr algn="ctr"/>
            <a:endParaRPr lang="en-US" b="1" dirty="0">
              <a:solidFill>
                <a:schemeClr val="tx2"/>
              </a:solidFill>
              <a:latin typeface="Montserrat" pitchFamily="2" charset="77"/>
              <a:ea typeface="Roboto" panose="02000000000000000000" pitchFamily="2" charset="0"/>
              <a:cs typeface="Lato" panose="020F0502020204030203" pitchFamily="34" charset="0"/>
            </a:endParaRPr>
          </a:p>
        </p:txBody>
      </p:sp>
      <p:sp>
        <p:nvSpPr>
          <p:cNvPr id="31" name="Oval 30">
            <a:extLst>
              <a:ext uri="{FF2B5EF4-FFF2-40B4-BE49-F238E27FC236}">
                <a16:creationId xmlns:a16="http://schemas.microsoft.com/office/drawing/2014/main" id="{9C1AE7A2-D26B-0D44-B32B-54834AE6FE37}"/>
              </a:ext>
            </a:extLst>
          </p:cNvPr>
          <p:cNvSpPr/>
          <p:nvPr/>
        </p:nvSpPr>
        <p:spPr>
          <a:xfrm>
            <a:off x="14291395" y="10139821"/>
            <a:ext cx="1742369" cy="1742823"/>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82843" tIns="91422" rIns="182843" bIns="91422" rtlCol="0" anchor="ctr"/>
          <a:lstStyle/>
          <a:p>
            <a:pPr algn="ctr"/>
            <a:endParaRPr lang="en-US" b="1" dirty="0">
              <a:solidFill>
                <a:schemeClr val="tx2"/>
              </a:solidFill>
              <a:latin typeface="Montserrat" pitchFamily="2" charset="77"/>
              <a:ea typeface="Roboto" panose="02000000000000000000" pitchFamily="2" charset="0"/>
              <a:cs typeface="Lato" panose="020F0502020204030203" pitchFamily="34" charset="0"/>
            </a:endParaRPr>
          </a:p>
        </p:txBody>
      </p:sp>
      <p:sp>
        <p:nvSpPr>
          <p:cNvPr id="59" name="Subtitle 2">
            <a:extLst>
              <a:ext uri="{FF2B5EF4-FFF2-40B4-BE49-F238E27FC236}">
                <a16:creationId xmlns:a16="http://schemas.microsoft.com/office/drawing/2014/main" id="{84151859-4F48-384A-82F2-A0AB1D1E224C}"/>
              </a:ext>
            </a:extLst>
          </p:cNvPr>
          <p:cNvSpPr txBox="1">
            <a:spLocks/>
          </p:cNvSpPr>
          <p:nvPr/>
        </p:nvSpPr>
        <p:spPr>
          <a:xfrm>
            <a:off x="16574332" y="5649396"/>
            <a:ext cx="5752268"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60" name="Rectangle 59">
            <a:extLst>
              <a:ext uri="{FF2B5EF4-FFF2-40B4-BE49-F238E27FC236}">
                <a16:creationId xmlns:a16="http://schemas.microsoft.com/office/drawing/2014/main" id="{6B813BD0-4EA1-CD40-8602-D743CA86E5E9}"/>
              </a:ext>
            </a:extLst>
          </p:cNvPr>
          <p:cNvSpPr/>
          <p:nvPr/>
        </p:nvSpPr>
        <p:spPr>
          <a:xfrm>
            <a:off x="16723846" y="5003065"/>
            <a:ext cx="5182682" cy="646331"/>
          </a:xfrm>
          <a:prstGeom prst="rect">
            <a:avLst/>
          </a:prstGeom>
        </p:spPr>
        <p:txBody>
          <a:bodyPr wrap="square">
            <a:spAutoFit/>
          </a:bodyPr>
          <a:lstStyle/>
          <a:p>
            <a:r>
              <a:rPr lang="en-US" dirty="0">
                <a:solidFill>
                  <a:schemeClr val="tx2"/>
                </a:solidFill>
                <a:latin typeface="Montserrat" pitchFamily="2" charset="77"/>
                <a:ea typeface="Roboto" panose="02000000000000000000" pitchFamily="2" charset="0"/>
                <a:cs typeface="Lato Light" panose="020F0502020204030203" pitchFamily="34" charset="0"/>
              </a:rPr>
              <a:t>Title One</a:t>
            </a:r>
          </a:p>
        </p:txBody>
      </p:sp>
      <p:sp>
        <p:nvSpPr>
          <p:cNvPr id="57" name="Subtitle 2">
            <a:extLst>
              <a:ext uri="{FF2B5EF4-FFF2-40B4-BE49-F238E27FC236}">
                <a16:creationId xmlns:a16="http://schemas.microsoft.com/office/drawing/2014/main" id="{46D76D72-CBB5-8640-818F-95C164606E6C}"/>
              </a:ext>
            </a:extLst>
          </p:cNvPr>
          <p:cNvSpPr txBox="1">
            <a:spLocks/>
          </p:cNvSpPr>
          <p:nvPr/>
        </p:nvSpPr>
        <p:spPr>
          <a:xfrm>
            <a:off x="16574332" y="8207155"/>
            <a:ext cx="5752268"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58" name="Rectangle 57">
            <a:extLst>
              <a:ext uri="{FF2B5EF4-FFF2-40B4-BE49-F238E27FC236}">
                <a16:creationId xmlns:a16="http://schemas.microsoft.com/office/drawing/2014/main" id="{3FFDB54A-5528-E741-B690-30A49F9B3457}"/>
              </a:ext>
            </a:extLst>
          </p:cNvPr>
          <p:cNvSpPr/>
          <p:nvPr/>
        </p:nvSpPr>
        <p:spPr>
          <a:xfrm>
            <a:off x="16723846" y="7560824"/>
            <a:ext cx="5182682" cy="646331"/>
          </a:xfrm>
          <a:prstGeom prst="rect">
            <a:avLst/>
          </a:prstGeom>
        </p:spPr>
        <p:txBody>
          <a:bodyPr wrap="square">
            <a:spAutoFit/>
          </a:bodyPr>
          <a:lstStyle/>
          <a:p>
            <a:r>
              <a:rPr lang="en-US" dirty="0">
                <a:solidFill>
                  <a:schemeClr val="tx2"/>
                </a:solidFill>
                <a:latin typeface="Montserrat" pitchFamily="2" charset="77"/>
                <a:ea typeface="Roboto" panose="02000000000000000000" pitchFamily="2" charset="0"/>
                <a:cs typeface="Lato Light" panose="020F0502020204030203" pitchFamily="34" charset="0"/>
              </a:rPr>
              <a:t>Title Two</a:t>
            </a:r>
          </a:p>
        </p:txBody>
      </p:sp>
      <p:sp>
        <p:nvSpPr>
          <p:cNvPr id="55" name="Subtitle 2">
            <a:extLst>
              <a:ext uri="{FF2B5EF4-FFF2-40B4-BE49-F238E27FC236}">
                <a16:creationId xmlns:a16="http://schemas.microsoft.com/office/drawing/2014/main" id="{B1AC67FD-5543-CC43-85E4-9C87D07D3606}"/>
              </a:ext>
            </a:extLst>
          </p:cNvPr>
          <p:cNvSpPr txBox="1">
            <a:spLocks/>
          </p:cNvSpPr>
          <p:nvPr/>
        </p:nvSpPr>
        <p:spPr>
          <a:xfrm>
            <a:off x="16574332" y="10697838"/>
            <a:ext cx="5752268"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a:t>
            </a:r>
          </a:p>
        </p:txBody>
      </p:sp>
      <p:sp>
        <p:nvSpPr>
          <p:cNvPr id="56" name="Rectangle 55">
            <a:extLst>
              <a:ext uri="{FF2B5EF4-FFF2-40B4-BE49-F238E27FC236}">
                <a16:creationId xmlns:a16="http://schemas.microsoft.com/office/drawing/2014/main" id="{1BF49994-516B-9E4C-9300-2EF076C83F37}"/>
              </a:ext>
            </a:extLst>
          </p:cNvPr>
          <p:cNvSpPr/>
          <p:nvPr/>
        </p:nvSpPr>
        <p:spPr>
          <a:xfrm>
            <a:off x="16723846" y="10051507"/>
            <a:ext cx="5182682" cy="646331"/>
          </a:xfrm>
          <a:prstGeom prst="rect">
            <a:avLst/>
          </a:prstGeom>
        </p:spPr>
        <p:txBody>
          <a:bodyPr wrap="square">
            <a:spAutoFit/>
          </a:bodyPr>
          <a:lstStyle/>
          <a:p>
            <a:r>
              <a:rPr lang="en-US" dirty="0">
                <a:solidFill>
                  <a:schemeClr val="tx2"/>
                </a:solidFill>
                <a:latin typeface="Montserrat" pitchFamily="2" charset="77"/>
                <a:ea typeface="Roboto" panose="02000000000000000000" pitchFamily="2" charset="0"/>
                <a:cs typeface="Lato Light" panose="020F0502020204030203" pitchFamily="34" charset="0"/>
              </a:rPr>
              <a:t>Title Three</a:t>
            </a:r>
          </a:p>
        </p:txBody>
      </p:sp>
      <p:sp>
        <p:nvSpPr>
          <p:cNvPr id="35" name="TextBox 34">
            <a:extLst>
              <a:ext uri="{FF2B5EF4-FFF2-40B4-BE49-F238E27FC236}">
                <a16:creationId xmlns:a16="http://schemas.microsoft.com/office/drawing/2014/main" id="{3489DE02-4271-2D4A-A6AB-978004897690}"/>
              </a:ext>
            </a:extLst>
          </p:cNvPr>
          <p:cNvSpPr txBox="1"/>
          <p:nvPr/>
        </p:nvSpPr>
        <p:spPr>
          <a:xfrm>
            <a:off x="2471122" y="5326230"/>
            <a:ext cx="3290882" cy="983497"/>
          </a:xfrm>
          <a:prstGeom prst="rect">
            <a:avLst/>
          </a:prstGeom>
          <a:noFill/>
        </p:spPr>
        <p:txBody>
          <a:bodyPr wrap="square" lIns="243797" tIns="121899" rIns="243797" bIns="121899" rtlCol="0">
            <a:spAutoFit/>
          </a:bodyPr>
          <a:lstStyle/>
          <a:p>
            <a:pPr>
              <a:lnSpc>
                <a:spcPct val="150000"/>
              </a:lnSpc>
            </a:pPr>
            <a:r>
              <a:rPr lang="en-US" dirty="0">
                <a:solidFill>
                  <a:schemeClr val="tx2"/>
                </a:solidFill>
                <a:latin typeface="Montserrat" pitchFamily="2" charset="77"/>
                <a:ea typeface="Roboto" panose="02000000000000000000" pitchFamily="2" charset="0"/>
                <a:cs typeface="Montserrat" charset="0"/>
              </a:rPr>
              <a:t>Title One</a:t>
            </a:r>
            <a:endParaRPr lang="en-US" sz="1400" dirty="0">
              <a:solidFill>
                <a:schemeClr val="tx2"/>
              </a:solidFill>
              <a:latin typeface="Montserrat" pitchFamily="2" charset="77"/>
              <a:ea typeface="Roboto" panose="02000000000000000000" pitchFamily="2" charset="0"/>
              <a:cs typeface="Montserrat" charset="0"/>
            </a:endParaRPr>
          </a:p>
        </p:txBody>
      </p:sp>
      <p:sp>
        <p:nvSpPr>
          <p:cNvPr id="36" name="TextBox 35">
            <a:extLst>
              <a:ext uri="{FF2B5EF4-FFF2-40B4-BE49-F238E27FC236}">
                <a16:creationId xmlns:a16="http://schemas.microsoft.com/office/drawing/2014/main" id="{EBB2330D-9DC1-0F47-B5B0-9C87CDD9D189}"/>
              </a:ext>
            </a:extLst>
          </p:cNvPr>
          <p:cNvSpPr txBox="1"/>
          <p:nvPr/>
        </p:nvSpPr>
        <p:spPr>
          <a:xfrm>
            <a:off x="11194425" y="5326230"/>
            <a:ext cx="1493801" cy="983497"/>
          </a:xfrm>
          <a:prstGeom prst="rect">
            <a:avLst/>
          </a:prstGeom>
          <a:noFill/>
        </p:spPr>
        <p:txBody>
          <a:bodyPr wrap="square" lIns="243797" tIns="121899" rIns="243797" bIns="121899" rtlCol="0">
            <a:spAutoFit/>
          </a:bodyPr>
          <a:lstStyle/>
          <a:p>
            <a:pPr>
              <a:lnSpc>
                <a:spcPct val="150000"/>
              </a:lnSpc>
            </a:pPr>
            <a:r>
              <a:rPr lang="en-US" dirty="0">
                <a:solidFill>
                  <a:schemeClr val="tx2"/>
                </a:solidFill>
                <a:latin typeface="Montserrat" pitchFamily="2" charset="77"/>
                <a:ea typeface="Roboto" panose="02000000000000000000" pitchFamily="2" charset="0"/>
                <a:cs typeface="Montserrat" charset="0"/>
              </a:rPr>
              <a:t>70%</a:t>
            </a:r>
            <a:endParaRPr lang="en-US" sz="1400" dirty="0">
              <a:solidFill>
                <a:schemeClr val="tx2"/>
              </a:solidFill>
              <a:latin typeface="Montserrat" pitchFamily="2" charset="77"/>
              <a:ea typeface="Roboto" panose="02000000000000000000" pitchFamily="2" charset="0"/>
              <a:cs typeface="Montserrat" charset="0"/>
            </a:endParaRPr>
          </a:p>
        </p:txBody>
      </p:sp>
      <p:grpSp>
        <p:nvGrpSpPr>
          <p:cNvPr id="38" name="Group 37">
            <a:extLst>
              <a:ext uri="{FF2B5EF4-FFF2-40B4-BE49-F238E27FC236}">
                <a16:creationId xmlns:a16="http://schemas.microsoft.com/office/drawing/2014/main" id="{EA29D7EE-6614-7341-A3A4-B41B3250A455}"/>
              </a:ext>
            </a:extLst>
          </p:cNvPr>
          <p:cNvGrpSpPr/>
          <p:nvPr/>
        </p:nvGrpSpPr>
        <p:grpSpPr>
          <a:xfrm>
            <a:off x="2471123" y="6401744"/>
            <a:ext cx="9974884" cy="308020"/>
            <a:chOff x="2213941" y="4311702"/>
            <a:chExt cx="9974884" cy="1076653"/>
          </a:xfrm>
        </p:grpSpPr>
        <p:sp>
          <p:nvSpPr>
            <p:cNvPr id="53" name="Rounded Rectangle 52">
              <a:extLst>
                <a:ext uri="{FF2B5EF4-FFF2-40B4-BE49-F238E27FC236}">
                  <a16:creationId xmlns:a16="http://schemas.microsoft.com/office/drawing/2014/main" id="{471F0976-A42D-5F48-8339-F34B7AE0479B}"/>
                </a:ext>
              </a:extLst>
            </p:cNvPr>
            <p:cNvSpPr/>
            <p:nvPr/>
          </p:nvSpPr>
          <p:spPr>
            <a:xfrm>
              <a:off x="2213941" y="4311702"/>
              <a:ext cx="9974884" cy="1076653"/>
            </a:xfrm>
            <a:prstGeom prst="roundRect">
              <a:avLst>
                <a:gd name="adj" fmla="val 50000"/>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Montserrat" pitchFamily="2" charset="77"/>
                <a:ea typeface="Roboto" panose="02000000000000000000" pitchFamily="2" charset="0"/>
              </a:endParaRPr>
            </a:p>
          </p:txBody>
        </p:sp>
        <p:sp>
          <p:nvSpPr>
            <p:cNvPr id="54" name="Rounded Rectangle 53">
              <a:extLst>
                <a:ext uri="{FF2B5EF4-FFF2-40B4-BE49-F238E27FC236}">
                  <a16:creationId xmlns:a16="http://schemas.microsoft.com/office/drawing/2014/main" id="{D321D4E3-8422-9144-A5E4-92279AD61A5A}"/>
                </a:ext>
              </a:extLst>
            </p:cNvPr>
            <p:cNvSpPr/>
            <p:nvPr/>
          </p:nvSpPr>
          <p:spPr>
            <a:xfrm>
              <a:off x="2213941" y="4311702"/>
              <a:ext cx="7664239" cy="10766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Montserrat" pitchFamily="2" charset="77"/>
                <a:ea typeface="Roboto" panose="02000000000000000000" pitchFamily="2" charset="0"/>
              </a:endParaRPr>
            </a:p>
          </p:txBody>
        </p:sp>
      </p:grpSp>
      <p:sp>
        <p:nvSpPr>
          <p:cNvPr id="39" name="TextBox 38">
            <a:extLst>
              <a:ext uri="{FF2B5EF4-FFF2-40B4-BE49-F238E27FC236}">
                <a16:creationId xmlns:a16="http://schemas.microsoft.com/office/drawing/2014/main" id="{0C89E5FF-CD25-AE43-9478-0F4A66481DE5}"/>
              </a:ext>
            </a:extLst>
          </p:cNvPr>
          <p:cNvSpPr txBox="1"/>
          <p:nvPr/>
        </p:nvSpPr>
        <p:spPr>
          <a:xfrm>
            <a:off x="2471122" y="7830651"/>
            <a:ext cx="3290883" cy="983497"/>
          </a:xfrm>
          <a:prstGeom prst="rect">
            <a:avLst/>
          </a:prstGeom>
          <a:noFill/>
        </p:spPr>
        <p:txBody>
          <a:bodyPr wrap="square" lIns="243797" tIns="121899" rIns="243797" bIns="121899" rtlCol="0">
            <a:spAutoFit/>
          </a:bodyPr>
          <a:lstStyle/>
          <a:p>
            <a:pPr>
              <a:lnSpc>
                <a:spcPct val="150000"/>
              </a:lnSpc>
            </a:pPr>
            <a:r>
              <a:rPr lang="en-US" dirty="0">
                <a:solidFill>
                  <a:schemeClr val="tx2"/>
                </a:solidFill>
                <a:latin typeface="Montserrat" pitchFamily="2" charset="77"/>
                <a:ea typeface="Roboto" panose="02000000000000000000" pitchFamily="2" charset="0"/>
                <a:cs typeface="Montserrat" charset="0"/>
              </a:rPr>
              <a:t>Title Two</a:t>
            </a:r>
            <a:endParaRPr lang="en-US" sz="1400" dirty="0">
              <a:solidFill>
                <a:schemeClr val="tx2"/>
              </a:solidFill>
              <a:latin typeface="Montserrat" pitchFamily="2" charset="77"/>
              <a:ea typeface="Roboto" panose="02000000000000000000" pitchFamily="2" charset="0"/>
              <a:cs typeface="Montserrat" charset="0"/>
            </a:endParaRPr>
          </a:p>
        </p:txBody>
      </p:sp>
      <p:sp>
        <p:nvSpPr>
          <p:cNvPr id="40" name="TextBox 39">
            <a:extLst>
              <a:ext uri="{FF2B5EF4-FFF2-40B4-BE49-F238E27FC236}">
                <a16:creationId xmlns:a16="http://schemas.microsoft.com/office/drawing/2014/main" id="{F08FB7B3-A03D-2B41-98FC-548FC041C1C5}"/>
              </a:ext>
            </a:extLst>
          </p:cNvPr>
          <p:cNvSpPr txBox="1"/>
          <p:nvPr/>
        </p:nvSpPr>
        <p:spPr>
          <a:xfrm>
            <a:off x="11194427" y="7830651"/>
            <a:ext cx="1493801" cy="983497"/>
          </a:xfrm>
          <a:prstGeom prst="rect">
            <a:avLst/>
          </a:prstGeom>
          <a:noFill/>
        </p:spPr>
        <p:txBody>
          <a:bodyPr wrap="square" lIns="243797" tIns="121899" rIns="243797" bIns="121899" rtlCol="0">
            <a:spAutoFit/>
          </a:bodyPr>
          <a:lstStyle/>
          <a:p>
            <a:pPr>
              <a:lnSpc>
                <a:spcPct val="150000"/>
              </a:lnSpc>
            </a:pPr>
            <a:r>
              <a:rPr lang="en-US" dirty="0">
                <a:solidFill>
                  <a:schemeClr val="tx2"/>
                </a:solidFill>
                <a:latin typeface="Montserrat" pitchFamily="2" charset="77"/>
                <a:ea typeface="Roboto" panose="02000000000000000000" pitchFamily="2" charset="0"/>
                <a:cs typeface="Montserrat" charset="0"/>
              </a:rPr>
              <a:t>50%</a:t>
            </a:r>
            <a:endParaRPr lang="en-US" sz="1400" dirty="0">
              <a:solidFill>
                <a:schemeClr val="tx2"/>
              </a:solidFill>
              <a:latin typeface="Montserrat" pitchFamily="2" charset="77"/>
              <a:ea typeface="Roboto" panose="02000000000000000000" pitchFamily="2" charset="0"/>
              <a:cs typeface="Montserrat" charset="0"/>
            </a:endParaRPr>
          </a:p>
        </p:txBody>
      </p:sp>
      <p:grpSp>
        <p:nvGrpSpPr>
          <p:cNvPr id="43" name="Group 42">
            <a:extLst>
              <a:ext uri="{FF2B5EF4-FFF2-40B4-BE49-F238E27FC236}">
                <a16:creationId xmlns:a16="http://schemas.microsoft.com/office/drawing/2014/main" id="{CD030E11-2806-CE42-9D4F-CAA17D725808}"/>
              </a:ext>
            </a:extLst>
          </p:cNvPr>
          <p:cNvGrpSpPr/>
          <p:nvPr/>
        </p:nvGrpSpPr>
        <p:grpSpPr>
          <a:xfrm>
            <a:off x="2471122" y="8902426"/>
            <a:ext cx="9974885" cy="308020"/>
            <a:chOff x="2213940" y="6518289"/>
            <a:chExt cx="9974885" cy="1076653"/>
          </a:xfrm>
        </p:grpSpPr>
        <p:sp>
          <p:nvSpPr>
            <p:cNvPr id="51" name="Rounded Rectangle 50">
              <a:extLst>
                <a:ext uri="{FF2B5EF4-FFF2-40B4-BE49-F238E27FC236}">
                  <a16:creationId xmlns:a16="http://schemas.microsoft.com/office/drawing/2014/main" id="{869B4537-A0A3-9845-B2D7-3226A29B6838}"/>
                </a:ext>
              </a:extLst>
            </p:cNvPr>
            <p:cNvSpPr/>
            <p:nvPr/>
          </p:nvSpPr>
          <p:spPr>
            <a:xfrm>
              <a:off x="2213941" y="6518289"/>
              <a:ext cx="9974884" cy="1076653"/>
            </a:xfrm>
            <a:prstGeom prst="roundRect">
              <a:avLst>
                <a:gd name="adj" fmla="val 50000"/>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Montserrat" pitchFamily="2" charset="77"/>
                <a:ea typeface="Roboto" panose="02000000000000000000" pitchFamily="2" charset="0"/>
              </a:endParaRPr>
            </a:p>
          </p:txBody>
        </p:sp>
        <p:sp>
          <p:nvSpPr>
            <p:cNvPr id="52" name="Rounded Rectangle 51">
              <a:extLst>
                <a:ext uri="{FF2B5EF4-FFF2-40B4-BE49-F238E27FC236}">
                  <a16:creationId xmlns:a16="http://schemas.microsoft.com/office/drawing/2014/main" id="{16810740-08DC-3B4A-BF77-5EC9F0257608}"/>
                </a:ext>
              </a:extLst>
            </p:cNvPr>
            <p:cNvSpPr/>
            <p:nvPr/>
          </p:nvSpPr>
          <p:spPr>
            <a:xfrm>
              <a:off x="2213940" y="6518289"/>
              <a:ext cx="8976990" cy="107665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Montserrat" pitchFamily="2" charset="77"/>
                <a:ea typeface="Roboto" panose="02000000000000000000" pitchFamily="2" charset="0"/>
              </a:endParaRPr>
            </a:p>
          </p:txBody>
        </p:sp>
      </p:grpSp>
      <p:sp>
        <p:nvSpPr>
          <p:cNvPr id="44" name="TextBox 43">
            <a:extLst>
              <a:ext uri="{FF2B5EF4-FFF2-40B4-BE49-F238E27FC236}">
                <a16:creationId xmlns:a16="http://schemas.microsoft.com/office/drawing/2014/main" id="{A84533A1-4CBA-8040-9A86-6AA357F5767E}"/>
              </a:ext>
            </a:extLst>
          </p:cNvPr>
          <p:cNvSpPr txBox="1"/>
          <p:nvPr/>
        </p:nvSpPr>
        <p:spPr>
          <a:xfrm>
            <a:off x="2471122" y="10320373"/>
            <a:ext cx="3290883" cy="983497"/>
          </a:xfrm>
          <a:prstGeom prst="rect">
            <a:avLst/>
          </a:prstGeom>
          <a:noFill/>
        </p:spPr>
        <p:txBody>
          <a:bodyPr wrap="square" lIns="243797" tIns="121899" rIns="243797" bIns="121899" rtlCol="0">
            <a:spAutoFit/>
          </a:bodyPr>
          <a:lstStyle/>
          <a:p>
            <a:pPr>
              <a:lnSpc>
                <a:spcPct val="150000"/>
              </a:lnSpc>
            </a:pPr>
            <a:r>
              <a:rPr lang="en-US" dirty="0">
                <a:solidFill>
                  <a:schemeClr val="tx2"/>
                </a:solidFill>
                <a:latin typeface="Montserrat" pitchFamily="2" charset="77"/>
                <a:ea typeface="Roboto" panose="02000000000000000000" pitchFamily="2" charset="0"/>
                <a:cs typeface="Montserrat" charset="0"/>
              </a:rPr>
              <a:t>Title Three</a:t>
            </a:r>
            <a:endParaRPr lang="en-US" sz="1400" dirty="0">
              <a:solidFill>
                <a:schemeClr val="tx2"/>
              </a:solidFill>
              <a:latin typeface="Montserrat" pitchFamily="2" charset="77"/>
              <a:ea typeface="Roboto" panose="02000000000000000000" pitchFamily="2" charset="0"/>
              <a:cs typeface="Montserrat" charset="0"/>
            </a:endParaRPr>
          </a:p>
        </p:txBody>
      </p:sp>
      <p:sp>
        <p:nvSpPr>
          <p:cNvPr id="45" name="TextBox 44">
            <a:extLst>
              <a:ext uri="{FF2B5EF4-FFF2-40B4-BE49-F238E27FC236}">
                <a16:creationId xmlns:a16="http://schemas.microsoft.com/office/drawing/2014/main" id="{B861285A-D5C0-5546-A5E6-8CE37F7A5DCE}"/>
              </a:ext>
            </a:extLst>
          </p:cNvPr>
          <p:cNvSpPr txBox="1"/>
          <p:nvPr/>
        </p:nvSpPr>
        <p:spPr>
          <a:xfrm>
            <a:off x="11194427" y="10320373"/>
            <a:ext cx="1493801" cy="983497"/>
          </a:xfrm>
          <a:prstGeom prst="rect">
            <a:avLst/>
          </a:prstGeom>
          <a:noFill/>
        </p:spPr>
        <p:txBody>
          <a:bodyPr wrap="square" lIns="243797" tIns="121899" rIns="243797" bIns="121899" rtlCol="0">
            <a:spAutoFit/>
          </a:bodyPr>
          <a:lstStyle/>
          <a:p>
            <a:pPr>
              <a:lnSpc>
                <a:spcPct val="150000"/>
              </a:lnSpc>
            </a:pPr>
            <a:r>
              <a:rPr lang="en-US" dirty="0">
                <a:solidFill>
                  <a:schemeClr val="tx2"/>
                </a:solidFill>
                <a:latin typeface="Montserrat" pitchFamily="2" charset="77"/>
                <a:ea typeface="Roboto" panose="02000000000000000000" pitchFamily="2" charset="0"/>
                <a:cs typeface="Montserrat" charset="0"/>
              </a:rPr>
              <a:t>90%</a:t>
            </a:r>
            <a:endParaRPr lang="en-US" sz="1400" dirty="0">
              <a:solidFill>
                <a:schemeClr val="tx2"/>
              </a:solidFill>
              <a:latin typeface="Montserrat" pitchFamily="2" charset="77"/>
              <a:ea typeface="Roboto" panose="02000000000000000000" pitchFamily="2" charset="0"/>
              <a:cs typeface="Montserrat" charset="0"/>
            </a:endParaRPr>
          </a:p>
        </p:txBody>
      </p:sp>
      <p:grpSp>
        <p:nvGrpSpPr>
          <p:cNvPr id="47" name="Group 46">
            <a:extLst>
              <a:ext uri="{FF2B5EF4-FFF2-40B4-BE49-F238E27FC236}">
                <a16:creationId xmlns:a16="http://schemas.microsoft.com/office/drawing/2014/main" id="{E04677E9-1E01-1345-967B-542E7F097358}"/>
              </a:ext>
            </a:extLst>
          </p:cNvPr>
          <p:cNvGrpSpPr/>
          <p:nvPr/>
        </p:nvGrpSpPr>
        <p:grpSpPr>
          <a:xfrm>
            <a:off x="2471123" y="11394071"/>
            <a:ext cx="9974884" cy="308020"/>
            <a:chOff x="2213941" y="8724876"/>
            <a:chExt cx="9974884" cy="1076653"/>
          </a:xfrm>
        </p:grpSpPr>
        <p:sp>
          <p:nvSpPr>
            <p:cNvPr id="48" name="Rounded Rectangle 47">
              <a:extLst>
                <a:ext uri="{FF2B5EF4-FFF2-40B4-BE49-F238E27FC236}">
                  <a16:creationId xmlns:a16="http://schemas.microsoft.com/office/drawing/2014/main" id="{FE24C5F0-37CE-A740-A1E5-A6C0438029C2}"/>
                </a:ext>
              </a:extLst>
            </p:cNvPr>
            <p:cNvSpPr/>
            <p:nvPr/>
          </p:nvSpPr>
          <p:spPr>
            <a:xfrm>
              <a:off x="2213941" y="8724876"/>
              <a:ext cx="9974884" cy="1076653"/>
            </a:xfrm>
            <a:prstGeom prst="roundRect">
              <a:avLst>
                <a:gd name="adj" fmla="val 50000"/>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Montserrat" pitchFamily="2" charset="77"/>
                <a:ea typeface="Roboto" panose="02000000000000000000" pitchFamily="2" charset="0"/>
              </a:endParaRPr>
            </a:p>
          </p:txBody>
        </p:sp>
        <p:sp>
          <p:nvSpPr>
            <p:cNvPr id="50" name="Rounded Rectangle 49">
              <a:extLst>
                <a:ext uri="{FF2B5EF4-FFF2-40B4-BE49-F238E27FC236}">
                  <a16:creationId xmlns:a16="http://schemas.microsoft.com/office/drawing/2014/main" id="{9E8EE876-75B2-4242-86ED-D447FE83F70F}"/>
                </a:ext>
              </a:extLst>
            </p:cNvPr>
            <p:cNvSpPr/>
            <p:nvPr/>
          </p:nvSpPr>
          <p:spPr>
            <a:xfrm>
              <a:off x="2213943" y="8724876"/>
              <a:ext cx="6387849" cy="1076653"/>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Montserrat" pitchFamily="2" charset="77"/>
                <a:ea typeface="Roboto" panose="02000000000000000000" pitchFamily="2" charset="0"/>
              </a:endParaRPr>
            </a:p>
          </p:txBody>
        </p:sp>
      </p:grpSp>
      <p:sp>
        <p:nvSpPr>
          <p:cNvPr id="61" name="Shape 2944">
            <a:extLst>
              <a:ext uri="{FF2B5EF4-FFF2-40B4-BE49-F238E27FC236}">
                <a16:creationId xmlns:a16="http://schemas.microsoft.com/office/drawing/2014/main" id="{E66BE218-371A-5F41-B783-3A3977D401FA}"/>
              </a:ext>
            </a:extLst>
          </p:cNvPr>
          <p:cNvSpPr/>
          <p:nvPr/>
        </p:nvSpPr>
        <p:spPr>
          <a:xfrm>
            <a:off x="14716499" y="5592580"/>
            <a:ext cx="854060" cy="85405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bg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2" name="Shape 2617">
            <a:extLst>
              <a:ext uri="{FF2B5EF4-FFF2-40B4-BE49-F238E27FC236}">
                <a16:creationId xmlns:a16="http://schemas.microsoft.com/office/drawing/2014/main" id="{F094C2DA-8ADE-714B-A9B7-9C5C28E49F0C}"/>
              </a:ext>
            </a:extLst>
          </p:cNvPr>
          <p:cNvSpPr/>
          <p:nvPr/>
        </p:nvSpPr>
        <p:spPr>
          <a:xfrm>
            <a:off x="14723144" y="10650167"/>
            <a:ext cx="909116" cy="743904"/>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63" name="Shape 2643">
            <a:extLst>
              <a:ext uri="{FF2B5EF4-FFF2-40B4-BE49-F238E27FC236}">
                <a16:creationId xmlns:a16="http://schemas.microsoft.com/office/drawing/2014/main" id="{4BC8E39C-6899-B54D-9377-905E1EE41DCD}"/>
              </a:ext>
            </a:extLst>
          </p:cNvPr>
          <p:cNvSpPr/>
          <p:nvPr/>
        </p:nvSpPr>
        <p:spPr>
          <a:xfrm>
            <a:off x="14900372" y="8103031"/>
            <a:ext cx="486313" cy="89156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bg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Tree>
    <p:extLst>
      <p:ext uri="{BB962C8B-B14F-4D97-AF65-F5344CB8AC3E}">
        <p14:creationId xmlns:p14="http://schemas.microsoft.com/office/powerpoint/2010/main" val="1206909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F81ED22F-C922-EC4F-AB89-D970BF4998C9}"/>
              </a:ext>
            </a:extLst>
          </p:cNvPr>
          <p:cNvSpPr txBox="1"/>
          <p:nvPr/>
        </p:nvSpPr>
        <p:spPr>
          <a:xfrm>
            <a:off x="2033021" y="2137295"/>
            <a:ext cx="7561685" cy="923330"/>
          </a:xfrm>
          <a:prstGeom prst="rect">
            <a:avLst/>
          </a:prstGeom>
          <a:noFill/>
          <a:ln>
            <a:noFill/>
          </a:ln>
        </p:spPr>
        <p:txBody>
          <a:bodyPr wrap="none" rtlCol="0">
            <a:spAutoFit/>
          </a:bodyPr>
          <a:lstStyle/>
          <a:p>
            <a:r>
              <a:rPr lang="en-US" sz="5400" dirty="0">
                <a:solidFill>
                  <a:schemeClr val="tx2"/>
                </a:solidFill>
                <a:latin typeface="Montserrat" pitchFamily="2" charset="77"/>
                <a:ea typeface="Lato Black" charset="0"/>
                <a:cs typeface="Lato Black" charset="0"/>
              </a:rPr>
              <a:t>Our Company Values</a:t>
            </a:r>
          </a:p>
        </p:txBody>
      </p:sp>
      <p:sp>
        <p:nvSpPr>
          <p:cNvPr id="14" name="Rectangle 13">
            <a:extLst>
              <a:ext uri="{FF2B5EF4-FFF2-40B4-BE49-F238E27FC236}">
                <a16:creationId xmlns:a16="http://schemas.microsoft.com/office/drawing/2014/main" id="{A0D4F0FE-BD58-704E-B630-CEAAD61FC9B1}"/>
              </a:ext>
            </a:extLst>
          </p:cNvPr>
          <p:cNvSpPr/>
          <p:nvPr/>
        </p:nvSpPr>
        <p:spPr>
          <a:xfrm>
            <a:off x="212293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sp>
        <p:nvSpPr>
          <p:cNvPr id="19" name="Freeform: Shape 4149">
            <a:extLst>
              <a:ext uri="{FF2B5EF4-FFF2-40B4-BE49-F238E27FC236}">
                <a16:creationId xmlns:a16="http://schemas.microsoft.com/office/drawing/2014/main" id="{C358249F-F139-9543-A02B-CEE3C7B1072D}"/>
              </a:ext>
            </a:extLst>
          </p:cNvPr>
          <p:cNvSpPr/>
          <p:nvPr/>
        </p:nvSpPr>
        <p:spPr>
          <a:xfrm>
            <a:off x="2122935" y="6598704"/>
            <a:ext cx="5605026" cy="1165694"/>
          </a:xfrm>
          <a:custGeom>
            <a:avLst/>
            <a:gdLst/>
            <a:ahLst/>
            <a:cxnLst>
              <a:cxn ang="3cd4">
                <a:pos x="hc" y="t"/>
              </a:cxn>
              <a:cxn ang="cd2">
                <a:pos x="l" y="vc"/>
              </a:cxn>
              <a:cxn ang="cd4">
                <a:pos x="hc" y="b"/>
              </a:cxn>
              <a:cxn ang="0">
                <a:pos x="r" y="vc"/>
              </a:cxn>
            </a:cxnLst>
            <a:rect l="l" t="t" r="r" b="b"/>
            <a:pathLst>
              <a:path w="1152" h="499">
                <a:moveTo>
                  <a:pt x="0" y="499"/>
                </a:moveTo>
                <a:lnTo>
                  <a:pt x="995" y="499"/>
                </a:lnTo>
                <a:lnTo>
                  <a:pt x="1152" y="250"/>
                </a:lnTo>
                <a:lnTo>
                  <a:pt x="1152" y="249"/>
                </a:lnTo>
                <a:lnTo>
                  <a:pt x="995" y="0"/>
                </a:lnTo>
                <a:lnTo>
                  <a:pt x="0" y="0"/>
                </a:ln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Lato Regular" charset="0"/>
              <a:ea typeface="Arial Unicode MS" pitchFamily="2"/>
              <a:cs typeface="Arial Unicode MS" pitchFamily="2"/>
            </a:endParaRPr>
          </a:p>
        </p:txBody>
      </p:sp>
      <p:sp>
        <p:nvSpPr>
          <p:cNvPr id="20" name="Freeform: Shape 4150">
            <a:extLst>
              <a:ext uri="{FF2B5EF4-FFF2-40B4-BE49-F238E27FC236}">
                <a16:creationId xmlns:a16="http://schemas.microsoft.com/office/drawing/2014/main" id="{EC49328B-B47D-A243-95C4-B6C39F9B25D7}"/>
              </a:ext>
            </a:extLst>
          </p:cNvPr>
          <p:cNvSpPr/>
          <p:nvPr/>
        </p:nvSpPr>
        <p:spPr>
          <a:xfrm>
            <a:off x="2122935" y="4711314"/>
            <a:ext cx="5605026" cy="1168034"/>
          </a:xfrm>
          <a:custGeom>
            <a:avLst/>
            <a:gdLst/>
            <a:ahLst/>
            <a:cxnLst>
              <a:cxn ang="3cd4">
                <a:pos x="hc" y="t"/>
              </a:cxn>
              <a:cxn ang="cd2">
                <a:pos x="l" y="vc"/>
              </a:cxn>
              <a:cxn ang="cd4">
                <a:pos x="hc" y="b"/>
              </a:cxn>
              <a:cxn ang="0">
                <a:pos x="r" y="vc"/>
              </a:cxn>
            </a:cxnLst>
            <a:rect l="l" t="t" r="r" b="b"/>
            <a:pathLst>
              <a:path w="1152" h="500">
                <a:moveTo>
                  <a:pt x="0" y="500"/>
                </a:moveTo>
                <a:lnTo>
                  <a:pt x="995" y="500"/>
                </a:lnTo>
                <a:lnTo>
                  <a:pt x="1152" y="250"/>
                </a:lnTo>
                <a:lnTo>
                  <a:pt x="1152" y="250"/>
                </a:lnTo>
                <a:lnTo>
                  <a:pt x="995" y="0"/>
                </a:lnTo>
                <a:lnTo>
                  <a:pt x="0" y="0"/>
                </a:ln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Lato Regular" charset="0"/>
              <a:ea typeface="Arial Unicode MS" pitchFamily="2"/>
              <a:cs typeface="Arial Unicode MS" pitchFamily="2"/>
            </a:endParaRPr>
          </a:p>
        </p:txBody>
      </p:sp>
      <p:sp>
        <p:nvSpPr>
          <p:cNvPr id="21" name="Freeform: Shape 4151">
            <a:extLst>
              <a:ext uri="{FF2B5EF4-FFF2-40B4-BE49-F238E27FC236}">
                <a16:creationId xmlns:a16="http://schemas.microsoft.com/office/drawing/2014/main" id="{93D73BB4-A8F2-D642-A49C-694485B3F208}"/>
              </a:ext>
            </a:extLst>
          </p:cNvPr>
          <p:cNvSpPr/>
          <p:nvPr/>
        </p:nvSpPr>
        <p:spPr>
          <a:xfrm>
            <a:off x="2122935" y="8482318"/>
            <a:ext cx="5605026" cy="1168034"/>
          </a:xfrm>
          <a:custGeom>
            <a:avLst/>
            <a:gdLst/>
            <a:ahLst/>
            <a:cxnLst>
              <a:cxn ang="3cd4">
                <a:pos x="hc" y="t"/>
              </a:cxn>
              <a:cxn ang="cd2">
                <a:pos x="l" y="vc"/>
              </a:cxn>
              <a:cxn ang="cd4">
                <a:pos x="hc" y="b"/>
              </a:cxn>
              <a:cxn ang="0">
                <a:pos x="r" y="vc"/>
              </a:cxn>
            </a:cxnLst>
            <a:rect l="l" t="t" r="r" b="b"/>
            <a:pathLst>
              <a:path w="1152" h="500">
                <a:moveTo>
                  <a:pt x="0" y="500"/>
                </a:moveTo>
                <a:lnTo>
                  <a:pt x="995" y="500"/>
                </a:lnTo>
                <a:lnTo>
                  <a:pt x="1152" y="250"/>
                </a:lnTo>
                <a:lnTo>
                  <a:pt x="1152" y="250"/>
                </a:lnTo>
                <a:lnTo>
                  <a:pt x="995" y="0"/>
                </a:lnTo>
                <a:lnTo>
                  <a:pt x="0" y="0"/>
                </a:ln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Lato Regular" charset="0"/>
              <a:ea typeface="Arial Unicode MS" pitchFamily="2"/>
              <a:cs typeface="Arial Unicode MS" pitchFamily="2"/>
            </a:endParaRPr>
          </a:p>
        </p:txBody>
      </p:sp>
      <p:sp>
        <p:nvSpPr>
          <p:cNvPr id="22" name="Freeform: Shape 4152">
            <a:extLst>
              <a:ext uri="{FF2B5EF4-FFF2-40B4-BE49-F238E27FC236}">
                <a16:creationId xmlns:a16="http://schemas.microsoft.com/office/drawing/2014/main" id="{B7832286-21BE-D644-99E9-FE694E04B7C9}"/>
              </a:ext>
            </a:extLst>
          </p:cNvPr>
          <p:cNvSpPr/>
          <p:nvPr/>
        </p:nvSpPr>
        <p:spPr>
          <a:xfrm>
            <a:off x="2122935" y="10369708"/>
            <a:ext cx="5605026" cy="1168034"/>
          </a:xfrm>
          <a:custGeom>
            <a:avLst/>
            <a:gdLst/>
            <a:ahLst/>
            <a:cxnLst>
              <a:cxn ang="3cd4">
                <a:pos x="hc" y="t"/>
              </a:cxn>
              <a:cxn ang="cd2">
                <a:pos x="l" y="vc"/>
              </a:cxn>
              <a:cxn ang="cd4">
                <a:pos x="hc" y="b"/>
              </a:cxn>
              <a:cxn ang="0">
                <a:pos x="r" y="vc"/>
              </a:cxn>
            </a:cxnLst>
            <a:rect l="l" t="t" r="r" b="b"/>
            <a:pathLst>
              <a:path w="1152" h="500">
                <a:moveTo>
                  <a:pt x="0" y="500"/>
                </a:moveTo>
                <a:lnTo>
                  <a:pt x="995" y="500"/>
                </a:lnTo>
                <a:lnTo>
                  <a:pt x="1152" y="250"/>
                </a:lnTo>
                <a:lnTo>
                  <a:pt x="1152" y="250"/>
                </a:lnTo>
                <a:lnTo>
                  <a:pt x="995" y="0"/>
                </a:lnTo>
                <a:lnTo>
                  <a:pt x="0" y="0"/>
                </a:ln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Lato Regular" charset="0"/>
              <a:ea typeface="Arial Unicode MS" pitchFamily="2"/>
              <a:cs typeface="Arial Unicode MS" pitchFamily="2"/>
            </a:endParaRPr>
          </a:p>
        </p:txBody>
      </p:sp>
      <p:sp>
        <p:nvSpPr>
          <p:cNvPr id="23" name="Rectangle 22">
            <a:extLst>
              <a:ext uri="{FF2B5EF4-FFF2-40B4-BE49-F238E27FC236}">
                <a16:creationId xmlns:a16="http://schemas.microsoft.com/office/drawing/2014/main" id="{560986CE-C12C-9649-B3FC-A13802C68399}"/>
              </a:ext>
            </a:extLst>
          </p:cNvPr>
          <p:cNvSpPr/>
          <p:nvPr/>
        </p:nvSpPr>
        <p:spPr>
          <a:xfrm>
            <a:off x="3093489" y="4976667"/>
            <a:ext cx="3789911" cy="646331"/>
          </a:xfrm>
          <a:prstGeom prst="rect">
            <a:avLst/>
          </a:prstGeom>
        </p:spPr>
        <p:txBody>
          <a:bodyPr wrap="square">
            <a:spAutoFit/>
          </a:bodyPr>
          <a:lstStyle/>
          <a:p>
            <a:r>
              <a:rPr lang="en-US" dirty="0">
                <a:solidFill>
                  <a:schemeClr val="bg1"/>
                </a:solidFill>
                <a:latin typeface="Montserrat" pitchFamily="2" charset="77"/>
                <a:ea typeface="Montserrat Bold" charset="0"/>
                <a:cs typeface="Montserrat Bold" charset="0"/>
              </a:rPr>
              <a:t>Element One</a:t>
            </a:r>
          </a:p>
        </p:txBody>
      </p:sp>
      <p:sp>
        <p:nvSpPr>
          <p:cNvPr id="24" name="Rectangle 23">
            <a:extLst>
              <a:ext uri="{FF2B5EF4-FFF2-40B4-BE49-F238E27FC236}">
                <a16:creationId xmlns:a16="http://schemas.microsoft.com/office/drawing/2014/main" id="{F653FBF4-F729-E448-A0B8-5F5DF98909CE}"/>
              </a:ext>
            </a:extLst>
          </p:cNvPr>
          <p:cNvSpPr/>
          <p:nvPr/>
        </p:nvSpPr>
        <p:spPr>
          <a:xfrm>
            <a:off x="3093489" y="6841850"/>
            <a:ext cx="3789911" cy="646331"/>
          </a:xfrm>
          <a:prstGeom prst="rect">
            <a:avLst/>
          </a:prstGeom>
        </p:spPr>
        <p:txBody>
          <a:bodyPr wrap="square">
            <a:spAutoFit/>
          </a:bodyPr>
          <a:lstStyle/>
          <a:p>
            <a:r>
              <a:rPr lang="en-US" dirty="0">
                <a:solidFill>
                  <a:schemeClr val="bg1"/>
                </a:solidFill>
                <a:latin typeface="Montserrat" pitchFamily="2" charset="77"/>
                <a:ea typeface="Montserrat Bold" charset="0"/>
                <a:cs typeface="Montserrat Bold" charset="0"/>
              </a:rPr>
              <a:t>Element Two</a:t>
            </a:r>
          </a:p>
        </p:txBody>
      </p:sp>
      <p:sp>
        <p:nvSpPr>
          <p:cNvPr id="25" name="Rectangle 24">
            <a:extLst>
              <a:ext uri="{FF2B5EF4-FFF2-40B4-BE49-F238E27FC236}">
                <a16:creationId xmlns:a16="http://schemas.microsoft.com/office/drawing/2014/main" id="{6964042A-C390-6A4D-ADFE-BB937A505BCE}"/>
              </a:ext>
            </a:extLst>
          </p:cNvPr>
          <p:cNvSpPr/>
          <p:nvPr/>
        </p:nvSpPr>
        <p:spPr>
          <a:xfrm>
            <a:off x="3093489" y="8726633"/>
            <a:ext cx="3789911" cy="646331"/>
          </a:xfrm>
          <a:prstGeom prst="rect">
            <a:avLst/>
          </a:prstGeom>
        </p:spPr>
        <p:txBody>
          <a:bodyPr wrap="square">
            <a:spAutoFit/>
          </a:bodyPr>
          <a:lstStyle/>
          <a:p>
            <a:r>
              <a:rPr lang="en-US" dirty="0">
                <a:solidFill>
                  <a:schemeClr val="bg1"/>
                </a:solidFill>
                <a:latin typeface="Montserrat" pitchFamily="2" charset="77"/>
                <a:ea typeface="Montserrat Bold" charset="0"/>
                <a:cs typeface="Montserrat Bold" charset="0"/>
              </a:rPr>
              <a:t>Element Three</a:t>
            </a:r>
          </a:p>
        </p:txBody>
      </p:sp>
      <p:sp>
        <p:nvSpPr>
          <p:cNvPr id="26" name="Rectangle 25">
            <a:extLst>
              <a:ext uri="{FF2B5EF4-FFF2-40B4-BE49-F238E27FC236}">
                <a16:creationId xmlns:a16="http://schemas.microsoft.com/office/drawing/2014/main" id="{B1EF7EEE-FCC9-8A41-A114-DDF978404825}"/>
              </a:ext>
            </a:extLst>
          </p:cNvPr>
          <p:cNvSpPr/>
          <p:nvPr/>
        </p:nvSpPr>
        <p:spPr>
          <a:xfrm>
            <a:off x="3093489" y="10614023"/>
            <a:ext cx="3789911" cy="646331"/>
          </a:xfrm>
          <a:prstGeom prst="rect">
            <a:avLst/>
          </a:prstGeom>
        </p:spPr>
        <p:txBody>
          <a:bodyPr wrap="square">
            <a:spAutoFit/>
          </a:bodyPr>
          <a:lstStyle/>
          <a:p>
            <a:r>
              <a:rPr lang="en-US" dirty="0">
                <a:solidFill>
                  <a:schemeClr val="bg1"/>
                </a:solidFill>
                <a:latin typeface="Montserrat" pitchFamily="2" charset="77"/>
                <a:ea typeface="Montserrat Bold" charset="0"/>
                <a:cs typeface="Montserrat Bold" charset="0"/>
              </a:rPr>
              <a:t>Element Four</a:t>
            </a:r>
          </a:p>
        </p:txBody>
      </p:sp>
      <p:sp>
        <p:nvSpPr>
          <p:cNvPr id="27" name="Rectangle 26">
            <a:extLst>
              <a:ext uri="{FF2B5EF4-FFF2-40B4-BE49-F238E27FC236}">
                <a16:creationId xmlns:a16="http://schemas.microsoft.com/office/drawing/2014/main" id="{8D2859A0-DCF7-FD40-9FBA-FFD1B2EE3810}"/>
              </a:ext>
            </a:extLst>
          </p:cNvPr>
          <p:cNvSpPr/>
          <p:nvPr/>
        </p:nvSpPr>
        <p:spPr>
          <a:xfrm>
            <a:off x="8506109" y="4777105"/>
            <a:ext cx="13748606"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 and perceived value of the product, but they also a certain consumer demand.</a:t>
            </a:r>
          </a:p>
        </p:txBody>
      </p:sp>
      <p:sp>
        <p:nvSpPr>
          <p:cNvPr id="29" name="Rectangle 28">
            <a:extLst>
              <a:ext uri="{FF2B5EF4-FFF2-40B4-BE49-F238E27FC236}">
                <a16:creationId xmlns:a16="http://schemas.microsoft.com/office/drawing/2014/main" id="{9CFD2BE4-3C78-E94B-92B6-3BD70F06D238}"/>
              </a:ext>
            </a:extLst>
          </p:cNvPr>
          <p:cNvSpPr/>
          <p:nvPr/>
        </p:nvSpPr>
        <p:spPr>
          <a:xfrm>
            <a:off x="8506109" y="6664494"/>
            <a:ext cx="13748606"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 and perceived value of the product, but they also a certain consumer demand.</a:t>
            </a:r>
          </a:p>
        </p:txBody>
      </p:sp>
      <p:sp>
        <p:nvSpPr>
          <p:cNvPr id="31" name="Rectangle 30">
            <a:extLst>
              <a:ext uri="{FF2B5EF4-FFF2-40B4-BE49-F238E27FC236}">
                <a16:creationId xmlns:a16="http://schemas.microsoft.com/office/drawing/2014/main" id="{B9AE7281-E78E-DC45-8FE4-446F36A6391F}"/>
              </a:ext>
            </a:extLst>
          </p:cNvPr>
          <p:cNvSpPr/>
          <p:nvPr/>
        </p:nvSpPr>
        <p:spPr>
          <a:xfrm>
            <a:off x="8506109" y="8549648"/>
            <a:ext cx="13748606"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 and perceived value of the product, but they also a certain consumer demand.</a:t>
            </a:r>
          </a:p>
        </p:txBody>
      </p:sp>
      <p:sp>
        <p:nvSpPr>
          <p:cNvPr id="34" name="Rectangle 33">
            <a:extLst>
              <a:ext uri="{FF2B5EF4-FFF2-40B4-BE49-F238E27FC236}">
                <a16:creationId xmlns:a16="http://schemas.microsoft.com/office/drawing/2014/main" id="{71BFC4C1-4FD0-234B-A7EC-773453F8A1EE}"/>
              </a:ext>
            </a:extLst>
          </p:cNvPr>
          <p:cNvSpPr/>
          <p:nvPr/>
        </p:nvSpPr>
        <p:spPr>
          <a:xfrm>
            <a:off x="8506109" y="10434802"/>
            <a:ext cx="13748606"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 and perceived value of the product, but they also a certain consumer demand.</a:t>
            </a:r>
          </a:p>
        </p:txBody>
      </p:sp>
    </p:spTree>
    <p:extLst>
      <p:ext uri="{BB962C8B-B14F-4D97-AF65-F5344CB8AC3E}">
        <p14:creationId xmlns:p14="http://schemas.microsoft.com/office/powerpoint/2010/main" val="9689976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7535008" y="1745044"/>
            <a:ext cx="9307650" cy="1315581"/>
            <a:chOff x="7535008" y="1745044"/>
            <a:chExt cx="9307650"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7535008" y="2137295"/>
              <a:ext cx="9307650" cy="923330"/>
            </a:xfrm>
            <a:prstGeom prst="rect">
              <a:avLst/>
            </a:prstGeom>
            <a:noFill/>
            <a:ln>
              <a:noFill/>
            </a:ln>
          </p:spPr>
          <p:txBody>
            <a:bodyPr wrap="square" rtlCol="0">
              <a:spAutoFit/>
            </a:bodyPr>
            <a:lstStyle/>
            <a:p>
              <a:pPr algn="ctr"/>
              <a:r>
                <a:rPr lang="en-US" sz="5400" dirty="0">
                  <a:solidFill>
                    <a:schemeClr val="tx2"/>
                  </a:solidFill>
                  <a:latin typeface="Montserrat" pitchFamily="2" charset="77"/>
                  <a:ea typeface="Lato Black" charset="0"/>
                  <a:cs typeface="Lato Black" charset="0"/>
                </a:rPr>
                <a:t>Graphic Charts</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32" name="Shape 493">
            <a:extLst>
              <a:ext uri="{FF2B5EF4-FFF2-40B4-BE49-F238E27FC236}">
                <a16:creationId xmlns:a16="http://schemas.microsoft.com/office/drawing/2014/main" id="{CF7E18C5-5F35-8D4F-99EC-224E1E3F4295}"/>
              </a:ext>
            </a:extLst>
          </p:cNvPr>
          <p:cNvSpPr/>
          <p:nvPr/>
        </p:nvSpPr>
        <p:spPr>
          <a:xfrm>
            <a:off x="2122935" y="4949396"/>
            <a:ext cx="3790688" cy="3790686"/>
          </a:xfrm>
          <a:prstGeom prst="ellipse">
            <a:avLst/>
          </a:prstGeom>
          <a:solidFill>
            <a:schemeClr val="accent1"/>
          </a:solidFill>
          <a:ln w="317500" cap="flat" cmpd="sng">
            <a:solidFill>
              <a:srgbClr val="EFF1F8"/>
            </a:solidFill>
            <a:prstDash val="solid"/>
            <a:round/>
            <a:headEnd type="none" w="med" len="med"/>
            <a:tailEnd type="none" w="med" len="med"/>
          </a:ln>
        </p:spPr>
        <p:txBody>
          <a:bodyPr lIns="91389" tIns="45682" rIns="91389" bIns="45682" anchor="ctr" anchorCtr="0">
            <a:noAutofit/>
          </a:bodyPr>
          <a:lstStyle/>
          <a:p>
            <a:pPr algn="ctr"/>
            <a:endParaRPr sz="1349" dirty="0">
              <a:solidFill>
                <a:schemeClr val="lt1"/>
              </a:solidFill>
              <a:latin typeface="Montserrat Light" charset="0"/>
              <a:ea typeface="Montserrat Light" charset="0"/>
              <a:cs typeface="Montserrat Light" charset="0"/>
              <a:sym typeface="Calibri"/>
            </a:endParaRPr>
          </a:p>
        </p:txBody>
      </p:sp>
      <p:sp>
        <p:nvSpPr>
          <p:cNvPr id="33" name="Shape 515">
            <a:extLst>
              <a:ext uri="{FF2B5EF4-FFF2-40B4-BE49-F238E27FC236}">
                <a16:creationId xmlns:a16="http://schemas.microsoft.com/office/drawing/2014/main" id="{0D24AEAA-60EF-434E-8A9D-66E19C6BB0EE}"/>
              </a:ext>
            </a:extLst>
          </p:cNvPr>
          <p:cNvSpPr/>
          <p:nvPr/>
        </p:nvSpPr>
        <p:spPr>
          <a:xfrm>
            <a:off x="2122935" y="4949396"/>
            <a:ext cx="3790688" cy="3790686"/>
          </a:xfrm>
          <a:prstGeom prst="arc">
            <a:avLst>
              <a:gd name="adj1" fmla="val 16155834"/>
              <a:gd name="adj2" fmla="val 21526787"/>
            </a:avLst>
          </a:prstGeom>
          <a:noFill/>
          <a:ln w="317500" cap="flat" cmpd="sng">
            <a:solidFill>
              <a:schemeClr val="accent1"/>
            </a:solidFill>
            <a:prstDash val="solid"/>
            <a:round/>
            <a:headEnd type="none" w="med" len="med"/>
            <a:tailEnd type="none" w="med" len="med"/>
          </a:ln>
        </p:spPr>
        <p:txBody>
          <a:bodyPr lIns="91389" tIns="45682" rIns="91389" bIns="45682" anchor="ctr" anchorCtr="0">
            <a:noAutofit/>
          </a:bodyPr>
          <a:lstStyle/>
          <a:p>
            <a:pPr algn="ctr"/>
            <a:endParaRPr sz="1349" dirty="0">
              <a:solidFill>
                <a:schemeClr val="dk1"/>
              </a:solidFill>
              <a:latin typeface="Montserrat Light" charset="0"/>
              <a:ea typeface="Montserrat Light" charset="0"/>
              <a:cs typeface="Montserrat Light" charset="0"/>
              <a:sym typeface="Calibri"/>
            </a:endParaRPr>
          </a:p>
        </p:txBody>
      </p:sp>
      <p:sp>
        <p:nvSpPr>
          <p:cNvPr id="34" name="Shape 978">
            <a:extLst>
              <a:ext uri="{FF2B5EF4-FFF2-40B4-BE49-F238E27FC236}">
                <a16:creationId xmlns:a16="http://schemas.microsoft.com/office/drawing/2014/main" id="{8E80BC93-DAC5-074E-B7D9-0472EF245731}"/>
              </a:ext>
            </a:extLst>
          </p:cNvPr>
          <p:cNvSpPr/>
          <p:nvPr/>
        </p:nvSpPr>
        <p:spPr>
          <a:xfrm>
            <a:off x="2162319" y="4978543"/>
            <a:ext cx="3758917" cy="3758913"/>
          </a:xfrm>
          <a:prstGeom prst="ellipse">
            <a:avLst/>
          </a:prstGeom>
          <a:solidFill>
            <a:schemeClr val="bg1"/>
          </a:solidFill>
          <a:ln>
            <a:noFill/>
          </a:ln>
        </p:spPr>
        <p:txBody>
          <a:bodyPr lIns="91389" tIns="45682" rIns="91389" bIns="45682" anchor="ctr" anchorCtr="0">
            <a:noAutofit/>
          </a:bodyPr>
          <a:lstStyle/>
          <a:p>
            <a:pPr algn="ctr"/>
            <a:endParaRPr sz="3599" dirty="0">
              <a:solidFill>
                <a:schemeClr val="lt1"/>
              </a:solidFill>
              <a:latin typeface="Montserrat Light" charset="0"/>
              <a:ea typeface="Montserrat Light" charset="0"/>
              <a:cs typeface="Montserrat Light" charset="0"/>
              <a:sym typeface="Calibri"/>
            </a:endParaRPr>
          </a:p>
        </p:txBody>
      </p:sp>
      <p:sp>
        <p:nvSpPr>
          <p:cNvPr id="37" name="Shape 493">
            <a:extLst>
              <a:ext uri="{FF2B5EF4-FFF2-40B4-BE49-F238E27FC236}">
                <a16:creationId xmlns:a16="http://schemas.microsoft.com/office/drawing/2014/main" id="{4853BE74-D04A-7444-9BF5-2AC829217703}"/>
              </a:ext>
            </a:extLst>
          </p:cNvPr>
          <p:cNvSpPr/>
          <p:nvPr/>
        </p:nvSpPr>
        <p:spPr>
          <a:xfrm>
            <a:off x="7490990" y="4949396"/>
            <a:ext cx="3790688" cy="3790686"/>
          </a:xfrm>
          <a:prstGeom prst="ellipse">
            <a:avLst/>
          </a:prstGeom>
          <a:solidFill>
            <a:schemeClr val="accent1"/>
          </a:solidFill>
          <a:ln w="317500" cap="flat" cmpd="sng">
            <a:solidFill>
              <a:srgbClr val="EFF1F8"/>
            </a:solidFill>
            <a:prstDash val="solid"/>
            <a:round/>
            <a:headEnd type="none" w="med" len="med"/>
            <a:tailEnd type="none" w="med" len="med"/>
          </a:ln>
        </p:spPr>
        <p:txBody>
          <a:bodyPr lIns="91389" tIns="45682" rIns="91389" bIns="45682" anchor="ctr" anchorCtr="0">
            <a:noAutofit/>
          </a:bodyPr>
          <a:lstStyle/>
          <a:p>
            <a:pPr algn="ctr"/>
            <a:endParaRPr sz="1349" dirty="0">
              <a:solidFill>
                <a:schemeClr val="lt1"/>
              </a:solidFill>
              <a:latin typeface="Montserrat Light" charset="0"/>
              <a:ea typeface="Montserrat Light" charset="0"/>
              <a:cs typeface="Montserrat Light" charset="0"/>
              <a:sym typeface="Calibri"/>
            </a:endParaRPr>
          </a:p>
        </p:txBody>
      </p:sp>
      <p:sp>
        <p:nvSpPr>
          <p:cNvPr id="41" name="Shape 515">
            <a:extLst>
              <a:ext uri="{FF2B5EF4-FFF2-40B4-BE49-F238E27FC236}">
                <a16:creationId xmlns:a16="http://schemas.microsoft.com/office/drawing/2014/main" id="{F12B381D-3FA9-0143-9D43-11A82052420D}"/>
              </a:ext>
            </a:extLst>
          </p:cNvPr>
          <p:cNvSpPr/>
          <p:nvPr/>
        </p:nvSpPr>
        <p:spPr>
          <a:xfrm>
            <a:off x="7490990" y="4949396"/>
            <a:ext cx="3790688" cy="3790686"/>
          </a:xfrm>
          <a:prstGeom prst="arc">
            <a:avLst>
              <a:gd name="adj1" fmla="val 16155834"/>
              <a:gd name="adj2" fmla="val 10916307"/>
            </a:avLst>
          </a:prstGeom>
          <a:noFill/>
          <a:ln w="317500" cap="flat" cmpd="sng">
            <a:solidFill>
              <a:schemeClr val="accent2"/>
            </a:solidFill>
            <a:prstDash val="solid"/>
            <a:round/>
            <a:headEnd type="none" w="med" len="med"/>
            <a:tailEnd type="none" w="med" len="med"/>
          </a:ln>
        </p:spPr>
        <p:txBody>
          <a:bodyPr lIns="91389" tIns="45682" rIns="91389" bIns="45682" anchor="ctr" anchorCtr="0">
            <a:noAutofit/>
          </a:bodyPr>
          <a:lstStyle/>
          <a:p>
            <a:pPr algn="ctr"/>
            <a:endParaRPr sz="1349" dirty="0">
              <a:solidFill>
                <a:schemeClr val="dk1"/>
              </a:solidFill>
              <a:latin typeface="Montserrat Light" charset="0"/>
              <a:ea typeface="Montserrat Light" charset="0"/>
              <a:cs typeface="Montserrat Light" charset="0"/>
              <a:sym typeface="Calibri"/>
            </a:endParaRPr>
          </a:p>
        </p:txBody>
      </p:sp>
      <p:sp>
        <p:nvSpPr>
          <p:cNvPr id="42" name="Shape 978">
            <a:extLst>
              <a:ext uri="{FF2B5EF4-FFF2-40B4-BE49-F238E27FC236}">
                <a16:creationId xmlns:a16="http://schemas.microsoft.com/office/drawing/2014/main" id="{0D6C18D7-4529-474F-A576-955BF5135757}"/>
              </a:ext>
            </a:extLst>
          </p:cNvPr>
          <p:cNvSpPr/>
          <p:nvPr/>
        </p:nvSpPr>
        <p:spPr>
          <a:xfrm>
            <a:off x="7530374" y="4978543"/>
            <a:ext cx="3758918" cy="3758913"/>
          </a:xfrm>
          <a:prstGeom prst="ellipse">
            <a:avLst/>
          </a:prstGeom>
          <a:solidFill>
            <a:schemeClr val="bg1"/>
          </a:solidFill>
          <a:ln>
            <a:noFill/>
          </a:ln>
        </p:spPr>
        <p:txBody>
          <a:bodyPr lIns="91389" tIns="45682" rIns="91389" bIns="45682" anchor="ctr" anchorCtr="0">
            <a:noAutofit/>
          </a:bodyPr>
          <a:lstStyle/>
          <a:p>
            <a:pPr algn="ctr"/>
            <a:endParaRPr sz="3599" dirty="0">
              <a:solidFill>
                <a:schemeClr val="lt1"/>
              </a:solidFill>
              <a:latin typeface="Montserrat Light" charset="0"/>
              <a:ea typeface="Montserrat Light" charset="0"/>
              <a:cs typeface="Montserrat Light" charset="0"/>
              <a:sym typeface="Calibri"/>
            </a:endParaRPr>
          </a:p>
        </p:txBody>
      </p:sp>
      <p:sp>
        <p:nvSpPr>
          <p:cNvPr id="46" name="Shape 493">
            <a:extLst>
              <a:ext uri="{FF2B5EF4-FFF2-40B4-BE49-F238E27FC236}">
                <a16:creationId xmlns:a16="http://schemas.microsoft.com/office/drawing/2014/main" id="{39BC6294-CD99-2B47-87BB-83258541EBA3}"/>
              </a:ext>
            </a:extLst>
          </p:cNvPr>
          <p:cNvSpPr/>
          <p:nvPr/>
        </p:nvSpPr>
        <p:spPr>
          <a:xfrm>
            <a:off x="12851432" y="4949396"/>
            <a:ext cx="3790688" cy="3790686"/>
          </a:xfrm>
          <a:prstGeom prst="ellipse">
            <a:avLst/>
          </a:prstGeom>
          <a:solidFill>
            <a:schemeClr val="accent1"/>
          </a:solidFill>
          <a:ln w="317500" cap="flat" cmpd="sng">
            <a:solidFill>
              <a:srgbClr val="EFF1F8"/>
            </a:solidFill>
            <a:prstDash val="solid"/>
            <a:round/>
            <a:headEnd type="none" w="med" len="med"/>
            <a:tailEnd type="none" w="med" len="med"/>
          </a:ln>
        </p:spPr>
        <p:txBody>
          <a:bodyPr lIns="91389" tIns="45682" rIns="91389" bIns="45682" anchor="ctr" anchorCtr="0">
            <a:noAutofit/>
          </a:bodyPr>
          <a:lstStyle/>
          <a:p>
            <a:pPr algn="ctr"/>
            <a:endParaRPr sz="1349" dirty="0">
              <a:solidFill>
                <a:schemeClr val="lt1"/>
              </a:solidFill>
              <a:latin typeface="Montserrat Light" charset="0"/>
              <a:ea typeface="Montserrat Light" charset="0"/>
              <a:cs typeface="Montserrat Light" charset="0"/>
              <a:sym typeface="Calibri"/>
            </a:endParaRPr>
          </a:p>
        </p:txBody>
      </p:sp>
      <p:sp>
        <p:nvSpPr>
          <p:cNvPr id="49" name="Shape 515">
            <a:extLst>
              <a:ext uri="{FF2B5EF4-FFF2-40B4-BE49-F238E27FC236}">
                <a16:creationId xmlns:a16="http://schemas.microsoft.com/office/drawing/2014/main" id="{7B982659-92C8-9045-921D-8E920F22FB66}"/>
              </a:ext>
            </a:extLst>
          </p:cNvPr>
          <p:cNvSpPr/>
          <p:nvPr/>
        </p:nvSpPr>
        <p:spPr>
          <a:xfrm>
            <a:off x="12851432" y="4949396"/>
            <a:ext cx="3790688" cy="3790686"/>
          </a:xfrm>
          <a:prstGeom prst="arc">
            <a:avLst>
              <a:gd name="adj1" fmla="val 16155834"/>
              <a:gd name="adj2" fmla="val 2910007"/>
            </a:avLst>
          </a:prstGeom>
          <a:noFill/>
          <a:ln w="317500" cap="flat" cmpd="sng">
            <a:solidFill>
              <a:schemeClr val="accent3"/>
            </a:solidFill>
            <a:prstDash val="solid"/>
            <a:round/>
            <a:headEnd type="none" w="med" len="med"/>
            <a:tailEnd type="none" w="med" len="med"/>
          </a:ln>
        </p:spPr>
        <p:txBody>
          <a:bodyPr lIns="91389" tIns="45682" rIns="91389" bIns="45682" anchor="ctr" anchorCtr="0">
            <a:noAutofit/>
          </a:bodyPr>
          <a:lstStyle/>
          <a:p>
            <a:pPr algn="ctr"/>
            <a:endParaRPr sz="1349" dirty="0">
              <a:solidFill>
                <a:schemeClr val="dk1"/>
              </a:solidFill>
              <a:latin typeface="Montserrat Light" charset="0"/>
              <a:ea typeface="Montserrat Light" charset="0"/>
              <a:cs typeface="Montserrat Light" charset="0"/>
              <a:sym typeface="Calibri"/>
            </a:endParaRPr>
          </a:p>
        </p:txBody>
      </p:sp>
      <p:sp>
        <p:nvSpPr>
          <p:cNvPr id="64" name="Shape 978">
            <a:extLst>
              <a:ext uri="{FF2B5EF4-FFF2-40B4-BE49-F238E27FC236}">
                <a16:creationId xmlns:a16="http://schemas.microsoft.com/office/drawing/2014/main" id="{CE953864-C4E5-084E-AC2D-7AF2EEAD2419}"/>
              </a:ext>
            </a:extLst>
          </p:cNvPr>
          <p:cNvSpPr/>
          <p:nvPr/>
        </p:nvSpPr>
        <p:spPr>
          <a:xfrm>
            <a:off x="12890816" y="4978543"/>
            <a:ext cx="3758918" cy="3758913"/>
          </a:xfrm>
          <a:prstGeom prst="ellipse">
            <a:avLst/>
          </a:prstGeom>
          <a:solidFill>
            <a:schemeClr val="bg1"/>
          </a:solidFill>
          <a:ln>
            <a:noFill/>
          </a:ln>
        </p:spPr>
        <p:txBody>
          <a:bodyPr lIns="91389" tIns="45682" rIns="91389" bIns="45682" anchor="ctr" anchorCtr="0">
            <a:noAutofit/>
          </a:bodyPr>
          <a:lstStyle/>
          <a:p>
            <a:pPr algn="ctr"/>
            <a:endParaRPr sz="3599" dirty="0">
              <a:solidFill>
                <a:schemeClr val="lt1"/>
              </a:solidFill>
              <a:latin typeface="Montserrat Light" charset="0"/>
              <a:ea typeface="Montserrat Light" charset="0"/>
              <a:cs typeface="Montserrat Light" charset="0"/>
              <a:sym typeface="Calibri"/>
            </a:endParaRPr>
          </a:p>
        </p:txBody>
      </p:sp>
      <p:sp>
        <p:nvSpPr>
          <p:cNvPr id="65" name="Shape 493">
            <a:extLst>
              <a:ext uri="{FF2B5EF4-FFF2-40B4-BE49-F238E27FC236}">
                <a16:creationId xmlns:a16="http://schemas.microsoft.com/office/drawing/2014/main" id="{4C74AB1B-8287-3240-A505-A65F984145CE}"/>
              </a:ext>
            </a:extLst>
          </p:cNvPr>
          <p:cNvSpPr/>
          <p:nvPr/>
        </p:nvSpPr>
        <p:spPr>
          <a:xfrm>
            <a:off x="18219487" y="4949396"/>
            <a:ext cx="3790688" cy="3790686"/>
          </a:xfrm>
          <a:prstGeom prst="ellipse">
            <a:avLst/>
          </a:prstGeom>
          <a:solidFill>
            <a:schemeClr val="accent1"/>
          </a:solidFill>
          <a:ln w="317500" cap="flat" cmpd="sng">
            <a:solidFill>
              <a:srgbClr val="EFF1F8"/>
            </a:solidFill>
            <a:prstDash val="solid"/>
            <a:round/>
            <a:headEnd type="none" w="med" len="med"/>
            <a:tailEnd type="none" w="med" len="med"/>
          </a:ln>
        </p:spPr>
        <p:txBody>
          <a:bodyPr lIns="91389" tIns="45682" rIns="91389" bIns="45682" anchor="ctr" anchorCtr="0">
            <a:noAutofit/>
          </a:bodyPr>
          <a:lstStyle/>
          <a:p>
            <a:pPr algn="ctr"/>
            <a:endParaRPr sz="1349" dirty="0">
              <a:solidFill>
                <a:schemeClr val="lt1"/>
              </a:solidFill>
              <a:latin typeface="Montserrat Light" charset="0"/>
              <a:ea typeface="Montserrat Light" charset="0"/>
              <a:cs typeface="Montserrat Light" charset="0"/>
              <a:sym typeface="Calibri"/>
            </a:endParaRPr>
          </a:p>
        </p:txBody>
      </p:sp>
      <p:sp>
        <p:nvSpPr>
          <p:cNvPr id="66" name="Shape 515">
            <a:extLst>
              <a:ext uri="{FF2B5EF4-FFF2-40B4-BE49-F238E27FC236}">
                <a16:creationId xmlns:a16="http://schemas.microsoft.com/office/drawing/2014/main" id="{1196DEC8-5EAD-E648-8A67-237E595384C7}"/>
              </a:ext>
            </a:extLst>
          </p:cNvPr>
          <p:cNvSpPr/>
          <p:nvPr/>
        </p:nvSpPr>
        <p:spPr>
          <a:xfrm>
            <a:off x="18219487" y="4949396"/>
            <a:ext cx="3790688" cy="3790686"/>
          </a:xfrm>
          <a:prstGeom prst="arc">
            <a:avLst>
              <a:gd name="adj1" fmla="val 16155834"/>
              <a:gd name="adj2" fmla="val 7876662"/>
            </a:avLst>
          </a:prstGeom>
          <a:noFill/>
          <a:ln w="317500" cap="flat" cmpd="sng">
            <a:solidFill>
              <a:schemeClr val="accent4"/>
            </a:solidFill>
            <a:prstDash val="solid"/>
            <a:round/>
            <a:headEnd type="none" w="med" len="med"/>
            <a:tailEnd type="none" w="med" len="med"/>
          </a:ln>
        </p:spPr>
        <p:txBody>
          <a:bodyPr lIns="91389" tIns="45682" rIns="91389" bIns="45682" anchor="ctr" anchorCtr="0">
            <a:noAutofit/>
          </a:bodyPr>
          <a:lstStyle/>
          <a:p>
            <a:pPr algn="ctr"/>
            <a:endParaRPr sz="1349" dirty="0">
              <a:solidFill>
                <a:schemeClr val="dk1"/>
              </a:solidFill>
              <a:latin typeface="Montserrat Light" charset="0"/>
              <a:ea typeface="Montserrat Light" charset="0"/>
              <a:cs typeface="Montserrat Light" charset="0"/>
              <a:sym typeface="Calibri"/>
            </a:endParaRPr>
          </a:p>
        </p:txBody>
      </p:sp>
      <p:sp>
        <p:nvSpPr>
          <p:cNvPr id="67" name="Shape 978">
            <a:extLst>
              <a:ext uri="{FF2B5EF4-FFF2-40B4-BE49-F238E27FC236}">
                <a16:creationId xmlns:a16="http://schemas.microsoft.com/office/drawing/2014/main" id="{65DFE6AD-3F38-6640-B93A-0B204E056D50}"/>
              </a:ext>
            </a:extLst>
          </p:cNvPr>
          <p:cNvSpPr/>
          <p:nvPr/>
        </p:nvSpPr>
        <p:spPr>
          <a:xfrm>
            <a:off x="18258871" y="4978543"/>
            <a:ext cx="3758918" cy="3758913"/>
          </a:xfrm>
          <a:prstGeom prst="ellipse">
            <a:avLst/>
          </a:prstGeom>
          <a:solidFill>
            <a:schemeClr val="bg1"/>
          </a:solidFill>
          <a:ln>
            <a:noFill/>
          </a:ln>
        </p:spPr>
        <p:txBody>
          <a:bodyPr lIns="91389" tIns="45682" rIns="91389" bIns="45682" anchor="ctr" anchorCtr="0">
            <a:noAutofit/>
          </a:bodyPr>
          <a:lstStyle/>
          <a:p>
            <a:pPr algn="ctr"/>
            <a:endParaRPr sz="3599" dirty="0">
              <a:solidFill>
                <a:schemeClr val="lt1"/>
              </a:solidFill>
              <a:latin typeface="Montserrat Light" charset="0"/>
              <a:ea typeface="Montserrat Light" charset="0"/>
              <a:cs typeface="Montserrat Light" charset="0"/>
              <a:sym typeface="Calibri"/>
            </a:endParaRPr>
          </a:p>
        </p:txBody>
      </p:sp>
      <p:grpSp>
        <p:nvGrpSpPr>
          <p:cNvPr id="72" name="Group 71">
            <a:extLst>
              <a:ext uri="{FF2B5EF4-FFF2-40B4-BE49-F238E27FC236}">
                <a16:creationId xmlns:a16="http://schemas.microsoft.com/office/drawing/2014/main" id="{646B3FA1-C1FE-A048-A4F0-D51ED8794EF8}"/>
              </a:ext>
            </a:extLst>
          </p:cNvPr>
          <p:cNvGrpSpPr/>
          <p:nvPr/>
        </p:nvGrpSpPr>
        <p:grpSpPr>
          <a:xfrm>
            <a:off x="1911733" y="9304679"/>
            <a:ext cx="4216022" cy="2316019"/>
            <a:chOff x="1911733" y="9932887"/>
            <a:chExt cx="4216022" cy="2316019"/>
          </a:xfrm>
        </p:grpSpPr>
        <p:sp>
          <p:nvSpPr>
            <p:cNvPr id="73" name="TextBox 72">
              <a:extLst>
                <a:ext uri="{FF2B5EF4-FFF2-40B4-BE49-F238E27FC236}">
                  <a16:creationId xmlns:a16="http://schemas.microsoft.com/office/drawing/2014/main" id="{BA98134E-6754-BC4B-AD9D-05569F131196}"/>
                </a:ext>
              </a:extLst>
            </p:cNvPr>
            <p:cNvSpPr txBox="1"/>
            <p:nvPr/>
          </p:nvSpPr>
          <p:spPr>
            <a:xfrm>
              <a:off x="1911733" y="9932887"/>
              <a:ext cx="4216022" cy="646331"/>
            </a:xfrm>
            <a:prstGeom prst="rect">
              <a:avLst/>
            </a:prstGeom>
            <a:noFill/>
          </p:spPr>
          <p:txBody>
            <a:bodyPr wrap="square" rtlCol="0">
              <a:spAutoFit/>
            </a:bodyPr>
            <a:lstStyle/>
            <a:p>
              <a:pPr algn="ctr"/>
              <a:r>
                <a:rPr lang="en-US" dirty="0">
                  <a:solidFill>
                    <a:schemeClr val="tx2"/>
                  </a:solidFill>
                  <a:latin typeface="Montserrat" pitchFamily="2" charset="77"/>
                  <a:ea typeface="Montserrat" charset="0"/>
                  <a:cs typeface="Montserrat" charset="0"/>
                </a:rPr>
                <a:t>Title One</a:t>
              </a:r>
            </a:p>
          </p:txBody>
        </p:sp>
        <p:sp>
          <p:nvSpPr>
            <p:cNvPr id="74" name="TextBox 73">
              <a:extLst>
                <a:ext uri="{FF2B5EF4-FFF2-40B4-BE49-F238E27FC236}">
                  <a16:creationId xmlns:a16="http://schemas.microsoft.com/office/drawing/2014/main" id="{670D683F-85B9-9C44-9559-076ABE530D2C}"/>
                </a:ext>
              </a:extLst>
            </p:cNvPr>
            <p:cNvSpPr txBox="1"/>
            <p:nvPr/>
          </p:nvSpPr>
          <p:spPr>
            <a:xfrm>
              <a:off x="2004852" y="10579218"/>
              <a:ext cx="4026852" cy="1669688"/>
            </a:xfrm>
            <a:prstGeom prst="rect">
              <a:avLst/>
            </a:prstGeom>
            <a:noFill/>
          </p:spPr>
          <p:txBody>
            <a:bodyPr wrap="square" rtlCol="0">
              <a:spAutoFit/>
            </a:bodyPr>
            <a:lstStyle/>
            <a:p>
              <a:pPr algn="ctr">
                <a:lnSpc>
                  <a:spcPts val="4080"/>
                </a:lnSpc>
              </a:pPr>
              <a:r>
                <a:rPr lang="en-US" sz="2800" dirty="0">
                  <a:latin typeface="Montserrat Light" charset="0"/>
                  <a:ea typeface="Montserrat Light" charset="0"/>
                  <a:cs typeface="Montserrat Light" charset="0"/>
                </a:rPr>
                <a:t>Refers to a good or service being offered by a company. </a:t>
              </a:r>
            </a:p>
          </p:txBody>
        </p:sp>
      </p:grpSp>
      <p:grpSp>
        <p:nvGrpSpPr>
          <p:cNvPr id="75" name="Group 74">
            <a:extLst>
              <a:ext uri="{FF2B5EF4-FFF2-40B4-BE49-F238E27FC236}">
                <a16:creationId xmlns:a16="http://schemas.microsoft.com/office/drawing/2014/main" id="{C4F20C0F-C895-9C4A-B83A-692BC21F83D6}"/>
              </a:ext>
            </a:extLst>
          </p:cNvPr>
          <p:cNvGrpSpPr/>
          <p:nvPr/>
        </p:nvGrpSpPr>
        <p:grpSpPr>
          <a:xfrm>
            <a:off x="7278323" y="9304679"/>
            <a:ext cx="4216022" cy="2316019"/>
            <a:chOff x="1911733" y="9932887"/>
            <a:chExt cx="4216022" cy="2316019"/>
          </a:xfrm>
        </p:grpSpPr>
        <p:sp>
          <p:nvSpPr>
            <p:cNvPr id="76" name="TextBox 75">
              <a:extLst>
                <a:ext uri="{FF2B5EF4-FFF2-40B4-BE49-F238E27FC236}">
                  <a16:creationId xmlns:a16="http://schemas.microsoft.com/office/drawing/2014/main" id="{F38CAD19-7F8F-F149-B873-C6BB46F662A2}"/>
                </a:ext>
              </a:extLst>
            </p:cNvPr>
            <p:cNvSpPr txBox="1"/>
            <p:nvPr/>
          </p:nvSpPr>
          <p:spPr>
            <a:xfrm>
              <a:off x="1911733" y="9932887"/>
              <a:ext cx="4216022" cy="646331"/>
            </a:xfrm>
            <a:prstGeom prst="rect">
              <a:avLst/>
            </a:prstGeom>
            <a:noFill/>
          </p:spPr>
          <p:txBody>
            <a:bodyPr wrap="square" rtlCol="0">
              <a:spAutoFit/>
            </a:bodyPr>
            <a:lstStyle/>
            <a:p>
              <a:pPr algn="ctr"/>
              <a:r>
                <a:rPr lang="en-US" dirty="0">
                  <a:solidFill>
                    <a:schemeClr val="tx2"/>
                  </a:solidFill>
                  <a:latin typeface="Montserrat" pitchFamily="2" charset="77"/>
                  <a:ea typeface="Montserrat" charset="0"/>
                  <a:cs typeface="Montserrat" charset="0"/>
                </a:rPr>
                <a:t>Title Two</a:t>
              </a:r>
            </a:p>
          </p:txBody>
        </p:sp>
        <p:sp>
          <p:nvSpPr>
            <p:cNvPr id="77" name="TextBox 76">
              <a:extLst>
                <a:ext uri="{FF2B5EF4-FFF2-40B4-BE49-F238E27FC236}">
                  <a16:creationId xmlns:a16="http://schemas.microsoft.com/office/drawing/2014/main" id="{92434B4B-835E-2E44-A340-05A022285531}"/>
                </a:ext>
              </a:extLst>
            </p:cNvPr>
            <p:cNvSpPr txBox="1"/>
            <p:nvPr/>
          </p:nvSpPr>
          <p:spPr>
            <a:xfrm>
              <a:off x="2004852" y="10579218"/>
              <a:ext cx="4026852" cy="1669688"/>
            </a:xfrm>
            <a:prstGeom prst="rect">
              <a:avLst/>
            </a:prstGeom>
            <a:noFill/>
          </p:spPr>
          <p:txBody>
            <a:bodyPr wrap="square" rtlCol="0">
              <a:spAutoFit/>
            </a:bodyPr>
            <a:lstStyle/>
            <a:p>
              <a:pPr algn="ctr">
                <a:lnSpc>
                  <a:spcPts val="4080"/>
                </a:lnSpc>
              </a:pPr>
              <a:r>
                <a:rPr lang="en-US" sz="2800" dirty="0">
                  <a:latin typeface="Montserrat Light" charset="0"/>
                  <a:ea typeface="Montserrat Light" charset="0"/>
                  <a:cs typeface="Montserrat Light" charset="0"/>
                </a:rPr>
                <a:t>Refers to a good or service being offered by a company. </a:t>
              </a:r>
            </a:p>
          </p:txBody>
        </p:sp>
      </p:grpSp>
      <p:grpSp>
        <p:nvGrpSpPr>
          <p:cNvPr id="78" name="Group 77">
            <a:extLst>
              <a:ext uri="{FF2B5EF4-FFF2-40B4-BE49-F238E27FC236}">
                <a16:creationId xmlns:a16="http://schemas.microsoft.com/office/drawing/2014/main" id="{F3505B52-2442-4741-A209-82869B682778}"/>
              </a:ext>
            </a:extLst>
          </p:cNvPr>
          <p:cNvGrpSpPr/>
          <p:nvPr/>
        </p:nvGrpSpPr>
        <p:grpSpPr>
          <a:xfrm>
            <a:off x="12638764" y="9304679"/>
            <a:ext cx="4216022" cy="2316019"/>
            <a:chOff x="1911733" y="9932887"/>
            <a:chExt cx="4216022" cy="2316019"/>
          </a:xfrm>
        </p:grpSpPr>
        <p:sp>
          <p:nvSpPr>
            <p:cNvPr id="79" name="TextBox 78">
              <a:extLst>
                <a:ext uri="{FF2B5EF4-FFF2-40B4-BE49-F238E27FC236}">
                  <a16:creationId xmlns:a16="http://schemas.microsoft.com/office/drawing/2014/main" id="{A17535DB-F5DD-D84E-8452-6AD32BEFDD4D}"/>
                </a:ext>
              </a:extLst>
            </p:cNvPr>
            <p:cNvSpPr txBox="1"/>
            <p:nvPr/>
          </p:nvSpPr>
          <p:spPr>
            <a:xfrm>
              <a:off x="1911733" y="9932887"/>
              <a:ext cx="4216022" cy="646331"/>
            </a:xfrm>
            <a:prstGeom prst="rect">
              <a:avLst/>
            </a:prstGeom>
            <a:noFill/>
          </p:spPr>
          <p:txBody>
            <a:bodyPr wrap="square" rtlCol="0">
              <a:spAutoFit/>
            </a:bodyPr>
            <a:lstStyle/>
            <a:p>
              <a:pPr algn="ctr"/>
              <a:r>
                <a:rPr lang="en-US" dirty="0">
                  <a:solidFill>
                    <a:schemeClr val="tx2"/>
                  </a:solidFill>
                  <a:latin typeface="Montserrat" pitchFamily="2" charset="77"/>
                  <a:ea typeface="Montserrat" charset="0"/>
                  <a:cs typeface="Montserrat" charset="0"/>
                </a:rPr>
                <a:t>Title Three</a:t>
              </a:r>
            </a:p>
          </p:txBody>
        </p:sp>
        <p:sp>
          <p:nvSpPr>
            <p:cNvPr id="80" name="TextBox 79">
              <a:extLst>
                <a:ext uri="{FF2B5EF4-FFF2-40B4-BE49-F238E27FC236}">
                  <a16:creationId xmlns:a16="http://schemas.microsoft.com/office/drawing/2014/main" id="{B92FDCCD-219E-EB4B-9361-C8D101542CA7}"/>
                </a:ext>
              </a:extLst>
            </p:cNvPr>
            <p:cNvSpPr txBox="1"/>
            <p:nvPr/>
          </p:nvSpPr>
          <p:spPr>
            <a:xfrm>
              <a:off x="2004852" y="10579218"/>
              <a:ext cx="4026852" cy="1669688"/>
            </a:xfrm>
            <a:prstGeom prst="rect">
              <a:avLst/>
            </a:prstGeom>
            <a:noFill/>
          </p:spPr>
          <p:txBody>
            <a:bodyPr wrap="square" rtlCol="0">
              <a:spAutoFit/>
            </a:bodyPr>
            <a:lstStyle/>
            <a:p>
              <a:pPr algn="ctr">
                <a:lnSpc>
                  <a:spcPts val="4080"/>
                </a:lnSpc>
              </a:pPr>
              <a:r>
                <a:rPr lang="en-US" sz="2800" dirty="0">
                  <a:latin typeface="Montserrat Light" charset="0"/>
                  <a:ea typeface="Montserrat Light" charset="0"/>
                  <a:cs typeface="Montserrat Light" charset="0"/>
                </a:rPr>
                <a:t>Refers to a good or service being offered by a company. </a:t>
              </a:r>
            </a:p>
          </p:txBody>
        </p:sp>
      </p:grpSp>
      <p:grpSp>
        <p:nvGrpSpPr>
          <p:cNvPr id="81" name="Group 80">
            <a:extLst>
              <a:ext uri="{FF2B5EF4-FFF2-40B4-BE49-F238E27FC236}">
                <a16:creationId xmlns:a16="http://schemas.microsoft.com/office/drawing/2014/main" id="{EED0EC02-BA82-6E4C-BF77-A7480BD30321}"/>
              </a:ext>
            </a:extLst>
          </p:cNvPr>
          <p:cNvGrpSpPr/>
          <p:nvPr/>
        </p:nvGrpSpPr>
        <p:grpSpPr>
          <a:xfrm>
            <a:off x="18030318" y="9304679"/>
            <a:ext cx="4216022" cy="2316019"/>
            <a:chOff x="1911733" y="9932887"/>
            <a:chExt cx="4216022" cy="2316019"/>
          </a:xfrm>
        </p:grpSpPr>
        <p:sp>
          <p:nvSpPr>
            <p:cNvPr id="82" name="TextBox 81">
              <a:extLst>
                <a:ext uri="{FF2B5EF4-FFF2-40B4-BE49-F238E27FC236}">
                  <a16:creationId xmlns:a16="http://schemas.microsoft.com/office/drawing/2014/main" id="{CF2027D0-F8EC-3E41-85A7-204279CD6DCD}"/>
                </a:ext>
              </a:extLst>
            </p:cNvPr>
            <p:cNvSpPr txBox="1"/>
            <p:nvPr/>
          </p:nvSpPr>
          <p:spPr>
            <a:xfrm>
              <a:off x="1911733" y="9932887"/>
              <a:ext cx="4216022" cy="646331"/>
            </a:xfrm>
            <a:prstGeom prst="rect">
              <a:avLst/>
            </a:prstGeom>
            <a:noFill/>
          </p:spPr>
          <p:txBody>
            <a:bodyPr wrap="square" rtlCol="0">
              <a:spAutoFit/>
            </a:bodyPr>
            <a:lstStyle/>
            <a:p>
              <a:pPr algn="ctr"/>
              <a:r>
                <a:rPr lang="en-US" dirty="0">
                  <a:solidFill>
                    <a:schemeClr val="tx2"/>
                  </a:solidFill>
                  <a:latin typeface="Montserrat" pitchFamily="2" charset="77"/>
                  <a:ea typeface="Montserrat" charset="0"/>
                  <a:cs typeface="Montserrat" charset="0"/>
                </a:rPr>
                <a:t>Title Four</a:t>
              </a:r>
            </a:p>
          </p:txBody>
        </p:sp>
        <p:sp>
          <p:nvSpPr>
            <p:cNvPr id="83" name="TextBox 82">
              <a:extLst>
                <a:ext uri="{FF2B5EF4-FFF2-40B4-BE49-F238E27FC236}">
                  <a16:creationId xmlns:a16="http://schemas.microsoft.com/office/drawing/2014/main" id="{AE081114-E058-9748-A7B0-BC05035F14FE}"/>
                </a:ext>
              </a:extLst>
            </p:cNvPr>
            <p:cNvSpPr txBox="1"/>
            <p:nvPr/>
          </p:nvSpPr>
          <p:spPr>
            <a:xfrm>
              <a:off x="2004852" y="10579218"/>
              <a:ext cx="4026852" cy="1669688"/>
            </a:xfrm>
            <a:prstGeom prst="rect">
              <a:avLst/>
            </a:prstGeom>
            <a:noFill/>
          </p:spPr>
          <p:txBody>
            <a:bodyPr wrap="square" rtlCol="0">
              <a:spAutoFit/>
            </a:bodyPr>
            <a:lstStyle/>
            <a:p>
              <a:pPr algn="ctr">
                <a:lnSpc>
                  <a:spcPts val="4080"/>
                </a:lnSpc>
              </a:pPr>
              <a:r>
                <a:rPr lang="en-US" sz="2800" dirty="0">
                  <a:latin typeface="Montserrat Light" charset="0"/>
                  <a:ea typeface="Montserrat Light" charset="0"/>
                  <a:cs typeface="Montserrat Light" charset="0"/>
                </a:rPr>
                <a:t>Refers to a good or service being offered by a company. </a:t>
              </a:r>
            </a:p>
          </p:txBody>
        </p:sp>
      </p:grpSp>
      <p:sp>
        <p:nvSpPr>
          <p:cNvPr id="84" name="Rectangle 83">
            <a:extLst>
              <a:ext uri="{FF2B5EF4-FFF2-40B4-BE49-F238E27FC236}">
                <a16:creationId xmlns:a16="http://schemas.microsoft.com/office/drawing/2014/main" id="{43836135-7051-E647-9530-5F943FE24B12}"/>
              </a:ext>
            </a:extLst>
          </p:cNvPr>
          <p:cNvSpPr/>
          <p:nvPr/>
        </p:nvSpPr>
        <p:spPr>
          <a:xfrm>
            <a:off x="3030291" y="6442500"/>
            <a:ext cx="2022972" cy="830997"/>
          </a:xfrm>
          <a:prstGeom prst="rect">
            <a:avLst/>
          </a:prstGeom>
        </p:spPr>
        <p:txBody>
          <a:bodyPr wrap="square">
            <a:spAutoFit/>
          </a:bodyPr>
          <a:lstStyle/>
          <a:p>
            <a:pPr algn="ctr"/>
            <a:r>
              <a:rPr lang="en-US" sz="4800" dirty="0">
                <a:solidFill>
                  <a:schemeClr val="tx2"/>
                </a:solidFill>
                <a:latin typeface="Montserrat" pitchFamily="2" charset="77"/>
                <a:ea typeface="Montserrat" charset="0"/>
                <a:cs typeface="Montserrat" charset="0"/>
              </a:rPr>
              <a:t>15%</a:t>
            </a:r>
          </a:p>
        </p:txBody>
      </p:sp>
      <p:sp>
        <p:nvSpPr>
          <p:cNvPr id="85" name="Rectangle 84">
            <a:extLst>
              <a:ext uri="{FF2B5EF4-FFF2-40B4-BE49-F238E27FC236}">
                <a16:creationId xmlns:a16="http://schemas.microsoft.com/office/drawing/2014/main" id="{4D8089E6-521F-6E49-828D-EAA8CE4B7E14}"/>
              </a:ext>
            </a:extLst>
          </p:cNvPr>
          <p:cNvSpPr/>
          <p:nvPr/>
        </p:nvSpPr>
        <p:spPr>
          <a:xfrm>
            <a:off x="8398347" y="6442500"/>
            <a:ext cx="2022972" cy="830997"/>
          </a:xfrm>
          <a:prstGeom prst="rect">
            <a:avLst/>
          </a:prstGeom>
        </p:spPr>
        <p:txBody>
          <a:bodyPr wrap="square">
            <a:spAutoFit/>
          </a:bodyPr>
          <a:lstStyle/>
          <a:p>
            <a:pPr algn="ctr"/>
            <a:r>
              <a:rPr lang="en-US" sz="4800" dirty="0">
                <a:solidFill>
                  <a:schemeClr val="tx2"/>
                </a:solidFill>
                <a:latin typeface="Montserrat" pitchFamily="2" charset="77"/>
                <a:ea typeface="Montserrat" charset="0"/>
                <a:cs typeface="Montserrat" charset="0"/>
              </a:rPr>
              <a:t>75%</a:t>
            </a:r>
          </a:p>
        </p:txBody>
      </p:sp>
      <p:sp>
        <p:nvSpPr>
          <p:cNvPr id="86" name="Rectangle 85">
            <a:extLst>
              <a:ext uri="{FF2B5EF4-FFF2-40B4-BE49-F238E27FC236}">
                <a16:creationId xmlns:a16="http://schemas.microsoft.com/office/drawing/2014/main" id="{068B52A5-AC9C-3740-892F-CAF89EB2FAA7}"/>
              </a:ext>
            </a:extLst>
          </p:cNvPr>
          <p:cNvSpPr/>
          <p:nvPr/>
        </p:nvSpPr>
        <p:spPr>
          <a:xfrm>
            <a:off x="13758789" y="6442500"/>
            <a:ext cx="2022972" cy="830997"/>
          </a:xfrm>
          <a:prstGeom prst="rect">
            <a:avLst/>
          </a:prstGeom>
        </p:spPr>
        <p:txBody>
          <a:bodyPr wrap="square">
            <a:spAutoFit/>
          </a:bodyPr>
          <a:lstStyle/>
          <a:p>
            <a:pPr algn="ctr"/>
            <a:r>
              <a:rPr lang="en-US" sz="4800" dirty="0">
                <a:solidFill>
                  <a:schemeClr val="tx2"/>
                </a:solidFill>
                <a:latin typeface="Montserrat" pitchFamily="2" charset="77"/>
                <a:ea typeface="Montserrat" charset="0"/>
                <a:cs typeface="Montserrat" charset="0"/>
              </a:rPr>
              <a:t>40%</a:t>
            </a:r>
          </a:p>
        </p:txBody>
      </p:sp>
      <p:sp>
        <p:nvSpPr>
          <p:cNvPr id="87" name="Rectangle 86">
            <a:extLst>
              <a:ext uri="{FF2B5EF4-FFF2-40B4-BE49-F238E27FC236}">
                <a16:creationId xmlns:a16="http://schemas.microsoft.com/office/drawing/2014/main" id="{6B3583A7-E6E9-4C4D-AC64-C2A6C23286FE}"/>
              </a:ext>
            </a:extLst>
          </p:cNvPr>
          <p:cNvSpPr/>
          <p:nvPr/>
        </p:nvSpPr>
        <p:spPr>
          <a:xfrm>
            <a:off x="19125377" y="6442500"/>
            <a:ext cx="2022972" cy="830997"/>
          </a:xfrm>
          <a:prstGeom prst="rect">
            <a:avLst/>
          </a:prstGeom>
        </p:spPr>
        <p:txBody>
          <a:bodyPr wrap="square">
            <a:spAutoFit/>
          </a:bodyPr>
          <a:lstStyle/>
          <a:p>
            <a:pPr algn="ctr"/>
            <a:r>
              <a:rPr lang="en-US" sz="4800" dirty="0">
                <a:solidFill>
                  <a:schemeClr val="tx2"/>
                </a:solidFill>
                <a:latin typeface="Montserrat" pitchFamily="2" charset="77"/>
                <a:ea typeface="Montserrat" charset="0"/>
                <a:cs typeface="Montserrat" charset="0"/>
              </a:rPr>
              <a:t>60%</a:t>
            </a:r>
          </a:p>
        </p:txBody>
      </p:sp>
    </p:spTree>
    <p:extLst>
      <p:ext uri="{BB962C8B-B14F-4D97-AF65-F5344CB8AC3E}">
        <p14:creationId xmlns:p14="http://schemas.microsoft.com/office/powerpoint/2010/main" val="21459375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7535008" y="1745044"/>
            <a:ext cx="9307650" cy="1315581"/>
            <a:chOff x="7535008" y="1745044"/>
            <a:chExt cx="9307650"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7535008" y="2137295"/>
              <a:ext cx="9307650" cy="923330"/>
            </a:xfrm>
            <a:prstGeom prst="rect">
              <a:avLst/>
            </a:prstGeom>
            <a:noFill/>
            <a:ln>
              <a:noFill/>
            </a:ln>
          </p:spPr>
          <p:txBody>
            <a:bodyPr wrap="square" rtlCol="0">
              <a:spAutoFit/>
            </a:bodyPr>
            <a:lstStyle/>
            <a:p>
              <a:pPr algn="ctr"/>
              <a:r>
                <a:rPr lang="en-US" sz="5400" dirty="0">
                  <a:solidFill>
                    <a:schemeClr val="tx2"/>
                  </a:solidFill>
                  <a:latin typeface="Montserrat" pitchFamily="2" charset="77"/>
                  <a:ea typeface="Lato Black" charset="0"/>
                  <a:cs typeface="Lato Black" charset="0"/>
                </a:rPr>
                <a:t>Graphic Charts</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grpSp>
        <p:nvGrpSpPr>
          <p:cNvPr id="35" name="Group 34">
            <a:extLst>
              <a:ext uri="{FF2B5EF4-FFF2-40B4-BE49-F238E27FC236}">
                <a16:creationId xmlns:a16="http://schemas.microsoft.com/office/drawing/2014/main" id="{C828A00B-4A42-4541-B03E-61480F314B98}"/>
              </a:ext>
            </a:extLst>
          </p:cNvPr>
          <p:cNvGrpSpPr/>
          <p:nvPr/>
        </p:nvGrpSpPr>
        <p:grpSpPr>
          <a:xfrm>
            <a:off x="1933467" y="4715277"/>
            <a:ext cx="20510710" cy="7255679"/>
            <a:chOff x="2179472" y="5296964"/>
            <a:chExt cx="20510710" cy="7543817"/>
          </a:xfrm>
        </p:grpSpPr>
        <p:grpSp>
          <p:nvGrpSpPr>
            <p:cNvPr id="36" name="Group 35">
              <a:extLst>
                <a:ext uri="{FF2B5EF4-FFF2-40B4-BE49-F238E27FC236}">
                  <a16:creationId xmlns:a16="http://schemas.microsoft.com/office/drawing/2014/main" id="{9BF89F9C-2B52-0540-ACAC-15E63633449F}"/>
                </a:ext>
              </a:extLst>
            </p:cNvPr>
            <p:cNvGrpSpPr/>
            <p:nvPr/>
          </p:nvGrpSpPr>
          <p:grpSpPr>
            <a:xfrm>
              <a:off x="3352799" y="5625548"/>
              <a:ext cx="19337383" cy="6250767"/>
              <a:chOff x="2345635" y="5625548"/>
              <a:chExt cx="20344548" cy="6250767"/>
            </a:xfrm>
          </p:grpSpPr>
          <p:grpSp>
            <p:nvGrpSpPr>
              <p:cNvPr id="57" name="Group 56">
                <a:extLst>
                  <a:ext uri="{FF2B5EF4-FFF2-40B4-BE49-F238E27FC236}">
                    <a16:creationId xmlns:a16="http://schemas.microsoft.com/office/drawing/2014/main" id="{70CA55BF-7582-FC45-AAEB-2A4FE2B93F39}"/>
                  </a:ext>
                </a:extLst>
              </p:cNvPr>
              <p:cNvGrpSpPr/>
              <p:nvPr/>
            </p:nvGrpSpPr>
            <p:grpSpPr>
              <a:xfrm>
                <a:off x="2345635" y="5625548"/>
                <a:ext cx="20344548" cy="6231467"/>
                <a:chOff x="2345635" y="5625548"/>
                <a:chExt cx="20344548" cy="6231467"/>
              </a:xfrm>
            </p:grpSpPr>
            <p:cxnSp>
              <p:nvCxnSpPr>
                <p:cNvPr id="69" name="Straight Connector 68">
                  <a:extLst>
                    <a:ext uri="{FF2B5EF4-FFF2-40B4-BE49-F238E27FC236}">
                      <a16:creationId xmlns:a16="http://schemas.microsoft.com/office/drawing/2014/main" id="{B0025AE3-A577-BE43-9D6D-66ACB803E0AD}"/>
                    </a:ext>
                  </a:extLst>
                </p:cNvPr>
                <p:cNvCxnSpPr>
                  <a:cxnSpLocks/>
                </p:cNvCxnSpPr>
                <p:nvPr/>
              </p:nvCxnSpPr>
              <p:spPr>
                <a:xfrm>
                  <a:off x="2345635" y="5625548"/>
                  <a:ext cx="2034454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DBA5C84-9E31-3D47-BE36-A36507447C99}"/>
                    </a:ext>
                  </a:extLst>
                </p:cNvPr>
                <p:cNvCxnSpPr>
                  <a:cxnSpLocks/>
                </p:cNvCxnSpPr>
                <p:nvPr/>
              </p:nvCxnSpPr>
              <p:spPr>
                <a:xfrm>
                  <a:off x="2345635" y="6675414"/>
                  <a:ext cx="2034454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12EEF62-03C5-5442-9AD3-5103EE6EED84}"/>
                    </a:ext>
                  </a:extLst>
                </p:cNvPr>
                <p:cNvCxnSpPr>
                  <a:cxnSpLocks/>
                </p:cNvCxnSpPr>
                <p:nvPr/>
              </p:nvCxnSpPr>
              <p:spPr>
                <a:xfrm>
                  <a:off x="2345635" y="7708348"/>
                  <a:ext cx="2034454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925E5EA-3BB9-9C48-8523-997231BD28A8}"/>
                    </a:ext>
                  </a:extLst>
                </p:cNvPr>
                <p:cNvCxnSpPr>
                  <a:cxnSpLocks/>
                </p:cNvCxnSpPr>
                <p:nvPr/>
              </p:nvCxnSpPr>
              <p:spPr>
                <a:xfrm>
                  <a:off x="2345635" y="8758215"/>
                  <a:ext cx="2034454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F7757F8-B284-D243-9B97-3F16CC538BB9}"/>
                    </a:ext>
                  </a:extLst>
                </p:cNvPr>
                <p:cNvCxnSpPr>
                  <a:cxnSpLocks/>
                </p:cNvCxnSpPr>
                <p:nvPr/>
              </p:nvCxnSpPr>
              <p:spPr>
                <a:xfrm>
                  <a:off x="2345635" y="9808082"/>
                  <a:ext cx="2034454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AD1F434-07CB-E04C-A767-B64863AAA368}"/>
                    </a:ext>
                  </a:extLst>
                </p:cNvPr>
                <p:cNvCxnSpPr>
                  <a:cxnSpLocks/>
                </p:cNvCxnSpPr>
                <p:nvPr/>
              </p:nvCxnSpPr>
              <p:spPr>
                <a:xfrm>
                  <a:off x="2345635" y="10824082"/>
                  <a:ext cx="2034454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ACA7FF84-8E87-7A42-B4F7-59DCA7C20E7A}"/>
                    </a:ext>
                  </a:extLst>
                </p:cNvPr>
                <p:cNvCxnSpPr>
                  <a:cxnSpLocks/>
                </p:cNvCxnSpPr>
                <p:nvPr/>
              </p:nvCxnSpPr>
              <p:spPr>
                <a:xfrm>
                  <a:off x="2345635" y="11857015"/>
                  <a:ext cx="2034454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58" name="Rectangle 57">
                <a:extLst>
                  <a:ext uri="{FF2B5EF4-FFF2-40B4-BE49-F238E27FC236}">
                    <a16:creationId xmlns:a16="http://schemas.microsoft.com/office/drawing/2014/main" id="{2D010137-0FC3-F54C-964C-381310E3B231}"/>
                  </a:ext>
                </a:extLst>
              </p:cNvPr>
              <p:cNvSpPr/>
              <p:nvPr/>
            </p:nvSpPr>
            <p:spPr>
              <a:xfrm>
                <a:off x="3222170" y="6675414"/>
                <a:ext cx="1175659" cy="5200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Light" pitchFamily="2" charset="77"/>
                </a:endParaRPr>
              </a:p>
            </p:txBody>
          </p:sp>
          <p:sp>
            <p:nvSpPr>
              <p:cNvPr id="59" name="Rectangle 58">
                <a:extLst>
                  <a:ext uri="{FF2B5EF4-FFF2-40B4-BE49-F238E27FC236}">
                    <a16:creationId xmlns:a16="http://schemas.microsoft.com/office/drawing/2014/main" id="{36BCD77D-5D16-5F43-ABBF-D5598B278CD9}"/>
                  </a:ext>
                </a:extLst>
              </p:cNvPr>
              <p:cNvSpPr/>
              <p:nvPr/>
            </p:nvSpPr>
            <p:spPr>
              <a:xfrm>
                <a:off x="6139542" y="8741282"/>
                <a:ext cx="1175659" cy="31350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Light" pitchFamily="2" charset="77"/>
                </a:endParaRPr>
              </a:p>
            </p:txBody>
          </p:sp>
          <p:sp>
            <p:nvSpPr>
              <p:cNvPr id="60" name="Rectangle 59">
                <a:extLst>
                  <a:ext uri="{FF2B5EF4-FFF2-40B4-BE49-F238E27FC236}">
                    <a16:creationId xmlns:a16="http://schemas.microsoft.com/office/drawing/2014/main" id="{CF6965D8-4760-9148-ACC4-18ACF382D8EE}"/>
                  </a:ext>
                </a:extLst>
              </p:cNvPr>
              <p:cNvSpPr/>
              <p:nvPr/>
            </p:nvSpPr>
            <p:spPr>
              <a:xfrm>
                <a:off x="9035142" y="7708349"/>
                <a:ext cx="1175659" cy="41679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Light" pitchFamily="2" charset="77"/>
                </a:endParaRPr>
              </a:p>
            </p:txBody>
          </p:sp>
          <p:sp>
            <p:nvSpPr>
              <p:cNvPr id="61" name="Rectangle 60">
                <a:extLst>
                  <a:ext uri="{FF2B5EF4-FFF2-40B4-BE49-F238E27FC236}">
                    <a16:creationId xmlns:a16="http://schemas.microsoft.com/office/drawing/2014/main" id="{6297F87B-2899-4C43-AA81-0BC11D6062A9}"/>
                  </a:ext>
                </a:extLst>
              </p:cNvPr>
              <p:cNvSpPr/>
              <p:nvPr/>
            </p:nvSpPr>
            <p:spPr>
              <a:xfrm>
                <a:off x="11941627" y="9808080"/>
                <a:ext cx="1175659" cy="206823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Light" pitchFamily="2" charset="77"/>
                </a:endParaRPr>
              </a:p>
            </p:txBody>
          </p:sp>
          <p:sp>
            <p:nvSpPr>
              <p:cNvPr id="62" name="Rectangle 61">
                <a:extLst>
                  <a:ext uri="{FF2B5EF4-FFF2-40B4-BE49-F238E27FC236}">
                    <a16:creationId xmlns:a16="http://schemas.microsoft.com/office/drawing/2014/main" id="{6BE6F449-0969-7A40-923E-91487CC0058C}"/>
                  </a:ext>
                </a:extLst>
              </p:cNvPr>
              <p:cNvSpPr/>
              <p:nvPr/>
            </p:nvSpPr>
            <p:spPr>
              <a:xfrm>
                <a:off x="14848112" y="7171651"/>
                <a:ext cx="1175659" cy="47046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Light" pitchFamily="2" charset="77"/>
                </a:endParaRPr>
              </a:p>
            </p:txBody>
          </p:sp>
          <p:sp>
            <p:nvSpPr>
              <p:cNvPr id="63" name="Rectangle 62">
                <a:extLst>
                  <a:ext uri="{FF2B5EF4-FFF2-40B4-BE49-F238E27FC236}">
                    <a16:creationId xmlns:a16="http://schemas.microsoft.com/office/drawing/2014/main" id="{7B0BC917-AEE5-FC41-B702-85F4BA485ADC}"/>
                  </a:ext>
                </a:extLst>
              </p:cNvPr>
              <p:cNvSpPr/>
              <p:nvPr/>
            </p:nvSpPr>
            <p:spPr>
              <a:xfrm>
                <a:off x="17754597" y="9197982"/>
                <a:ext cx="1175659" cy="267833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Light" pitchFamily="2" charset="77"/>
                </a:endParaRPr>
              </a:p>
            </p:txBody>
          </p:sp>
          <p:sp>
            <p:nvSpPr>
              <p:cNvPr id="68" name="Rectangle 67">
                <a:extLst>
                  <a:ext uri="{FF2B5EF4-FFF2-40B4-BE49-F238E27FC236}">
                    <a16:creationId xmlns:a16="http://schemas.microsoft.com/office/drawing/2014/main" id="{5CF65F05-FB3A-EA41-9E92-5234CD5CC888}"/>
                  </a:ext>
                </a:extLst>
              </p:cNvPr>
              <p:cNvSpPr/>
              <p:nvPr/>
            </p:nvSpPr>
            <p:spPr>
              <a:xfrm>
                <a:off x="20661082" y="7725280"/>
                <a:ext cx="1175659" cy="41510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Light" pitchFamily="2" charset="77"/>
                </a:endParaRPr>
              </a:p>
            </p:txBody>
          </p:sp>
        </p:grpSp>
        <p:sp>
          <p:nvSpPr>
            <p:cNvPr id="38" name="Rectangle 37">
              <a:extLst>
                <a:ext uri="{FF2B5EF4-FFF2-40B4-BE49-F238E27FC236}">
                  <a16:creationId xmlns:a16="http://schemas.microsoft.com/office/drawing/2014/main" id="{1D0D4DCA-5757-3145-A545-89E6F6AF666E}"/>
                </a:ext>
              </a:extLst>
            </p:cNvPr>
            <p:cNvSpPr/>
            <p:nvPr/>
          </p:nvSpPr>
          <p:spPr>
            <a:xfrm>
              <a:off x="3605375" y="12296782"/>
              <a:ext cx="2278590" cy="543998"/>
            </a:xfrm>
            <a:prstGeom prst="rect">
              <a:avLst/>
            </a:prstGeom>
          </p:spPr>
          <p:txBody>
            <a:bodyPr wrap="square">
              <a:spAutoFit/>
            </a:bodyPr>
            <a:lstStyle/>
            <a:p>
              <a:pPr algn="ctr"/>
              <a:r>
                <a:rPr lang="en-US" sz="2800" dirty="0">
                  <a:latin typeface="Montserrat Light" pitchFamily="2" charset="77"/>
                  <a:ea typeface="Lato Light" panose="020F0502020204030203" pitchFamily="34" charset="0"/>
                  <a:cs typeface="Lato Light" panose="020F0502020204030203" pitchFamily="34" charset="0"/>
                </a:rPr>
                <a:t>Title 01</a:t>
              </a:r>
            </a:p>
          </p:txBody>
        </p:sp>
        <p:grpSp>
          <p:nvGrpSpPr>
            <p:cNvPr id="39" name="Group 38">
              <a:extLst>
                <a:ext uri="{FF2B5EF4-FFF2-40B4-BE49-F238E27FC236}">
                  <a16:creationId xmlns:a16="http://schemas.microsoft.com/office/drawing/2014/main" id="{9F1079DB-EA12-444E-B2D4-30C72294A264}"/>
                </a:ext>
              </a:extLst>
            </p:cNvPr>
            <p:cNvGrpSpPr/>
            <p:nvPr/>
          </p:nvGrpSpPr>
          <p:grpSpPr>
            <a:xfrm>
              <a:off x="2179472" y="5296964"/>
              <a:ext cx="894001" cy="6780883"/>
              <a:chOff x="2045002" y="5296964"/>
              <a:chExt cx="894001" cy="6780883"/>
            </a:xfrm>
          </p:grpSpPr>
          <p:sp>
            <p:nvSpPr>
              <p:cNvPr id="50" name="TextBox 49">
                <a:extLst>
                  <a:ext uri="{FF2B5EF4-FFF2-40B4-BE49-F238E27FC236}">
                    <a16:creationId xmlns:a16="http://schemas.microsoft.com/office/drawing/2014/main" id="{0E637E4D-5260-D34A-91CF-B4412810E32E}"/>
                  </a:ext>
                </a:extLst>
              </p:cNvPr>
              <p:cNvSpPr txBox="1"/>
              <p:nvPr/>
            </p:nvSpPr>
            <p:spPr>
              <a:xfrm>
                <a:off x="2045002" y="11533849"/>
                <a:ext cx="894001" cy="543998"/>
              </a:xfrm>
              <a:prstGeom prst="rect">
                <a:avLst/>
              </a:prstGeom>
              <a:noFill/>
            </p:spPr>
            <p:txBody>
              <a:bodyPr wrap="square" rtlCol="0">
                <a:spAutoFit/>
              </a:bodyPr>
              <a:lstStyle/>
              <a:p>
                <a:pPr algn="ctr"/>
                <a:r>
                  <a:rPr lang="en-US" sz="2800" spc="300" dirty="0">
                    <a:latin typeface="Montserrat Light" pitchFamily="2" charset="77"/>
                    <a:ea typeface="Lato Light" panose="020F0502020204030203" pitchFamily="34" charset="0"/>
                    <a:cs typeface="Lato Light" panose="020F0502020204030203" pitchFamily="34" charset="0"/>
                  </a:rPr>
                  <a:t>0</a:t>
                </a:r>
              </a:p>
            </p:txBody>
          </p:sp>
          <p:sp>
            <p:nvSpPr>
              <p:cNvPr id="51" name="TextBox 50">
                <a:extLst>
                  <a:ext uri="{FF2B5EF4-FFF2-40B4-BE49-F238E27FC236}">
                    <a16:creationId xmlns:a16="http://schemas.microsoft.com/office/drawing/2014/main" id="{6AA9A283-9941-1D4C-8AF4-4AC7F4C579F2}"/>
                  </a:ext>
                </a:extLst>
              </p:cNvPr>
              <p:cNvSpPr txBox="1"/>
              <p:nvPr/>
            </p:nvSpPr>
            <p:spPr>
              <a:xfrm>
                <a:off x="2045002" y="10467049"/>
                <a:ext cx="894001" cy="543998"/>
              </a:xfrm>
              <a:prstGeom prst="rect">
                <a:avLst/>
              </a:prstGeom>
              <a:noFill/>
            </p:spPr>
            <p:txBody>
              <a:bodyPr wrap="square" rtlCol="0">
                <a:spAutoFit/>
              </a:bodyPr>
              <a:lstStyle/>
              <a:p>
                <a:pPr algn="ctr"/>
                <a:r>
                  <a:rPr lang="en-US" sz="2800" spc="300" dirty="0">
                    <a:latin typeface="Montserrat Light" pitchFamily="2" charset="77"/>
                    <a:ea typeface="Lato Light" panose="020F0502020204030203" pitchFamily="34" charset="0"/>
                    <a:cs typeface="Lato Light" panose="020F0502020204030203" pitchFamily="34" charset="0"/>
                  </a:rPr>
                  <a:t>10</a:t>
                </a:r>
              </a:p>
            </p:txBody>
          </p:sp>
          <p:sp>
            <p:nvSpPr>
              <p:cNvPr id="52" name="TextBox 51">
                <a:extLst>
                  <a:ext uri="{FF2B5EF4-FFF2-40B4-BE49-F238E27FC236}">
                    <a16:creationId xmlns:a16="http://schemas.microsoft.com/office/drawing/2014/main" id="{99757B42-8A87-3449-AF82-9BBB49F1973E}"/>
                  </a:ext>
                </a:extLst>
              </p:cNvPr>
              <p:cNvSpPr txBox="1"/>
              <p:nvPr/>
            </p:nvSpPr>
            <p:spPr>
              <a:xfrm>
                <a:off x="2045002" y="9476068"/>
                <a:ext cx="894001" cy="543998"/>
              </a:xfrm>
              <a:prstGeom prst="rect">
                <a:avLst/>
              </a:prstGeom>
              <a:noFill/>
            </p:spPr>
            <p:txBody>
              <a:bodyPr wrap="square" rtlCol="0">
                <a:spAutoFit/>
              </a:bodyPr>
              <a:lstStyle/>
              <a:p>
                <a:pPr algn="ctr"/>
                <a:r>
                  <a:rPr lang="en-US" sz="2800" spc="300" dirty="0">
                    <a:latin typeface="Montserrat Light" pitchFamily="2" charset="77"/>
                    <a:ea typeface="Lato Light" panose="020F0502020204030203" pitchFamily="34" charset="0"/>
                    <a:cs typeface="Lato Light" panose="020F0502020204030203" pitchFamily="34" charset="0"/>
                  </a:rPr>
                  <a:t>20</a:t>
                </a:r>
              </a:p>
            </p:txBody>
          </p:sp>
          <p:sp>
            <p:nvSpPr>
              <p:cNvPr id="53" name="TextBox 52">
                <a:extLst>
                  <a:ext uri="{FF2B5EF4-FFF2-40B4-BE49-F238E27FC236}">
                    <a16:creationId xmlns:a16="http://schemas.microsoft.com/office/drawing/2014/main" id="{84224CBA-0073-1D48-A2F5-E6CB6D287417}"/>
                  </a:ext>
                </a:extLst>
              </p:cNvPr>
              <p:cNvSpPr txBox="1"/>
              <p:nvPr/>
            </p:nvSpPr>
            <p:spPr>
              <a:xfrm>
                <a:off x="2045002" y="8409268"/>
                <a:ext cx="894001" cy="543998"/>
              </a:xfrm>
              <a:prstGeom prst="rect">
                <a:avLst/>
              </a:prstGeom>
              <a:noFill/>
            </p:spPr>
            <p:txBody>
              <a:bodyPr wrap="square" rtlCol="0">
                <a:spAutoFit/>
              </a:bodyPr>
              <a:lstStyle/>
              <a:p>
                <a:pPr algn="ctr"/>
                <a:r>
                  <a:rPr lang="en-US" sz="2800" spc="300" dirty="0">
                    <a:latin typeface="Montserrat Light" pitchFamily="2" charset="77"/>
                    <a:ea typeface="Lato Light" panose="020F0502020204030203" pitchFamily="34" charset="0"/>
                    <a:cs typeface="Lato Light" panose="020F0502020204030203" pitchFamily="34" charset="0"/>
                  </a:rPr>
                  <a:t>30</a:t>
                </a:r>
              </a:p>
            </p:txBody>
          </p:sp>
          <p:sp>
            <p:nvSpPr>
              <p:cNvPr id="54" name="TextBox 53">
                <a:extLst>
                  <a:ext uri="{FF2B5EF4-FFF2-40B4-BE49-F238E27FC236}">
                    <a16:creationId xmlns:a16="http://schemas.microsoft.com/office/drawing/2014/main" id="{73C497F0-9249-8343-B8C1-AF6BE5439F95}"/>
                  </a:ext>
                </a:extLst>
              </p:cNvPr>
              <p:cNvSpPr txBox="1"/>
              <p:nvPr/>
            </p:nvSpPr>
            <p:spPr>
              <a:xfrm>
                <a:off x="2045002" y="7385182"/>
                <a:ext cx="894001" cy="543998"/>
              </a:xfrm>
              <a:prstGeom prst="rect">
                <a:avLst/>
              </a:prstGeom>
              <a:noFill/>
            </p:spPr>
            <p:txBody>
              <a:bodyPr wrap="square" rtlCol="0">
                <a:spAutoFit/>
              </a:bodyPr>
              <a:lstStyle/>
              <a:p>
                <a:pPr algn="ctr"/>
                <a:r>
                  <a:rPr lang="en-US" sz="2800" spc="300" dirty="0">
                    <a:latin typeface="Montserrat Light" pitchFamily="2" charset="77"/>
                    <a:ea typeface="Lato Light" panose="020F0502020204030203" pitchFamily="34" charset="0"/>
                    <a:cs typeface="Lato Light" panose="020F0502020204030203" pitchFamily="34" charset="0"/>
                  </a:rPr>
                  <a:t>40</a:t>
                </a:r>
              </a:p>
            </p:txBody>
          </p:sp>
          <p:sp>
            <p:nvSpPr>
              <p:cNvPr id="55" name="TextBox 54">
                <a:extLst>
                  <a:ext uri="{FF2B5EF4-FFF2-40B4-BE49-F238E27FC236}">
                    <a16:creationId xmlns:a16="http://schemas.microsoft.com/office/drawing/2014/main" id="{46727CC2-5ED2-5C4A-B570-88255C1EE9E5}"/>
                  </a:ext>
                </a:extLst>
              </p:cNvPr>
              <p:cNvSpPr txBox="1"/>
              <p:nvPr/>
            </p:nvSpPr>
            <p:spPr>
              <a:xfrm>
                <a:off x="2045002" y="6352248"/>
                <a:ext cx="894001" cy="543998"/>
              </a:xfrm>
              <a:prstGeom prst="rect">
                <a:avLst/>
              </a:prstGeom>
              <a:noFill/>
            </p:spPr>
            <p:txBody>
              <a:bodyPr wrap="square" rtlCol="0">
                <a:spAutoFit/>
              </a:bodyPr>
              <a:lstStyle/>
              <a:p>
                <a:pPr algn="ctr"/>
                <a:r>
                  <a:rPr lang="en-US" sz="2800" spc="300" dirty="0">
                    <a:latin typeface="Montserrat Light" pitchFamily="2" charset="77"/>
                    <a:ea typeface="Lato Light" panose="020F0502020204030203" pitchFamily="34" charset="0"/>
                    <a:cs typeface="Lato Light" panose="020F0502020204030203" pitchFamily="34" charset="0"/>
                  </a:rPr>
                  <a:t>50</a:t>
                </a:r>
              </a:p>
            </p:txBody>
          </p:sp>
          <p:sp>
            <p:nvSpPr>
              <p:cNvPr id="56" name="TextBox 55">
                <a:extLst>
                  <a:ext uri="{FF2B5EF4-FFF2-40B4-BE49-F238E27FC236}">
                    <a16:creationId xmlns:a16="http://schemas.microsoft.com/office/drawing/2014/main" id="{AEC3F5F6-D89D-1949-82ED-123A38945D5F}"/>
                  </a:ext>
                </a:extLst>
              </p:cNvPr>
              <p:cNvSpPr txBox="1"/>
              <p:nvPr/>
            </p:nvSpPr>
            <p:spPr>
              <a:xfrm>
                <a:off x="2045002" y="5296964"/>
                <a:ext cx="894001" cy="543998"/>
              </a:xfrm>
              <a:prstGeom prst="rect">
                <a:avLst/>
              </a:prstGeom>
              <a:noFill/>
            </p:spPr>
            <p:txBody>
              <a:bodyPr wrap="square" rtlCol="0">
                <a:spAutoFit/>
              </a:bodyPr>
              <a:lstStyle/>
              <a:p>
                <a:pPr algn="ctr"/>
                <a:r>
                  <a:rPr lang="en-US" sz="2800" spc="300" dirty="0">
                    <a:latin typeface="Montserrat Light" pitchFamily="2" charset="77"/>
                    <a:ea typeface="Lato Light" panose="020F0502020204030203" pitchFamily="34" charset="0"/>
                    <a:cs typeface="Lato Light" panose="020F0502020204030203" pitchFamily="34" charset="0"/>
                  </a:rPr>
                  <a:t>60</a:t>
                </a:r>
              </a:p>
            </p:txBody>
          </p:sp>
        </p:grpSp>
        <p:sp>
          <p:nvSpPr>
            <p:cNvPr id="40" name="Rectangle 39">
              <a:extLst>
                <a:ext uri="{FF2B5EF4-FFF2-40B4-BE49-F238E27FC236}">
                  <a16:creationId xmlns:a16="http://schemas.microsoft.com/office/drawing/2014/main" id="{57E365A9-CB0F-BF4D-AB4D-D84DA773D584}"/>
                </a:ext>
              </a:extLst>
            </p:cNvPr>
            <p:cNvSpPr/>
            <p:nvPr/>
          </p:nvSpPr>
          <p:spPr>
            <a:xfrm>
              <a:off x="6378321" y="12296783"/>
              <a:ext cx="2278590" cy="543998"/>
            </a:xfrm>
            <a:prstGeom prst="rect">
              <a:avLst/>
            </a:prstGeom>
          </p:spPr>
          <p:txBody>
            <a:bodyPr wrap="square">
              <a:spAutoFit/>
            </a:bodyPr>
            <a:lstStyle/>
            <a:p>
              <a:pPr algn="ctr"/>
              <a:r>
                <a:rPr lang="en-US" sz="2800" dirty="0">
                  <a:latin typeface="Montserrat Light" pitchFamily="2" charset="77"/>
                  <a:ea typeface="Lato Light" panose="020F0502020204030203" pitchFamily="34" charset="0"/>
                  <a:cs typeface="Lato Light" panose="020F0502020204030203" pitchFamily="34" charset="0"/>
                </a:rPr>
                <a:t>Title 02</a:t>
              </a:r>
            </a:p>
          </p:txBody>
        </p:sp>
        <p:sp>
          <p:nvSpPr>
            <p:cNvPr id="43" name="Rectangle 42">
              <a:extLst>
                <a:ext uri="{FF2B5EF4-FFF2-40B4-BE49-F238E27FC236}">
                  <a16:creationId xmlns:a16="http://schemas.microsoft.com/office/drawing/2014/main" id="{3D780005-D3ED-5348-ABB2-9F25A034EB16}"/>
                </a:ext>
              </a:extLst>
            </p:cNvPr>
            <p:cNvSpPr/>
            <p:nvPr/>
          </p:nvSpPr>
          <p:spPr>
            <a:xfrm>
              <a:off x="9130573" y="12296783"/>
              <a:ext cx="2278590" cy="543998"/>
            </a:xfrm>
            <a:prstGeom prst="rect">
              <a:avLst/>
            </a:prstGeom>
          </p:spPr>
          <p:txBody>
            <a:bodyPr wrap="square">
              <a:spAutoFit/>
            </a:bodyPr>
            <a:lstStyle/>
            <a:p>
              <a:pPr algn="ctr"/>
              <a:r>
                <a:rPr lang="en-US" sz="2800" dirty="0">
                  <a:latin typeface="Montserrat Light" pitchFamily="2" charset="77"/>
                  <a:ea typeface="Lato Light" panose="020F0502020204030203" pitchFamily="34" charset="0"/>
                  <a:cs typeface="Lato Light" panose="020F0502020204030203" pitchFamily="34" charset="0"/>
                </a:rPr>
                <a:t>Title 03</a:t>
              </a:r>
            </a:p>
          </p:txBody>
        </p:sp>
        <p:sp>
          <p:nvSpPr>
            <p:cNvPr id="44" name="Rectangle 43">
              <a:extLst>
                <a:ext uri="{FF2B5EF4-FFF2-40B4-BE49-F238E27FC236}">
                  <a16:creationId xmlns:a16="http://schemas.microsoft.com/office/drawing/2014/main" id="{E9AF126A-D5AE-2642-9286-EE6013FF0253}"/>
                </a:ext>
              </a:extLst>
            </p:cNvPr>
            <p:cNvSpPr/>
            <p:nvPr/>
          </p:nvSpPr>
          <p:spPr>
            <a:xfrm>
              <a:off x="11893172" y="12296783"/>
              <a:ext cx="2278590" cy="543998"/>
            </a:xfrm>
            <a:prstGeom prst="rect">
              <a:avLst/>
            </a:prstGeom>
          </p:spPr>
          <p:txBody>
            <a:bodyPr wrap="square">
              <a:spAutoFit/>
            </a:bodyPr>
            <a:lstStyle/>
            <a:p>
              <a:pPr algn="ctr"/>
              <a:r>
                <a:rPr lang="en-US" sz="2800" dirty="0">
                  <a:latin typeface="Montserrat Light" pitchFamily="2" charset="77"/>
                  <a:ea typeface="Lato Light" panose="020F0502020204030203" pitchFamily="34" charset="0"/>
                  <a:cs typeface="Lato Light" panose="020F0502020204030203" pitchFamily="34" charset="0"/>
                </a:rPr>
                <a:t>Title 04</a:t>
              </a:r>
            </a:p>
          </p:txBody>
        </p:sp>
        <p:sp>
          <p:nvSpPr>
            <p:cNvPr id="45" name="Rectangle 44">
              <a:extLst>
                <a:ext uri="{FF2B5EF4-FFF2-40B4-BE49-F238E27FC236}">
                  <a16:creationId xmlns:a16="http://schemas.microsoft.com/office/drawing/2014/main" id="{08DAB380-4DCC-1943-B9F2-61EDB23B06AA}"/>
                </a:ext>
              </a:extLst>
            </p:cNvPr>
            <p:cNvSpPr/>
            <p:nvPr/>
          </p:nvSpPr>
          <p:spPr>
            <a:xfrm>
              <a:off x="14655771" y="12296783"/>
              <a:ext cx="2278590" cy="543998"/>
            </a:xfrm>
            <a:prstGeom prst="rect">
              <a:avLst/>
            </a:prstGeom>
          </p:spPr>
          <p:txBody>
            <a:bodyPr wrap="square">
              <a:spAutoFit/>
            </a:bodyPr>
            <a:lstStyle/>
            <a:p>
              <a:pPr algn="ctr"/>
              <a:r>
                <a:rPr lang="en-US" sz="2800" dirty="0">
                  <a:latin typeface="Montserrat Light" pitchFamily="2" charset="77"/>
                  <a:ea typeface="Lato Light" panose="020F0502020204030203" pitchFamily="34" charset="0"/>
                  <a:cs typeface="Lato Light" panose="020F0502020204030203" pitchFamily="34" charset="0"/>
                </a:rPr>
                <a:t>Title 05</a:t>
              </a:r>
            </a:p>
          </p:txBody>
        </p:sp>
        <p:sp>
          <p:nvSpPr>
            <p:cNvPr id="47" name="Rectangle 46">
              <a:extLst>
                <a:ext uri="{FF2B5EF4-FFF2-40B4-BE49-F238E27FC236}">
                  <a16:creationId xmlns:a16="http://schemas.microsoft.com/office/drawing/2014/main" id="{C3C34EAF-8030-2445-8CCE-5E890165613B}"/>
                </a:ext>
              </a:extLst>
            </p:cNvPr>
            <p:cNvSpPr/>
            <p:nvPr/>
          </p:nvSpPr>
          <p:spPr>
            <a:xfrm>
              <a:off x="17418370" y="12296783"/>
              <a:ext cx="2278590" cy="543998"/>
            </a:xfrm>
            <a:prstGeom prst="rect">
              <a:avLst/>
            </a:prstGeom>
          </p:spPr>
          <p:txBody>
            <a:bodyPr wrap="square">
              <a:spAutoFit/>
            </a:bodyPr>
            <a:lstStyle/>
            <a:p>
              <a:pPr algn="ctr"/>
              <a:r>
                <a:rPr lang="en-US" sz="2800" dirty="0">
                  <a:latin typeface="Montserrat Light" pitchFamily="2" charset="77"/>
                  <a:ea typeface="Lato Light" panose="020F0502020204030203" pitchFamily="34" charset="0"/>
                  <a:cs typeface="Lato Light" panose="020F0502020204030203" pitchFamily="34" charset="0"/>
                </a:rPr>
                <a:t>Title 06</a:t>
              </a:r>
            </a:p>
          </p:txBody>
        </p:sp>
        <p:sp>
          <p:nvSpPr>
            <p:cNvPr id="48" name="Rectangle 47">
              <a:extLst>
                <a:ext uri="{FF2B5EF4-FFF2-40B4-BE49-F238E27FC236}">
                  <a16:creationId xmlns:a16="http://schemas.microsoft.com/office/drawing/2014/main" id="{924B3E60-BF66-F148-9264-1C69227261CD}"/>
                </a:ext>
              </a:extLst>
            </p:cNvPr>
            <p:cNvSpPr/>
            <p:nvPr/>
          </p:nvSpPr>
          <p:spPr>
            <a:xfrm>
              <a:off x="20180969" y="12296783"/>
              <a:ext cx="2278590" cy="543998"/>
            </a:xfrm>
            <a:prstGeom prst="rect">
              <a:avLst/>
            </a:prstGeom>
          </p:spPr>
          <p:txBody>
            <a:bodyPr wrap="square">
              <a:spAutoFit/>
            </a:bodyPr>
            <a:lstStyle/>
            <a:p>
              <a:pPr algn="ctr"/>
              <a:r>
                <a:rPr lang="en-US" sz="2800" dirty="0">
                  <a:latin typeface="Montserrat Light" pitchFamily="2" charset="77"/>
                  <a:ea typeface="Lato Light" panose="020F0502020204030203" pitchFamily="34" charset="0"/>
                  <a:cs typeface="Lato Light" panose="020F0502020204030203" pitchFamily="34" charset="0"/>
                </a:rPr>
                <a:t>Title 07</a:t>
              </a:r>
            </a:p>
          </p:txBody>
        </p:sp>
      </p:grpSp>
    </p:spTree>
    <p:extLst>
      <p:ext uri="{BB962C8B-B14F-4D97-AF65-F5344CB8AC3E}">
        <p14:creationId xmlns:p14="http://schemas.microsoft.com/office/powerpoint/2010/main" val="12469982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7535008" y="1745044"/>
            <a:ext cx="9307650" cy="1315581"/>
            <a:chOff x="7535008" y="1745044"/>
            <a:chExt cx="9307650"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7535008" y="2137295"/>
              <a:ext cx="9307650" cy="923330"/>
            </a:xfrm>
            <a:prstGeom prst="rect">
              <a:avLst/>
            </a:prstGeom>
            <a:noFill/>
            <a:ln>
              <a:noFill/>
            </a:ln>
          </p:spPr>
          <p:txBody>
            <a:bodyPr wrap="square" rtlCol="0">
              <a:spAutoFit/>
            </a:bodyPr>
            <a:lstStyle/>
            <a:p>
              <a:pPr algn="ctr"/>
              <a:r>
                <a:rPr lang="en-US" sz="5400" dirty="0">
                  <a:solidFill>
                    <a:schemeClr val="tx2"/>
                  </a:solidFill>
                  <a:latin typeface="Montserrat" pitchFamily="2" charset="77"/>
                  <a:ea typeface="Lato Black" charset="0"/>
                  <a:cs typeface="Lato Black" charset="0"/>
                </a:rPr>
                <a:t>Graphic Charts</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grpSp>
        <p:nvGrpSpPr>
          <p:cNvPr id="41" name="Group 40">
            <a:extLst>
              <a:ext uri="{FF2B5EF4-FFF2-40B4-BE49-F238E27FC236}">
                <a16:creationId xmlns:a16="http://schemas.microsoft.com/office/drawing/2014/main" id="{13F18704-6DCE-8C49-810A-9BDD8AC6DE64}"/>
              </a:ext>
            </a:extLst>
          </p:cNvPr>
          <p:cNvGrpSpPr/>
          <p:nvPr/>
        </p:nvGrpSpPr>
        <p:grpSpPr>
          <a:xfrm>
            <a:off x="3771900" y="4572925"/>
            <a:ext cx="16793642" cy="5557398"/>
            <a:chOff x="3771900" y="4101090"/>
            <a:chExt cx="16793642" cy="3497580"/>
          </a:xfrm>
        </p:grpSpPr>
        <p:cxnSp>
          <p:nvCxnSpPr>
            <p:cNvPr id="94" name="Straight Connector 93">
              <a:extLst>
                <a:ext uri="{FF2B5EF4-FFF2-40B4-BE49-F238E27FC236}">
                  <a16:creationId xmlns:a16="http://schemas.microsoft.com/office/drawing/2014/main" id="{720D9B54-F5E7-F149-930A-283153D7EE1A}"/>
                </a:ext>
              </a:extLst>
            </p:cNvPr>
            <p:cNvCxnSpPr>
              <a:cxnSpLocks/>
            </p:cNvCxnSpPr>
            <p:nvPr/>
          </p:nvCxnSpPr>
          <p:spPr>
            <a:xfrm>
              <a:off x="3771900" y="4101090"/>
              <a:ext cx="0" cy="349758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111F266-E2C4-1244-B963-0D32AE2F8AD8}"/>
                </a:ext>
              </a:extLst>
            </p:cNvPr>
            <p:cNvCxnSpPr>
              <a:cxnSpLocks/>
            </p:cNvCxnSpPr>
            <p:nvPr/>
          </p:nvCxnSpPr>
          <p:spPr>
            <a:xfrm>
              <a:off x="7986680" y="4101090"/>
              <a:ext cx="0" cy="349758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7B3E8-1BF3-0A49-B28B-8C7D0E42CF06}"/>
                </a:ext>
              </a:extLst>
            </p:cNvPr>
            <p:cNvCxnSpPr>
              <a:cxnSpLocks/>
            </p:cNvCxnSpPr>
            <p:nvPr/>
          </p:nvCxnSpPr>
          <p:spPr>
            <a:xfrm>
              <a:off x="12189404" y="4101090"/>
              <a:ext cx="0" cy="349758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5726A13-5464-5F46-BE93-A40C73006021}"/>
                </a:ext>
              </a:extLst>
            </p:cNvPr>
            <p:cNvCxnSpPr>
              <a:cxnSpLocks/>
            </p:cNvCxnSpPr>
            <p:nvPr/>
          </p:nvCxnSpPr>
          <p:spPr>
            <a:xfrm>
              <a:off x="16368681" y="4101090"/>
              <a:ext cx="0" cy="349758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7EE2D12-20F9-F448-A403-B66F563193CE}"/>
                </a:ext>
              </a:extLst>
            </p:cNvPr>
            <p:cNvCxnSpPr>
              <a:cxnSpLocks/>
            </p:cNvCxnSpPr>
            <p:nvPr/>
          </p:nvCxnSpPr>
          <p:spPr>
            <a:xfrm>
              <a:off x="20565542" y="4101090"/>
              <a:ext cx="0" cy="349758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2" name="Oval 41">
            <a:extLst>
              <a:ext uri="{FF2B5EF4-FFF2-40B4-BE49-F238E27FC236}">
                <a16:creationId xmlns:a16="http://schemas.microsoft.com/office/drawing/2014/main" id="{08A4BA36-BBE7-DF49-9484-B0AFA6D61C12}"/>
              </a:ext>
            </a:extLst>
          </p:cNvPr>
          <p:cNvSpPr/>
          <p:nvPr/>
        </p:nvSpPr>
        <p:spPr>
          <a:xfrm>
            <a:off x="15484694" y="5734076"/>
            <a:ext cx="1767973" cy="17679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a typeface="Roboto" panose="02000000000000000000" pitchFamily="2" charset="0"/>
            </a:endParaRPr>
          </a:p>
        </p:txBody>
      </p:sp>
      <p:sp>
        <p:nvSpPr>
          <p:cNvPr id="46" name="Oval 45">
            <a:extLst>
              <a:ext uri="{FF2B5EF4-FFF2-40B4-BE49-F238E27FC236}">
                <a16:creationId xmlns:a16="http://schemas.microsoft.com/office/drawing/2014/main" id="{538D909C-C28E-6440-B2AC-977B03ACE408}"/>
              </a:ext>
            </a:extLst>
          </p:cNvPr>
          <p:cNvSpPr/>
          <p:nvPr/>
        </p:nvSpPr>
        <p:spPr>
          <a:xfrm>
            <a:off x="11299554" y="7949783"/>
            <a:ext cx="1767973" cy="17679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a typeface="Roboto" panose="02000000000000000000" pitchFamily="2" charset="0"/>
            </a:endParaRPr>
          </a:p>
        </p:txBody>
      </p:sp>
      <p:sp>
        <p:nvSpPr>
          <p:cNvPr id="49" name="Oval 48">
            <a:extLst>
              <a:ext uri="{FF2B5EF4-FFF2-40B4-BE49-F238E27FC236}">
                <a16:creationId xmlns:a16="http://schemas.microsoft.com/office/drawing/2014/main" id="{AD038715-2179-634D-8170-2C1659B3D961}"/>
              </a:ext>
            </a:extLst>
          </p:cNvPr>
          <p:cNvSpPr/>
          <p:nvPr/>
        </p:nvSpPr>
        <p:spPr>
          <a:xfrm>
            <a:off x="7126141" y="5498835"/>
            <a:ext cx="1767973" cy="17679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a typeface="Roboto" panose="02000000000000000000" pitchFamily="2" charset="0"/>
            </a:endParaRPr>
          </a:p>
        </p:txBody>
      </p:sp>
      <p:sp>
        <p:nvSpPr>
          <p:cNvPr id="64" name="Oval 63">
            <a:extLst>
              <a:ext uri="{FF2B5EF4-FFF2-40B4-BE49-F238E27FC236}">
                <a16:creationId xmlns:a16="http://schemas.microsoft.com/office/drawing/2014/main" id="{67B6002C-34D1-D347-A028-0E55CE8AE68A}"/>
              </a:ext>
            </a:extLst>
          </p:cNvPr>
          <p:cNvSpPr/>
          <p:nvPr/>
        </p:nvSpPr>
        <p:spPr>
          <a:xfrm>
            <a:off x="2897983" y="7281577"/>
            <a:ext cx="1767973" cy="176797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a typeface="Roboto" panose="02000000000000000000" pitchFamily="2" charset="0"/>
            </a:endParaRPr>
          </a:p>
        </p:txBody>
      </p:sp>
      <p:sp>
        <p:nvSpPr>
          <p:cNvPr id="65" name="Rectangle 64">
            <a:extLst>
              <a:ext uri="{FF2B5EF4-FFF2-40B4-BE49-F238E27FC236}">
                <a16:creationId xmlns:a16="http://schemas.microsoft.com/office/drawing/2014/main" id="{010E31EA-8944-A144-871A-3893A127C705}"/>
              </a:ext>
            </a:extLst>
          </p:cNvPr>
          <p:cNvSpPr/>
          <p:nvPr/>
        </p:nvSpPr>
        <p:spPr>
          <a:xfrm>
            <a:off x="1901190" y="11328865"/>
            <a:ext cx="3819900" cy="1120178"/>
          </a:xfrm>
          <a:prstGeom prst="rect">
            <a:avLst/>
          </a:prstGeom>
        </p:spPr>
        <p:txBody>
          <a:bodyPr wrap="square">
            <a:spAutoFit/>
          </a:bodyPr>
          <a:lstStyle/>
          <a:p>
            <a:pPr algn="ctr">
              <a:lnSpc>
                <a:spcPts val="4080"/>
              </a:lnSpc>
            </a:pPr>
            <a:r>
              <a:rPr lang="en-US" sz="2800" dirty="0">
                <a:latin typeface="Montserrat Light" pitchFamily="2" charset="77"/>
                <a:ea typeface="Roboto Light" panose="02000000000000000000" pitchFamily="2" charset="0"/>
                <a:cs typeface="Poppins Light" pitchFamily="2" charset="77"/>
              </a:rPr>
              <a:t>A telegraph wire, or a strand of cobweb.</a:t>
            </a:r>
          </a:p>
        </p:txBody>
      </p:sp>
      <p:sp>
        <p:nvSpPr>
          <p:cNvPr id="66" name="TextBox 65">
            <a:extLst>
              <a:ext uri="{FF2B5EF4-FFF2-40B4-BE49-F238E27FC236}">
                <a16:creationId xmlns:a16="http://schemas.microsoft.com/office/drawing/2014/main" id="{A8699F87-CDAA-444B-B8A2-1A267A387E45}"/>
              </a:ext>
            </a:extLst>
          </p:cNvPr>
          <p:cNvSpPr txBox="1"/>
          <p:nvPr/>
        </p:nvSpPr>
        <p:spPr>
          <a:xfrm>
            <a:off x="2228216" y="10647646"/>
            <a:ext cx="3165848" cy="646331"/>
          </a:xfrm>
          <a:prstGeom prst="rect">
            <a:avLst/>
          </a:prstGeom>
          <a:noFill/>
        </p:spPr>
        <p:txBody>
          <a:bodyPr wrap="square" rtlCol="0">
            <a:spAutoFit/>
          </a:bodyPr>
          <a:lstStyle/>
          <a:p>
            <a:pPr algn="ctr"/>
            <a:r>
              <a:rPr lang="en-US" dirty="0">
                <a:solidFill>
                  <a:schemeClr val="tx2"/>
                </a:solidFill>
                <a:latin typeface="Montserrat" pitchFamily="2" charset="77"/>
                <a:ea typeface="Roboto" panose="02000000000000000000" pitchFamily="2" charset="0"/>
                <a:cs typeface="Poppins SemiBold" pitchFamily="2" charset="77"/>
              </a:rPr>
              <a:t>Title One</a:t>
            </a:r>
          </a:p>
        </p:txBody>
      </p:sp>
      <p:sp>
        <p:nvSpPr>
          <p:cNvPr id="67" name="Rectangle 66">
            <a:extLst>
              <a:ext uri="{FF2B5EF4-FFF2-40B4-BE49-F238E27FC236}">
                <a16:creationId xmlns:a16="http://schemas.microsoft.com/office/drawing/2014/main" id="{32A7C578-8490-4344-855B-AA4E8F0942E0}"/>
              </a:ext>
            </a:extLst>
          </p:cNvPr>
          <p:cNvSpPr/>
          <p:nvPr/>
        </p:nvSpPr>
        <p:spPr>
          <a:xfrm>
            <a:off x="6090031" y="11328865"/>
            <a:ext cx="3819900" cy="1120178"/>
          </a:xfrm>
          <a:prstGeom prst="rect">
            <a:avLst/>
          </a:prstGeom>
        </p:spPr>
        <p:txBody>
          <a:bodyPr wrap="square">
            <a:spAutoFit/>
          </a:bodyPr>
          <a:lstStyle/>
          <a:p>
            <a:pPr algn="ctr">
              <a:lnSpc>
                <a:spcPts val="4080"/>
              </a:lnSpc>
            </a:pPr>
            <a:r>
              <a:rPr lang="en-US" sz="2800" dirty="0">
                <a:latin typeface="Montserrat Light" pitchFamily="2" charset="77"/>
                <a:ea typeface="Roboto Light" panose="02000000000000000000" pitchFamily="2" charset="0"/>
                <a:cs typeface="Poppins Light" pitchFamily="2" charset="77"/>
              </a:rPr>
              <a:t>A telegraph wire, or a strand of cobweb.</a:t>
            </a:r>
          </a:p>
        </p:txBody>
      </p:sp>
      <p:sp>
        <p:nvSpPr>
          <p:cNvPr id="72" name="TextBox 71">
            <a:extLst>
              <a:ext uri="{FF2B5EF4-FFF2-40B4-BE49-F238E27FC236}">
                <a16:creationId xmlns:a16="http://schemas.microsoft.com/office/drawing/2014/main" id="{D90376A2-273D-2C46-B881-F7ADFDA03AFD}"/>
              </a:ext>
            </a:extLst>
          </p:cNvPr>
          <p:cNvSpPr txBox="1"/>
          <p:nvPr/>
        </p:nvSpPr>
        <p:spPr>
          <a:xfrm>
            <a:off x="6417057" y="10647646"/>
            <a:ext cx="3165848" cy="646331"/>
          </a:xfrm>
          <a:prstGeom prst="rect">
            <a:avLst/>
          </a:prstGeom>
          <a:noFill/>
        </p:spPr>
        <p:txBody>
          <a:bodyPr wrap="square" rtlCol="0">
            <a:spAutoFit/>
          </a:bodyPr>
          <a:lstStyle/>
          <a:p>
            <a:pPr algn="ctr"/>
            <a:r>
              <a:rPr lang="en-US" dirty="0">
                <a:solidFill>
                  <a:schemeClr val="tx2"/>
                </a:solidFill>
                <a:latin typeface="Montserrat" pitchFamily="2" charset="77"/>
                <a:ea typeface="Roboto" panose="02000000000000000000" pitchFamily="2" charset="0"/>
                <a:cs typeface="Poppins SemiBold" pitchFamily="2" charset="77"/>
              </a:rPr>
              <a:t>Title Two</a:t>
            </a:r>
          </a:p>
        </p:txBody>
      </p:sp>
      <p:sp>
        <p:nvSpPr>
          <p:cNvPr id="73" name="Rectangle 72">
            <a:extLst>
              <a:ext uri="{FF2B5EF4-FFF2-40B4-BE49-F238E27FC236}">
                <a16:creationId xmlns:a16="http://schemas.microsoft.com/office/drawing/2014/main" id="{BF4C84EA-9DF3-2746-8222-A4F4CCCF1AAF}"/>
              </a:ext>
            </a:extLst>
          </p:cNvPr>
          <p:cNvSpPr/>
          <p:nvPr/>
        </p:nvSpPr>
        <p:spPr>
          <a:xfrm>
            <a:off x="10278872" y="11328865"/>
            <a:ext cx="3819900" cy="1120178"/>
          </a:xfrm>
          <a:prstGeom prst="rect">
            <a:avLst/>
          </a:prstGeom>
        </p:spPr>
        <p:txBody>
          <a:bodyPr wrap="square">
            <a:spAutoFit/>
          </a:bodyPr>
          <a:lstStyle/>
          <a:p>
            <a:pPr algn="ctr">
              <a:lnSpc>
                <a:spcPts val="4080"/>
              </a:lnSpc>
            </a:pPr>
            <a:r>
              <a:rPr lang="en-US" sz="2800" dirty="0">
                <a:latin typeface="Montserrat Light" pitchFamily="2" charset="77"/>
                <a:ea typeface="Roboto Light" panose="02000000000000000000" pitchFamily="2" charset="0"/>
                <a:cs typeface="Poppins Light" pitchFamily="2" charset="77"/>
              </a:rPr>
              <a:t>A telegraph wire, or a strand of cobweb.</a:t>
            </a:r>
          </a:p>
        </p:txBody>
      </p:sp>
      <p:sp>
        <p:nvSpPr>
          <p:cNvPr id="74" name="TextBox 73">
            <a:extLst>
              <a:ext uri="{FF2B5EF4-FFF2-40B4-BE49-F238E27FC236}">
                <a16:creationId xmlns:a16="http://schemas.microsoft.com/office/drawing/2014/main" id="{5EC94655-3B90-534C-9D78-081AB215A0EC}"/>
              </a:ext>
            </a:extLst>
          </p:cNvPr>
          <p:cNvSpPr txBox="1"/>
          <p:nvPr/>
        </p:nvSpPr>
        <p:spPr>
          <a:xfrm>
            <a:off x="10605898" y="10647646"/>
            <a:ext cx="3165848" cy="646331"/>
          </a:xfrm>
          <a:prstGeom prst="rect">
            <a:avLst/>
          </a:prstGeom>
          <a:noFill/>
        </p:spPr>
        <p:txBody>
          <a:bodyPr wrap="square" rtlCol="0">
            <a:spAutoFit/>
          </a:bodyPr>
          <a:lstStyle/>
          <a:p>
            <a:pPr algn="ctr"/>
            <a:r>
              <a:rPr lang="en-US" dirty="0">
                <a:solidFill>
                  <a:schemeClr val="tx2"/>
                </a:solidFill>
                <a:latin typeface="Montserrat" pitchFamily="2" charset="77"/>
                <a:ea typeface="Roboto" panose="02000000000000000000" pitchFamily="2" charset="0"/>
                <a:cs typeface="Poppins SemiBold" pitchFamily="2" charset="77"/>
              </a:rPr>
              <a:t>Title Three</a:t>
            </a:r>
          </a:p>
        </p:txBody>
      </p:sp>
      <p:sp>
        <p:nvSpPr>
          <p:cNvPr id="75" name="Rectangle 74">
            <a:extLst>
              <a:ext uri="{FF2B5EF4-FFF2-40B4-BE49-F238E27FC236}">
                <a16:creationId xmlns:a16="http://schemas.microsoft.com/office/drawing/2014/main" id="{B27AAF21-BE95-9042-9B0B-48512E64571E}"/>
              </a:ext>
            </a:extLst>
          </p:cNvPr>
          <p:cNvSpPr/>
          <p:nvPr/>
        </p:nvSpPr>
        <p:spPr>
          <a:xfrm>
            <a:off x="14467713" y="11328865"/>
            <a:ext cx="3819900" cy="1120178"/>
          </a:xfrm>
          <a:prstGeom prst="rect">
            <a:avLst/>
          </a:prstGeom>
        </p:spPr>
        <p:txBody>
          <a:bodyPr wrap="square">
            <a:spAutoFit/>
          </a:bodyPr>
          <a:lstStyle/>
          <a:p>
            <a:pPr algn="ctr">
              <a:lnSpc>
                <a:spcPts val="4080"/>
              </a:lnSpc>
            </a:pPr>
            <a:r>
              <a:rPr lang="en-US" sz="2800" dirty="0">
                <a:latin typeface="Montserrat Light" pitchFamily="2" charset="77"/>
                <a:ea typeface="Roboto Light" panose="02000000000000000000" pitchFamily="2" charset="0"/>
                <a:cs typeface="Poppins Light" pitchFamily="2" charset="77"/>
              </a:rPr>
              <a:t>A telegraph wire, or a strand of cobweb.</a:t>
            </a:r>
          </a:p>
        </p:txBody>
      </p:sp>
      <p:sp>
        <p:nvSpPr>
          <p:cNvPr id="76" name="TextBox 75">
            <a:extLst>
              <a:ext uri="{FF2B5EF4-FFF2-40B4-BE49-F238E27FC236}">
                <a16:creationId xmlns:a16="http://schemas.microsoft.com/office/drawing/2014/main" id="{B2B16F38-A3E1-7F40-8AD1-A6E740A79692}"/>
              </a:ext>
            </a:extLst>
          </p:cNvPr>
          <p:cNvSpPr txBox="1"/>
          <p:nvPr/>
        </p:nvSpPr>
        <p:spPr>
          <a:xfrm>
            <a:off x="14794739" y="10647646"/>
            <a:ext cx="3165848" cy="646331"/>
          </a:xfrm>
          <a:prstGeom prst="rect">
            <a:avLst/>
          </a:prstGeom>
          <a:noFill/>
        </p:spPr>
        <p:txBody>
          <a:bodyPr wrap="square" rtlCol="0">
            <a:spAutoFit/>
          </a:bodyPr>
          <a:lstStyle/>
          <a:p>
            <a:pPr algn="ctr"/>
            <a:r>
              <a:rPr lang="en-US" dirty="0">
                <a:solidFill>
                  <a:schemeClr val="tx2"/>
                </a:solidFill>
                <a:latin typeface="Montserrat" pitchFamily="2" charset="77"/>
                <a:ea typeface="Roboto" panose="02000000000000000000" pitchFamily="2" charset="0"/>
                <a:cs typeface="Poppins SemiBold" pitchFamily="2" charset="77"/>
              </a:rPr>
              <a:t>Title Four</a:t>
            </a:r>
          </a:p>
        </p:txBody>
      </p:sp>
      <p:sp>
        <p:nvSpPr>
          <p:cNvPr id="77" name="Rectangle 76">
            <a:extLst>
              <a:ext uri="{FF2B5EF4-FFF2-40B4-BE49-F238E27FC236}">
                <a16:creationId xmlns:a16="http://schemas.microsoft.com/office/drawing/2014/main" id="{829FF8BE-B031-AC4E-A948-102B2BE99F2F}"/>
              </a:ext>
            </a:extLst>
          </p:cNvPr>
          <p:cNvSpPr/>
          <p:nvPr/>
        </p:nvSpPr>
        <p:spPr>
          <a:xfrm>
            <a:off x="18656555" y="11328865"/>
            <a:ext cx="3819900" cy="1120178"/>
          </a:xfrm>
          <a:prstGeom prst="rect">
            <a:avLst/>
          </a:prstGeom>
        </p:spPr>
        <p:txBody>
          <a:bodyPr wrap="square">
            <a:spAutoFit/>
          </a:bodyPr>
          <a:lstStyle/>
          <a:p>
            <a:pPr algn="ctr">
              <a:lnSpc>
                <a:spcPts val="4080"/>
              </a:lnSpc>
            </a:pPr>
            <a:r>
              <a:rPr lang="en-US" sz="2800" dirty="0">
                <a:latin typeface="Montserrat Light" pitchFamily="2" charset="77"/>
                <a:ea typeface="Roboto Light" panose="02000000000000000000" pitchFamily="2" charset="0"/>
                <a:cs typeface="Poppins Light" pitchFamily="2" charset="77"/>
              </a:rPr>
              <a:t>A telegraph wire, or a strand of cobweb.</a:t>
            </a:r>
          </a:p>
        </p:txBody>
      </p:sp>
      <p:sp>
        <p:nvSpPr>
          <p:cNvPr id="78" name="TextBox 77">
            <a:extLst>
              <a:ext uri="{FF2B5EF4-FFF2-40B4-BE49-F238E27FC236}">
                <a16:creationId xmlns:a16="http://schemas.microsoft.com/office/drawing/2014/main" id="{F6968A6B-EBEB-8243-B8A2-EC1DA7B98E05}"/>
              </a:ext>
            </a:extLst>
          </p:cNvPr>
          <p:cNvSpPr txBox="1"/>
          <p:nvPr/>
        </p:nvSpPr>
        <p:spPr>
          <a:xfrm>
            <a:off x="18983581" y="10647646"/>
            <a:ext cx="3165848" cy="646331"/>
          </a:xfrm>
          <a:prstGeom prst="rect">
            <a:avLst/>
          </a:prstGeom>
          <a:noFill/>
        </p:spPr>
        <p:txBody>
          <a:bodyPr wrap="square" rtlCol="0">
            <a:spAutoFit/>
          </a:bodyPr>
          <a:lstStyle/>
          <a:p>
            <a:pPr algn="ctr"/>
            <a:r>
              <a:rPr lang="en-US" dirty="0">
                <a:solidFill>
                  <a:schemeClr val="tx2"/>
                </a:solidFill>
                <a:latin typeface="Montserrat" pitchFamily="2" charset="77"/>
                <a:ea typeface="Roboto" panose="02000000000000000000" pitchFamily="2" charset="0"/>
                <a:cs typeface="Poppins SemiBold" pitchFamily="2" charset="77"/>
              </a:rPr>
              <a:t>Title Five</a:t>
            </a:r>
          </a:p>
        </p:txBody>
      </p:sp>
      <p:sp>
        <p:nvSpPr>
          <p:cNvPr id="79" name="Oval 78">
            <a:extLst>
              <a:ext uri="{FF2B5EF4-FFF2-40B4-BE49-F238E27FC236}">
                <a16:creationId xmlns:a16="http://schemas.microsoft.com/office/drawing/2014/main" id="{F5ADBB5A-851F-8141-8FD3-5DF82C397968}"/>
              </a:ext>
            </a:extLst>
          </p:cNvPr>
          <p:cNvSpPr/>
          <p:nvPr/>
        </p:nvSpPr>
        <p:spPr>
          <a:xfrm>
            <a:off x="3718951" y="4503925"/>
            <a:ext cx="103113" cy="10311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80" name="Oval 79">
            <a:extLst>
              <a:ext uri="{FF2B5EF4-FFF2-40B4-BE49-F238E27FC236}">
                <a16:creationId xmlns:a16="http://schemas.microsoft.com/office/drawing/2014/main" id="{AE6058F0-E37E-DA41-A071-DD7BE4071B21}"/>
              </a:ext>
            </a:extLst>
          </p:cNvPr>
          <p:cNvSpPr/>
          <p:nvPr/>
        </p:nvSpPr>
        <p:spPr>
          <a:xfrm>
            <a:off x="7934335" y="4503925"/>
            <a:ext cx="103113" cy="10311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81" name="Oval 80">
            <a:extLst>
              <a:ext uri="{FF2B5EF4-FFF2-40B4-BE49-F238E27FC236}">
                <a16:creationId xmlns:a16="http://schemas.microsoft.com/office/drawing/2014/main" id="{D2A59E05-C549-714C-B02A-E16296363B8A}"/>
              </a:ext>
            </a:extLst>
          </p:cNvPr>
          <p:cNvSpPr/>
          <p:nvPr/>
        </p:nvSpPr>
        <p:spPr>
          <a:xfrm>
            <a:off x="12141967" y="4503925"/>
            <a:ext cx="103113" cy="10311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82" name="Oval 81">
            <a:extLst>
              <a:ext uri="{FF2B5EF4-FFF2-40B4-BE49-F238E27FC236}">
                <a16:creationId xmlns:a16="http://schemas.microsoft.com/office/drawing/2014/main" id="{2CBF29C7-9148-144C-974C-E78BE8683BA6}"/>
              </a:ext>
            </a:extLst>
          </p:cNvPr>
          <p:cNvSpPr/>
          <p:nvPr/>
        </p:nvSpPr>
        <p:spPr>
          <a:xfrm>
            <a:off x="16320267" y="4503925"/>
            <a:ext cx="103113" cy="10311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83" name="Oval 82">
            <a:extLst>
              <a:ext uri="{FF2B5EF4-FFF2-40B4-BE49-F238E27FC236}">
                <a16:creationId xmlns:a16="http://schemas.microsoft.com/office/drawing/2014/main" id="{98A073AC-603C-A44E-B5E8-8959ADAD07EB}"/>
              </a:ext>
            </a:extLst>
          </p:cNvPr>
          <p:cNvSpPr/>
          <p:nvPr/>
        </p:nvSpPr>
        <p:spPr>
          <a:xfrm>
            <a:off x="20511267" y="4503925"/>
            <a:ext cx="103113" cy="10311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ndParaRPr>
          </a:p>
        </p:txBody>
      </p:sp>
      <p:sp>
        <p:nvSpPr>
          <p:cNvPr id="84" name="Rectangle 83">
            <a:extLst>
              <a:ext uri="{FF2B5EF4-FFF2-40B4-BE49-F238E27FC236}">
                <a16:creationId xmlns:a16="http://schemas.microsoft.com/office/drawing/2014/main" id="{504B48A5-308F-7046-BC80-A883F21FD43E}"/>
              </a:ext>
            </a:extLst>
          </p:cNvPr>
          <p:cNvSpPr/>
          <p:nvPr/>
        </p:nvSpPr>
        <p:spPr>
          <a:xfrm>
            <a:off x="2730841" y="7850192"/>
            <a:ext cx="2160598" cy="646331"/>
          </a:xfrm>
          <a:prstGeom prst="rect">
            <a:avLst/>
          </a:prstGeom>
        </p:spPr>
        <p:txBody>
          <a:bodyPr wrap="square">
            <a:spAutoFit/>
          </a:bodyPr>
          <a:lstStyle/>
          <a:p>
            <a:pPr algn="ctr"/>
            <a:r>
              <a:rPr lang="en-US" dirty="0">
                <a:solidFill>
                  <a:schemeClr val="bg1"/>
                </a:solidFill>
                <a:latin typeface="Montserrat" pitchFamily="2" charset="77"/>
                <a:ea typeface="Roboto" panose="02000000000000000000" pitchFamily="2" charset="0"/>
                <a:cs typeface="Poppins SemiBold" pitchFamily="2" charset="77"/>
              </a:rPr>
              <a:t>50%</a:t>
            </a:r>
          </a:p>
        </p:txBody>
      </p:sp>
      <p:sp>
        <p:nvSpPr>
          <p:cNvPr id="85" name="Rectangle 84">
            <a:extLst>
              <a:ext uri="{FF2B5EF4-FFF2-40B4-BE49-F238E27FC236}">
                <a16:creationId xmlns:a16="http://schemas.microsoft.com/office/drawing/2014/main" id="{B8655777-4F16-E047-8B7C-21D251282DBD}"/>
              </a:ext>
            </a:extLst>
          </p:cNvPr>
          <p:cNvSpPr/>
          <p:nvPr/>
        </p:nvSpPr>
        <p:spPr>
          <a:xfrm>
            <a:off x="6919682" y="6038875"/>
            <a:ext cx="2160598" cy="646331"/>
          </a:xfrm>
          <a:prstGeom prst="rect">
            <a:avLst/>
          </a:prstGeom>
        </p:spPr>
        <p:txBody>
          <a:bodyPr wrap="square">
            <a:spAutoFit/>
          </a:bodyPr>
          <a:lstStyle/>
          <a:p>
            <a:pPr algn="ctr"/>
            <a:r>
              <a:rPr lang="en-US" dirty="0">
                <a:solidFill>
                  <a:schemeClr val="bg1"/>
                </a:solidFill>
                <a:latin typeface="Montserrat" pitchFamily="2" charset="77"/>
                <a:ea typeface="Roboto" panose="02000000000000000000" pitchFamily="2" charset="0"/>
                <a:cs typeface="Poppins SemiBold" pitchFamily="2" charset="77"/>
              </a:rPr>
              <a:t>90%</a:t>
            </a:r>
          </a:p>
        </p:txBody>
      </p:sp>
      <p:sp>
        <p:nvSpPr>
          <p:cNvPr id="86" name="Rectangle 85">
            <a:extLst>
              <a:ext uri="{FF2B5EF4-FFF2-40B4-BE49-F238E27FC236}">
                <a16:creationId xmlns:a16="http://schemas.microsoft.com/office/drawing/2014/main" id="{5037676D-D9C5-C046-ACBD-01F75FBEA78A}"/>
              </a:ext>
            </a:extLst>
          </p:cNvPr>
          <p:cNvSpPr/>
          <p:nvPr/>
        </p:nvSpPr>
        <p:spPr>
          <a:xfrm>
            <a:off x="11108524" y="8505533"/>
            <a:ext cx="2160598" cy="646331"/>
          </a:xfrm>
          <a:prstGeom prst="rect">
            <a:avLst/>
          </a:prstGeom>
        </p:spPr>
        <p:txBody>
          <a:bodyPr wrap="square">
            <a:spAutoFit/>
          </a:bodyPr>
          <a:lstStyle/>
          <a:p>
            <a:pPr algn="ctr"/>
            <a:r>
              <a:rPr lang="en-US" dirty="0">
                <a:solidFill>
                  <a:schemeClr val="bg1"/>
                </a:solidFill>
                <a:latin typeface="Montserrat" pitchFamily="2" charset="77"/>
                <a:ea typeface="Roboto" panose="02000000000000000000" pitchFamily="2" charset="0"/>
                <a:cs typeface="Poppins SemiBold" pitchFamily="2" charset="77"/>
              </a:rPr>
              <a:t>40%</a:t>
            </a:r>
          </a:p>
        </p:txBody>
      </p:sp>
      <p:sp>
        <p:nvSpPr>
          <p:cNvPr id="87" name="Rectangle 86">
            <a:extLst>
              <a:ext uri="{FF2B5EF4-FFF2-40B4-BE49-F238E27FC236}">
                <a16:creationId xmlns:a16="http://schemas.microsoft.com/office/drawing/2014/main" id="{B770396A-3263-6547-9C54-C6D5758DDF35}"/>
              </a:ext>
            </a:extLst>
          </p:cNvPr>
          <p:cNvSpPr/>
          <p:nvPr/>
        </p:nvSpPr>
        <p:spPr>
          <a:xfrm>
            <a:off x="15297365" y="6274116"/>
            <a:ext cx="2160598" cy="646331"/>
          </a:xfrm>
          <a:prstGeom prst="rect">
            <a:avLst/>
          </a:prstGeom>
        </p:spPr>
        <p:txBody>
          <a:bodyPr wrap="square">
            <a:spAutoFit/>
          </a:bodyPr>
          <a:lstStyle/>
          <a:p>
            <a:pPr algn="ctr"/>
            <a:r>
              <a:rPr lang="en-US" dirty="0">
                <a:solidFill>
                  <a:schemeClr val="bg1"/>
                </a:solidFill>
                <a:latin typeface="Montserrat" pitchFamily="2" charset="77"/>
                <a:ea typeface="Roboto" panose="02000000000000000000" pitchFamily="2" charset="0"/>
                <a:cs typeface="Poppins SemiBold" pitchFamily="2" charset="77"/>
              </a:rPr>
              <a:t>85%</a:t>
            </a:r>
          </a:p>
        </p:txBody>
      </p:sp>
      <p:sp>
        <p:nvSpPr>
          <p:cNvPr id="92" name="Oval 91">
            <a:extLst>
              <a:ext uri="{FF2B5EF4-FFF2-40B4-BE49-F238E27FC236}">
                <a16:creationId xmlns:a16="http://schemas.microsoft.com/office/drawing/2014/main" id="{1F049822-4260-A243-963E-B12E0E7F432D}"/>
              </a:ext>
            </a:extLst>
          </p:cNvPr>
          <p:cNvSpPr/>
          <p:nvPr/>
        </p:nvSpPr>
        <p:spPr>
          <a:xfrm>
            <a:off x="19658110" y="6929830"/>
            <a:ext cx="1767973" cy="17679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itchFamily="2" charset="77"/>
              <a:ea typeface="Roboto" panose="02000000000000000000" pitchFamily="2" charset="0"/>
            </a:endParaRPr>
          </a:p>
        </p:txBody>
      </p:sp>
      <p:sp>
        <p:nvSpPr>
          <p:cNvPr id="93" name="Rectangle 92">
            <a:extLst>
              <a:ext uri="{FF2B5EF4-FFF2-40B4-BE49-F238E27FC236}">
                <a16:creationId xmlns:a16="http://schemas.microsoft.com/office/drawing/2014/main" id="{A034AA37-5D0A-0744-8B16-5008FF0A6F25}"/>
              </a:ext>
            </a:extLst>
          </p:cNvPr>
          <p:cNvSpPr/>
          <p:nvPr/>
        </p:nvSpPr>
        <p:spPr>
          <a:xfrm>
            <a:off x="19486206" y="7498451"/>
            <a:ext cx="2160598" cy="646331"/>
          </a:xfrm>
          <a:prstGeom prst="rect">
            <a:avLst/>
          </a:prstGeom>
        </p:spPr>
        <p:txBody>
          <a:bodyPr wrap="square">
            <a:spAutoFit/>
          </a:bodyPr>
          <a:lstStyle/>
          <a:p>
            <a:pPr algn="ctr"/>
            <a:r>
              <a:rPr lang="en-US" dirty="0">
                <a:solidFill>
                  <a:schemeClr val="bg1"/>
                </a:solidFill>
                <a:latin typeface="Montserrat" pitchFamily="2" charset="77"/>
                <a:ea typeface="Roboto" panose="02000000000000000000" pitchFamily="2" charset="0"/>
                <a:cs typeface="Poppins SemiBold" pitchFamily="2" charset="77"/>
              </a:rPr>
              <a:t>65%</a:t>
            </a:r>
          </a:p>
        </p:txBody>
      </p:sp>
    </p:spTree>
    <p:extLst>
      <p:ext uri="{BB962C8B-B14F-4D97-AF65-F5344CB8AC3E}">
        <p14:creationId xmlns:p14="http://schemas.microsoft.com/office/powerpoint/2010/main" val="1926218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7535008" y="1745044"/>
            <a:ext cx="9307650" cy="1315581"/>
            <a:chOff x="7535008" y="1745044"/>
            <a:chExt cx="9307650"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7535008" y="2137295"/>
              <a:ext cx="9307650" cy="923330"/>
            </a:xfrm>
            <a:prstGeom prst="rect">
              <a:avLst/>
            </a:prstGeom>
            <a:noFill/>
            <a:ln>
              <a:noFill/>
            </a:ln>
          </p:spPr>
          <p:txBody>
            <a:bodyPr wrap="square" rtlCol="0">
              <a:spAutoFit/>
            </a:bodyPr>
            <a:lstStyle/>
            <a:p>
              <a:pPr algn="ctr"/>
              <a:r>
                <a:rPr lang="en-US" sz="5400" dirty="0">
                  <a:solidFill>
                    <a:schemeClr val="tx2"/>
                  </a:solidFill>
                  <a:latin typeface="Montserrat" pitchFamily="2" charset="77"/>
                  <a:ea typeface="Lato Black" charset="0"/>
                  <a:cs typeface="Lato Black" charset="0"/>
                </a:rPr>
                <a:t>Graphic Charts</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39" name="Freeform 38">
            <a:extLst>
              <a:ext uri="{FF2B5EF4-FFF2-40B4-BE49-F238E27FC236}">
                <a16:creationId xmlns:a16="http://schemas.microsoft.com/office/drawing/2014/main" id="{AFC14764-57DD-9B48-B24B-A5D3FADCC762}"/>
              </a:ext>
            </a:extLst>
          </p:cNvPr>
          <p:cNvSpPr/>
          <p:nvPr/>
        </p:nvSpPr>
        <p:spPr>
          <a:xfrm>
            <a:off x="7804268" y="5298397"/>
            <a:ext cx="4970042" cy="5957409"/>
          </a:xfrm>
          <a:custGeom>
            <a:avLst/>
            <a:gdLst/>
            <a:ahLst/>
            <a:cxnLst>
              <a:cxn ang="3cd4">
                <a:pos x="hc" y="t"/>
              </a:cxn>
              <a:cxn ang="cd2">
                <a:pos x="l" y="vc"/>
              </a:cxn>
              <a:cxn ang="cd4">
                <a:pos x="hc" y="b"/>
              </a:cxn>
              <a:cxn ang="0">
                <a:pos x="r" y="vc"/>
              </a:cxn>
            </a:cxnLst>
            <a:rect l="l" t="t" r="r" b="b"/>
            <a:pathLst>
              <a:path w="1949" h="2336">
                <a:moveTo>
                  <a:pt x="1725" y="1859"/>
                </a:moveTo>
                <a:cubicBezTo>
                  <a:pt x="1572" y="1982"/>
                  <a:pt x="1379" y="2054"/>
                  <a:pt x="1168" y="2054"/>
                </a:cubicBezTo>
                <a:cubicBezTo>
                  <a:pt x="678" y="2054"/>
                  <a:pt x="281" y="1658"/>
                  <a:pt x="281" y="1167"/>
                </a:cubicBezTo>
                <a:cubicBezTo>
                  <a:pt x="281" y="677"/>
                  <a:pt x="678" y="280"/>
                  <a:pt x="1168" y="280"/>
                </a:cubicBezTo>
                <a:cubicBezTo>
                  <a:pt x="1379" y="280"/>
                  <a:pt x="1571" y="353"/>
                  <a:pt x="1722" y="475"/>
                </a:cubicBezTo>
                <a:lnTo>
                  <a:pt x="1949" y="298"/>
                </a:lnTo>
                <a:cubicBezTo>
                  <a:pt x="1742" y="113"/>
                  <a:pt x="1467" y="0"/>
                  <a:pt x="1168" y="0"/>
                </a:cubicBezTo>
                <a:cubicBezTo>
                  <a:pt x="523" y="0"/>
                  <a:pt x="0" y="524"/>
                  <a:pt x="0" y="1167"/>
                </a:cubicBezTo>
                <a:cubicBezTo>
                  <a:pt x="0" y="1813"/>
                  <a:pt x="523" y="2336"/>
                  <a:pt x="1168" y="2336"/>
                </a:cubicBezTo>
                <a:cubicBezTo>
                  <a:pt x="1467" y="2336"/>
                  <a:pt x="1740" y="2224"/>
                  <a:pt x="1946" y="2038"/>
                </a:cubicBezTo>
                <a:close/>
              </a:path>
            </a:pathLst>
          </a:custGeom>
          <a:solidFill>
            <a:srgbClr val="EFF1F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0" name="Freeform 39">
            <a:extLst>
              <a:ext uri="{FF2B5EF4-FFF2-40B4-BE49-F238E27FC236}">
                <a16:creationId xmlns:a16="http://schemas.microsoft.com/office/drawing/2014/main" id="{BC16DEE8-3E93-8C47-AD65-75387F1C3853}"/>
              </a:ext>
            </a:extLst>
          </p:cNvPr>
          <p:cNvSpPr/>
          <p:nvPr/>
        </p:nvSpPr>
        <p:spPr>
          <a:xfrm>
            <a:off x="11937458" y="5326454"/>
            <a:ext cx="1178727" cy="390358"/>
          </a:xfrm>
          <a:custGeom>
            <a:avLst/>
            <a:gdLst/>
            <a:ahLst/>
            <a:cxnLst>
              <a:cxn ang="3cd4">
                <a:pos x="hc" y="t"/>
              </a:cxn>
              <a:cxn ang="cd2">
                <a:pos x="l" y="vc"/>
              </a:cxn>
              <a:cxn ang="cd4">
                <a:pos x="hc" y="b"/>
              </a:cxn>
              <a:cxn ang="0">
                <a:pos x="r" y="vc"/>
              </a:cxn>
            </a:cxnLst>
            <a:rect l="l" t="t" r="r" b="b"/>
            <a:pathLst>
              <a:path w="463" h="154" fill="none">
                <a:moveTo>
                  <a:pt x="0" y="154"/>
                </a:moveTo>
                <a:lnTo>
                  <a:pt x="154" y="0"/>
                </a:lnTo>
                <a:lnTo>
                  <a:pt x="463" y="0"/>
                </a:lnTo>
              </a:path>
            </a:pathLst>
          </a:custGeom>
          <a:solidFill>
            <a:srgbClr val="EFF1F8"/>
          </a:solidFill>
          <a:ln w="7560" cap="flat">
            <a:solidFill>
              <a:schemeClr val="tx2"/>
            </a:solidFill>
            <a:prstDash val="solid"/>
            <a:round/>
          </a:ln>
        </p:spPr>
        <p:txBody>
          <a:bodyPr vert="horz" wrap="none" lIns="3600" tIns="3600" rIns="3600" bIns="36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3" name="Freeform 42">
            <a:extLst>
              <a:ext uri="{FF2B5EF4-FFF2-40B4-BE49-F238E27FC236}">
                <a16:creationId xmlns:a16="http://schemas.microsoft.com/office/drawing/2014/main" id="{84CFAEE2-263F-BC4A-A79A-D3013C00F43C}"/>
              </a:ext>
            </a:extLst>
          </p:cNvPr>
          <p:cNvSpPr/>
          <p:nvPr/>
        </p:nvSpPr>
        <p:spPr>
          <a:xfrm>
            <a:off x="11937458" y="10857800"/>
            <a:ext cx="1178727" cy="390358"/>
          </a:xfrm>
          <a:custGeom>
            <a:avLst/>
            <a:gdLst/>
            <a:ahLst/>
            <a:cxnLst>
              <a:cxn ang="3cd4">
                <a:pos x="hc" y="t"/>
              </a:cxn>
              <a:cxn ang="cd2">
                <a:pos x="l" y="vc"/>
              </a:cxn>
              <a:cxn ang="cd4">
                <a:pos x="hc" y="b"/>
              </a:cxn>
              <a:cxn ang="0">
                <a:pos x="r" y="vc"/>
              </a:cxn>
            </a:cxnLst>
            <a:rect l="l" t="t" r="r" b="b"/>
            <a:pathLst>
              <a:path w="463" h="154" fill="none">
                <a:moveTo>
                  <a:pt x="0" y="0"/>
                </a:moveTo>
                <a:lnTo>
                  <a:pt x="154" y="154"/>
                </a:lnTo>
                <a:lnTo>
                  <a:pt x="463" y="154"/>
                </a:lnTo>
              </a:path>
            </a:pathLst>
          </a:custGeom>
          <a:solidFill>
            <a:srgbClr val="EFF1F8"/>
          </a:solidFill>
          <a:ln w="7560" cap="flat">
            <a:solidFill>
              <a:schemeClr val="tx2"/>
            </a:solidFill>
            <a:prstDash val="solid"/>
            <a:round/>
          </a:ln>
        </p:spPr>
        <p:txBody>
          <a:bodyPr vert="horz" wrap="none" lIns="3600" tIns="3600" rIns="3600" bIns="36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4" name="Freeform 43">
            <a:extLst>
              <a:ext uri="{FF2B5EF4-FFF2-40B4-BE49-F238E27FC236}">
                <a16:creationId xmlns:a16="http://schemas.microsoft.com/office/drawing/2014/main" id="{A3541518-DD15-B84E-BF94-0F77025AEAC2}"/>
              </a:ext>
            </a:extLst>
          </p:cNvPr>
          <p:cNvSpPr/>
          <p:nvPr/>
        </p:nvSpPr>
        <p:spPr>
          <a:xfrm>
            <a:off x="8053887" y="5680418"/>
            <a:ext cx="1181278" cy="390358"/>
          </a:xfrm>
          <a:custGeom>
            <a:avLst/>
            <a:gdLst/>
            <a:ahLst/>
            <a:cxnLst>
              <a:cxn ang="3cd4">
                <a:pos x="hc" y="t"/>
              </a:cxn>
              <a:cxn ang="cd2">
                <a:pos x="l" y="vc"/>
              </a:cxn>
              <a:cxn ang="cd4">
                <a:pos x="hc" y="b"/>
              </a:cxn>
              <a:cxn ang="0">
                <a:pos x="r" y="vc"/>
              </a:cxn>
            </a:cxnLst>
            <a:rect l="l" t="t" r="r" b="b"/>
            <a:pathLst>
              <a:path w="464" h="154" fill="none">
                <a:moveTo>
                  <a:pt x="464" y="154"/>
                </a:moveTo>
                <a:lnTo>
                  <a:pt x="310" y="0"/>
                </a:lnTo>
                <a:lnTo>
                  <a:pt x="0" y="0"/>
                </a:lnTo>
              </a:path>
            </a:pathLst>
          </a:custGeom>
          <a:solidFill>
            <a:srgbClr val="EFF1F8"/>
          </a:solidFill>
          <a:ln w="7560" cap="flat">
            <a:solidFill>
              <a:schemeClr val="tx2"/>
            </a:solidFill>
            <a:prstDash val="solid"/>
            <a:round/>
          </a:ln>
        </p:spPr>
        <p:txBody>
          <a:bodyPr vert="horz" wrap="none" lIns="3600" tIns="3600" rIns="3600" bIns="36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5" name="Freeform 44">
            <a:extLst>
              <a:ext uri="{FF2B5EF4-FFF2-40B4-BE49-F238E27FC236}">
                <a16:creationId xmlns:a16="http://schemas.microsoft.com/office/drawing/2014/main" id="{09AD8DF9-9A74-484F-A4C2-394FBC6EFB79}"/>
              </a:ext>
            </a:extLst>
          </p:cNvPr>
          <p:cNvSpPr/>
          <p:nvPr/>
        </p:nvSpPr>
        <p:spPr>
          <a:xfrm>
            <a:off x="8173065" y="10563045"/>
            <a:ext cx="1181278" cy="390358"/>
          </a:xfrm>
          <a:custGeom>
            <a:avLst/>
            <a:gdLst/>
            <a:ahLst/>
            <a:cxnLst>
              <a:cxn ang="3cd4">
                <a:pos x="hc" y="t"/>
              </a:cxn>
              <a:cxn ang="cd2">
                <a:pos x="l" y="vc"/>
              </a:cxn>
              <a:cxn ang="cd4">
                <a:pos x="hc" y="b"/>
              </a:cxn>
              <a:cxn ang="0">
                <a:pos x="r" y="vc"/>
              </a:cxn>
            </a:cxnLst>
            <a:rect l="l" t="t" r="r" b="b"/>
            <a:pathLst>
              <a:path w="464" h="154" fill="none">
                <a:moveTo>
                  <a:pt x="464" y="0"/>
                </a:moveTo>
                <a:lnTo>
                  <a:pt x="310" y="154"/>
                </a:lnTo>
                <a:lnTo>
                  <a:pt x="0" y="154"/>
                </a:lnTo>
              </a:path>
            </a:pathLst>
          </a:custGeom>
          <a:solidFill>
            <a:srgbClr val="EFF1F8"/>
          </a:solidFill>
          <a:ln w="7560" cap="flat">
            <a:solidFill>
              <a:schemeClr val="tx2"/>
            </a:solidFill>
            <a:prstDash val="solid"/>
            <a:round/>
          </a:ln>
        </p:spPr>
        <p:txBody>
          <a:bodyPr vert="horz" wrap="none" lIns="3600" tIns="3600" rIns="3600" bIns="36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7" name="Straight Connector 46">
            <a:extLst>
              <a:ext uri="{FF2B5EF4-FFF2-40B4-BE49-F238E27FC236}">
                <a16:creationId xmlns:a16="http://schemas.microsoft.com/office/drawing/2014/main" id="{E66C7B00-113D-F741-8E4C-AC3CA4B6D260}"/>
              </a:ext>
            </a:extLst>
          </p:cNvPr>
          <p:cNvSpPr/>
          <p:nvPr/>
        </p:nvSpPr>
        <p:spPr>
          <a:xfrm flipH="1">
            <a:off x="7262055" y="8325342"/>
            <a:ext cx="870012" cy="0"/>
          </a:xfrm>
          <a:prstGeom prst="line">
            <a:avLst/>
          </a:prstGeom>
          <a:noFill/>
          <a:ln w="7560" cap="flat">
            <a:solidFill>
              <a:schemeClr val="tx2"/>
            </a:solidFill>
            <a:prstDash val="solid"/>
            <a:round/>
          </a:ln>
        </p:spPr>
        <p:txBody>
          <a:bodyPr vert="horz" wrap="none" lIns="3600" tIns="3600" rIns="3600" bIns="36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0" name="Freeform 49">
            <a:extLst>
              <a:ext uri="{FF2B5EF4-FFF2-40B4-BE49-F238E27FC236}">
                <a16:creationId xmlns:a16="http://schemas.microsoft.com/office/drawing/2014/main" id="{2592220E-76EE-A44E-8820-4C253603DD73}"/>
              </a:ext>
            </a:extLst>
          </p:cNvPr>
          <p:cNvSpPr/>
          <p:nvPr/>
        </p:nvSpPr>
        <p:spPr>
          <a:xfrm>
            <a:off x="11779415" y="5635836"/>
            <a:ext cx="270346" cy="266118"/>
          </a:xfrm>
          <a:custGeom>
            <a:avLst/>
            <a:gdLst/>
            <a:ahLst/>
            <a:cxnLst>
              <a:cxn ang="3cd4">
                <a:pos x="hc" y="t"/>
              </a:cxn>
              <a:cxn ang="cd2">
                <a:pos x="l" y="vc"/>
              </a:cxn>
              <a:cxn ang="cd4">
                <a:pos x="hc" y="b"/>
              </a:cxn>
              <a:cxn ang="0">
                <a:pos x="r" y="vc"/>
              </a:cxn>
            </a:cxnLst>
            <a:rect l="l" t="t" r="r" b="b"/>
            <a:pathLst>
              <a:path w="65" h="64">
                <a:moveTo>
                  <a:pt x="56" y="54"/>
                </a:moveTo>
                <a:cubicBezTo>
                  <a:pt x="42" y="67"/>
                  <a:pt x="21" y="67"/>
                  <a:pt x="10" y="54"/>
                </a:cubicBezTo>
                <a:cubicBezTo>
                  <a:pt x="-3" y="42"/>
                  <a:pt x="-3" y="22"/>
                  <a:pt x="10" y="9"/>
                </a:cubicBezTo>
                <a:cubicBezTo>
                  <a:pt x="21" y="-3"/>
                  <a:pt x="42" y="-3"/>
                  <a:pt x="56" y="9"/>
                </a:cubicBezTo>
                <a:cubicBezTo>
                  <a:pt x="68" y="22"/>
                  <a:pt x="68" y="42"/>
                  <a:pt x="56" y="54"/>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1" name="Freeform 50">
            <a:extLst>
              <a:ext uri="{FF2B5EF4-FFF2-40B4-BE49-F238E27FC236}">
                <a16:creationId xmlns:a16="http://schemas.microsoft.com/office/drawing/2014/main" id="{DDC1F0B0-CC2E-A241-A190-BB0BF8B84390}"/>
              </a:ext>
            </a:extLst>
          </p:cNvPr>
          <p:cNvSpPr/>
          <p:nvPr/>
        </p:nvSpPr>
        <p:spPr>
          <a:xfrm>
            <a:off x="11759095" y="10665057"/>
            <a:ext cx="270346" cy="266118"/>
          </a:xfrm>
          <a:custGeom>
            <a:avLst/>
            <a:gdLst/>
            <a:ahLst/>
            <a:cxnLst>
              <a:cxn ang="3cd4">
                <a:pos x="hc" y="t"/>
              </a:cxn>
              <a:cxn ang="cd2">
                <a:pos x="l" y="vc"/>
              </a:cxn>
              <a:cxn ang="cd4">
                <a:pos x="hc" y="b"/>
              </a:cxn>
              <a:cxn ang="0">
                <a:pos x="r" y="vc"/>
              </a:cxn>
            </a:cxnLst>
            <a:rect l="l" t="t" r="r" b="b"/>
            <a:pathLst>
              <a:path w="65" h="64">
                <a:moveTo>
                  <a:pt x="10" y="55"/>
                </a:moveTo>
                <a:cubicBezTo>
                  <a:pt x="-3" y="43"/>
                  <a:pt x="-3" y="22"/>
                  <a:pt x="10" y="10"/>
                </a:cubicBezTo>
                <a:cubicBezTo>
                  <a:pt x="21" y="-3"/>
                  <a:pt x="42" y="-3"/>
                  <a:pt x="56" y="10"/>
                </a:cubicBezTo>
                <a:cubicBezTo>
                  <a:pt x="68" y="22"/>
                  <a:pt x="68" y="43"/>
                  <a:pt x="56" y="55"/>
                </a:cubicBezTo>
                <a:cubicBezTo>
                  <a:pt x="42" y="68"/>
                  <a:pt x="21" y="68"/>
                  <a:pt x="10" y="55"/>
                </a:cubicBezTo>
                <a:close/>
              </a:path>
            </a:pathLst>
          </a:custGeom>
          <a:solidFill>
            <a:schemeClr val="accent6"/>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2" name="Freeform 51">
            <a:extLst>
              <a:ext uri="{FF2B5EF4-FFF2-40B4-BE49-F238E27FC236}">
                <a16:creationId xmlns:a16="http://schemas.microsoft.com/office/drawing/2014/main" id="{2D6925E0-AA48-E446-9DAB-1CECBD6208D6}"/>
              </a:ext>
            </a:extLst>
          </p:cNvPr>
          <p:cNvSpPr/>
          <p:nvPr/>
        </p:nvSpPr>
        <p:spPr>
          <a:xfrm>
            <a:off x="9099992" y="5939000"/>
            <a:ext cx="270346" cy="266118"/>
          </a:xfrm>
          <a:custGeom>
            <a:avLst/>
            <a:gdLst/>
            <a:ahLst/>
            <a:cxnLst>
              <a:cxn ang="3cd4">
                <a:pos x="hc" y="t"/>
              </a:cxn>
              <a:cxn ang="cd2">
                <a:pos x="l" y="vc"/>
              </a:cxn>
              <a:cxn ang="cd4">
                <a:pos x="hc" y="b"/>
              </a:cxn>
              <a:cxn ang="0">
                <a:pos x="r" y="vc"/>
              </a:cxn>
            </a:cxnLst>
            <a:rect l="l" t="t" r="r" b="b"/>
            <a:pathLst>
              <a:path w="65" h="64">
                <a:moveTo>
                  <a:pt x="55" y="9"/>
                </a:moveTo>
                <a:cubicBezTo>
                  <a:pt x="68" y="22"/>
                  <a:pt x="68" y="42"/>
                  <a:pt x="55" y="54"/>
                </a:cubicBezTo>
                <a:cubicBezTo>
                  <a:pt x="43" y="67"/>
                  <a:pt x="22" y="67"/>
                  <a:pt x="9" y="54"/>
                </a:cubicBezTo>
                <a:cubicBezTo>
                  <a:pt x="-3" y="42"/>
                  <a:pt x="-3" y="22"/>
                  <a:pt x="9" y="9"/>
                </a:cubicBezTo>
                <a:cubicBezTo>
                  <a:pt x="22" y="-3"/>
                  <a:pt x="43" y="-3"/>
                  <a:pt x="55" y="9"/>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3" name="Freeform 52">
            <a:extLst>
              <a:ext uri="{FF2B5EF4-FFF2-40B4-BE49-F238E27FC236}">
                <a16:creationId xmlns:a16="http://schemas.microsoft.com/office/drawing/2014/main" id="{C3D9FE1C-93F5-D440-95FF-B79BE9553C9B}"/>
              </a:ext>
            </a:extLst>
          </p:cNvPr>
          <p:cNvSpPr/>
          <p:nvPr/>
        </p:nvSpPr>
        <p:spPr>
          <a:xfrm>
            <a:off x="9219170" y="10431262"/>
            <a:ext cx="270346" cy="266118"/>
          </a:xfrm>
          <a:custGeom>
            <a:avLst/>
            <a:gdLst/>
            <a:ahLst/>
            <a:cxnLst>
              <a:cxn ang="3cd4">
                <a:pos x="hc" y="t"/>
              </a:cxn>
              <a:cxn ang="cd2">
                <a:pos x="l" y="vc"/>
              </a:cxn>
              <a:cxn ang="cd4">
                <a:pos x="hc" y="b"/>
              </a:cxn>
              <a:cxn ang="0">
                <a:pos x="r" y="vc"/>
              </a:cxn>
            </a:cxnLst>
            <a:rect l="l" t="t" r="r" b="b"/>
            <a:pathLst>
              <a:path w="65" h="64">
                <a:moveTo>
                  <a:pt x="9" y="10"/>
                </a:moveTo>
                <a:cubicBezTo>
                  <a:pt x="22" y="-3"/>
                  <a:pt x="43" y="-3"/>
                  <a:pt x="55" y="10"/>
                </a:cubicBezTo>
                <a:cubicBezTo>
                  <a:pt x="68" y="22"/>
                  <a:pt x="68" y="43"/>
                  <a:pt x="55" y="55"/>
                </a:cubicBezTo>
                <a:cubicBezTo>
                  <a:pt x="43" y="68"/>
                  <a:pt x="22" y="68"/>
                  <a:pt x="9" y="55"/>
                </a:cubicBezTo>
                <a:cubicBezTo>
                  <a:pt x="-3" y="43"/>
                  <a:pt x="-3" y="22"/>
                  <a:pt x="9" y="10"/>
                </a:cubicBezTo>
                <a:close/>
              </a:path>
            </a:pathLst>
          </a:custGeom>
          <a:solidFill>
            <a:schemeClr val="accent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4" name="Freeform 53">
            <a:extLst>
              <a:ext uri="{FF2B5EF4-FFF2-40B4-BE49-F238E27FC236}">
                <a16:creationId xmlns:a16="http://schemas.microsoft.com/office/drawing/2014/main" id="{55797139-995C-2C4E-86B9-04AE9484B7DC}"/>
              </a:ext>
            </a:extLst>
          </p:cNvPr>
          <p:cNvSpPr/>
          <p:nvPr/>
        </p:nvSpPr>
        <p:spPr>
          <a:xfrm>
            <a:off x="7990956" y="8190171"/>
            <a:ext cx="274568" cy="270342"/>
          </a:xfrm>
          <a:custGeom>
            <a:avLst/>
            <a:gdLst/>
            <a:ahLst/>
            <a:cxnLst>
              <a:cxn ang="3cd4">
                <a:pos x="hc" y="t"/>
              </a:cxn>
              <a:cxn ang="cd2">
                <a:pos x="l" y="vc"/>
              </a:cxn>
              <a:cxn ang="cd4">
                <a:pos x="hc" y="b"/>
              </a:cxn>
              <a:cxn ang="0">
                <a:pos x="r" y="vc"/>
              </a:cxn>
            </a:cxnLst>
            <a:rect l="l" t="t" r="r" b="b"/>
            <a:pathLst>
              <a:path w="66" h="65">
                <a:moveTo>
                  <a:pt x="33" y="0"/>
                </a:moveTo>
                <a:cubicBezTo>
                  <a:pt x="51" y="0"/>
                  <a:pt x="66" y="15"/>
                  <a:pt x="66" y="32"/>
                </a:cubicBezTo>
                <a:cubicBezTo>
                  <a:pt x="66" y="50"/>
                  <a:pt x="51" y="65"/>
                  <a:pt x="33" y="65"/>
                </a:cubicBezTo>
                <a:cubicBezTo>
                  <a:pt x="15" y="65"/>
                  <a:pt x="0" y="50"/>
                  <a:pt x="0" y="32"/>
                </a:cubicBezTo>
                <a:cubicBezTo>
                  <a:pt x="0" y="15"/>
                  <a:pt x="15" y="0"/>
                  <a:pt x="33" y="0"/>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8" name="TextBox 87">
            <a:extLst>
              <a:ext uri="{FF2B5EF4-FFF2-40B4-BE49-F238E27FC236}">
                <a16:creationId xmlns:a16="http://schemas.microsoft.com/office/drawing/2014/main" id="{3285BDF8-F235-EA4D-8B8F-E6B6D680513E}"/>
              </a:ext>
            </a:extLst>
          </p:cNvPr>
          <p:cNvSpPr txBox="1"/>
          <p:nvPr/>
        </p:nvSpPr>
        <p:spPr>
          <a:xfrm>
            <a:off x="13523141" y="3754496"/>
            <a:ext cx="2361544" cy="646331"/>
          </a:xfrm>
          <a:prstGeom prst="rect">
            <a:avLst/>
          </a:prstGeom>
          <a:noFill/>
        </p:spPr>
        <p:txBody>
          <a:bodyPr wrap="none" rtlCol="0">
            <a:spAutoFit/>
          </a:bodyPr>
          <a:lstStyle/>
          <a:p>
            <a:r>
              <a:rPr lang="en-US" dirty="0">
                <a:solidFill>
                  <a:schemeClr val="tx2"/>
                </a:solidFill>
                <a:latin typeface="Montserrat" pitchFamily="2" charset="77"/>
                <a:ea typeface="Roboto Medium" panose="02000000000000000000" pitchFamily="2" charset="0"/>
                <a:cs typeface="Lato" panose="020F0502020204030203" pitchFamily="34" charset="0"/>
              </a:rPr>
              <a:t>Your Title</a:t>
            </a:r>
          </a:p>
        </p:txBody>
      </p:sp>
      <p:sp>
        <p:nvSpPr>
          <p:cNvPr id="89" name="Subtitle 2">
            <a:extLst>
              <a:ext uri="{FF2B5EF4-FFF2-40B4-BE49-F238E27FC236}">
                <a16:creationId xmlns:a16="http://schemas.microsoft.com/office/drawing/2014/main" id="{D27E61CB-F80F-1C48-8AF4-EB4BCD4FAB95}"/>
              </a:ext>
            </a:extLst>
          </p:cNvPr>
          <p:cNvSpPr txBox="1">
            <a:spLocks/>
          </p:cNvSpPr>
          <p:nvPr/>
        </p:nvSpPr>
        <p:spPr>
          <a:xfrm>
            <a:off x="13471597" y="4248515"/>
            <a:ext cx="5361525"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pitchFamily="2" charset="77"/>
                <a:ea typeface="Roboto Light" panose="02000000000000000000" pitchFamily="2" charset="0"/>
                <a:cs typeface="Lato Light" panose="020F0502020204030203" pitchFamily="34" charset="0"/>
              </a:rPr>
              <a:t>Service being offered by a company, ideally a product.</a:t>
            </a:r>
            <a:endParaRPr lang="en-US" sz="2800" dirty="0">
              <a:solidFill>
                <a:schemeClr val="tx1"/>
              </a:solidFill>
              <a:latin typeface="Montserrat" pitchFamily="2" charset="77"/>
              <a:ea typeface="Roboto Light" panose="02000000000000000000" pitchFamily="2" charset="0"/>
              <a:cs typeface="Roboto Light" panose="02000000000000000000" pitchFamily="2" charset="0"/>
            </a:endParaRPr>
          </a:p>
        </p:txBody>
      </p:sp>
      <p:sp>
        <p:nvSpPr>
          <p:cNvPr id="70" name="TextBox 69">
            <a:extLst>
              <a:ext uri="{FF2B5EF4-FFF2-40B4-BE49-F238E27FC236}">
                <a16:creationId xmlns:a16="http://schemas.microsoft.com/office/drawing/2014/main" id="{EEB06032-9082-1642-9433-B75220E6F90C}"/>
              </a:ext>
            </a:extLst>
          </p:cNvPr>
          <p:cNvSpPr txBox="1"/>
          <p:nvPr/>
        </p:nvSpPr>
        <p:spPr>
          <a:xfrm>
            <a:off x="13523141" y="11052979"/>
            <a:ext cx="2361544" cy="646331"/>
          </a:xfrm>
          <a:prstGeom prst="rect">
            <a:avLst/>
          </a:prstGeom>
          <a:noFill/>
        </p:spPr>
        <p:txBody>
          <a:bodyPr wrap="none" rtlCol="0">
            <a:spAutoFit/>
          </a:bodyPr>
          <a:lstStyle/>
          <a:p>
            <a:r>
              <a:rPr lang="en-US" dirty="0">
                <a:solidFill>
                  <a:schemeClr val="tx2"/>
                </a:solidFill>
                <a:latin typeface="Montserrat" pitchFamily="2" charset="77"/>
                <a:ea typeface="Roboto Medium" panose="02000000000000000000" pitchFamily="2" charset="0"/>
                <a:cs typeface="Lato" panose="020F0502020204030203" pitchFamily="34" charset="0"/>
              </a:rPr>
              <a:t>Your Title</a:t>
            </a:r>
          </a:p>
        </p:txBody>
      </p:sp>
      <p:sp>
        <p:nvSpPr>
          <p:cNvPr id="71" name="Subtitle 2">
            <a:extLst>
              <a:ext uri="{FF2B5EF4-FFF2-40B4-BE49-F238E27FC236}">
                <a16:creationId xmlns:a16="http://schemas.microsoft.com/office/drawing/2014/main" id="{688B64B1-EE34-664D-9FEA-B52BC42EDC6A}"/>
              </a:ext>
            </a:extLst>
          </p:cNvPr>
          <p:cNvSpPr txBox="1">
            <a:spLocks/>
          </p:cNvSpPr>
          <p:nvPr/>
        </p:nvSpPr>
        <p:spPr>
          <a:xfrm>
            <a:off x="13471597" y="11546998"/>
            <a:ext cx="5361525"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pitchFamily="2" charset="77"/>
                <a:ea typeface="Roboto Light" panose="02000000000000000000" pitchFamily="2" charset="0"/>
                <a:cs typeface="Lato Light" panose="020F0502020204030203" pitchFamily="34" charset="0"/>
              </a:rPr>
              <a:t>Service being offered by a company, ideally a product.</a:t>
            </a:r>
            <a:endParaRPr lang="en-US" sz="2800" dirty="0">
              <a:solidFill>
                <a:schemeClr val="tx1"/>
              </a:solidFill>
              <a:latin typeface="Montserrat" pitchFamily="2" charset="77"/>
              <a:ea typeface="Roboto Light" panose="02000000000000000000" pitchFamily="2" charset="0"/>
              <a:cs typeface="Roboto Light" panose="02000000000000000000" pitchFamily="2" charset="0"/>
            </a:endParaRPr>
          </a:p>
        </p:txBody>
      </p:sp>
      <p:sp>
        <p:nvSpPr>
          <p:cNvPr id="58" name="TextBox 57">
            <a:extLst>
              <a:ext uri="{FF2B5EF4-FFF2-40B4-BE49-F238E27FC236}">
                <a16:creationId xmlns:a16="http://schemas.microsoft.com/office/drawing/2014/main" id="{7D198366-E65A-3341-8F44-5D25AD91EA97}"/>
              </a:ext>
            </a:extLst>
          </p:cNvPr>
          <p:cNvSpPr txBox="1"/>
          <p:nvPr/>
        </p:nvSpPr>
        <p:spPr>
          <a:xfrm>
            <a:off x="5247866" y="4944270"/>
            <a:ext cx="2361545" cy="646331"/>
          </a:xfrm>
          <a:prstGeom prst="rect">
            <a:avLst/>
          </a:prstGeom>
          <a:noFill/>
        </p:spPr>
        <p:txBody>
          <a:bodyPr wrap="none" rtlCol="0">
            <a:spAutoFit/>
          </a:bodyPr>
          <a:lstStyle/>
          <a:p>
            <a:pPr algn="r"/>
            <a:r>
              <a:rPr lang="en-US" dirty="0">
                <a:solidFill>
                  <a:schemeClr val="tx2"/>
                </a:solidFill>
                <a:latin typeface="Montserrat" pitchFamily="2" charset="77"/>
                <a:ea typeface="Roboto Medium" panose="02000000000000000000" pitchFamily="2" charset="0"/>
                <a:cs typeface="Lato" panose="020F0502020204030203" pitchFamily="34" charset="0"/>
              </a:rPr>
              <a:t>Your Title</a:t>
            </a:r>
          </a:p>
        </p:txBody>
      </p:sp>
      <p:sp>
        <p:nvSpPr>
          <p:cNvPr id="59" name="Subtitle 2">
            <a:extLst>
              <a:ext uri="{FF2B5EF4-FFF2-40B4-BE49-F238E27FC236}">
                <a16:creationId xmlns:a16="http://schemas.microsoft.com/office/drawing/2014/main" id="{268EB782-35BA-554F-9CFE-6E17B257B13E}"/>
              </a:ext>
            </a:extLst>
          </p:cNvPr>
          <p:cNvSpPr txBox="1">
            <a:spLocks/>
          </p:cNvSpPr>
          <p:nvPr/>
        </p:nvSpPr>
        <p:spPr>
          <a:xfrm>
            <a:off x="2051918" y="5438289"/>
            <a:ext cx="5676671"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299"/>
              </a:lnSpc>
            </a:pPr>
            <a:r>
              <a:rPr lang="en-US" sz="2800" dirty="0">
                <a:solidFill>
                  <a:schemeClr val="tx1"/>
                </a:solidFill>
                <a:latin typeface="Montserrat" pitchFamily="2" charset="77"/>
                <a:ea typeface="Roboto Light" panose="02000000000000000000" pitchFamily="2" charset="0"/>
                <a:cs typeface="Lato Light" panose="020F0502020204030203" pitchFamily="34" charset="0"/>
              </a:rPr>
              <a:t>Service being offered by a company, ideally a product.</a:t>
            </a:r>
            <a:endParaRPr lang="en-US" sz="2800" dirty="0">
              <a:solidFill>
                <a:schemeClr val="tx1"/>
              </a:solidFill>
              <a:latin typeface="Montserrat" pitchFamily="2" charset="77"/>
              <a:ea typeface="Roboto Light" panose="02000000000000000000" pitchFamily="2" charset="0"/>
              <a:cs typeface="Roboto Light" panose="02000000000000000000" pitchFamily="2" charset="0"/>
            </a:endParaRPr>
          </a:p>
        </p:txBody>
      </p:sp>
      <p:sp>
        <p:nvSpPr>
          <p:cNvPr id="60" name="TextBox 59">
            <a:extLst>
              <a:ext uri="{FF2B5EF4-FFF2-40B4-BE49-F238E27FC236}">
                <a16:creationId xmlns:a16="http://schemas.microsoft.com/office/drawing/2014/main" id="{D0451296-E232-9949-8ACE-3FA8138357A0}"/>
              </a:ext>
            </a:extLst>
          </p:cNvPr>
          <p:cNvSpPr txBox="1"/>
          <p:nvPr/>
        </p:nvSpPr>
        <p:spPr>
          <a:xfrm>
            <a:off x="4467515" y="7591782"/>
            <a:ext cx="2361545" cy="646331"/>
          </a:xfrm>
          <a:prstGeom prst="rect">
            <a:avLst/>
          </a:prstGeom>
          <a:noFill/>
        </p:spPr>
        <p:txBody>
          <a:bodyPr wrap="none" rtlCol="0">
            <a:spAutoFit/>
          </a:bodyPr>
          <a:lstStyle/>
          <a:p>
            <a:pPr algn="r"/>
            <a:r>
              <a:rPr lang="en-US" dirty="0">
                <a:solidFill>
                  <a:schemeClr val="tx2"/>
                </a:solidFill>
                <a:latin typeface="Montserrat" pitchFamily="2" charset="77"/>
                <a:ea typeface="Roboto Medium" panose="02000000000000000000" pitchFamily="2" charset="0"/>
                <a:cs typeface="Lato" panose="020F0502020204030203" pitchFamily="34" charset="0"/>
              </a:rPr>
              <a:t>Your Title</a:t>
            </a:r>
          </a:p>
        </p:txBody>
      </p:sp>
      <p:sp>
        <p:nvSpPr>
          <p:cNvPr id="61" name="Subtitle 2">
            <a:extLst>
              <a:ext uri="{FF2B5EF4-FFF2-40B4-BE49-F238E27FC236}">
                <a16:creationId xmlns:a16="http://schemas.microsoft.com/office/drawing/2014/main" id="{C92A635D-927F-6C45-A067-C5C946B4E5B0}"/>
              </a:ext>
            </a:extLst>
          </p:cNvPr>
          <p:cNvSpPr txBox="1">
            <a:spLocks/>
          </p:cNvSpPr>
          <p:nvPr/>
        </p:nvSpPr>
        <p:spPr>
          <a:xfrm>
            <a:off x="1271568" y="8085801"/>
            <a:ext cx="5676670"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299"/>
              </a:lnSpc>
            </a:pPr>
            <a:r>
              <a:rPr lang="en-US" sz="2800" dirty="0">
                <a:solidFill>
                  <a:schemeClr val="tx1"/>
                </a:solidFill>
                <a:latin typeface="Montserrat" pitchFamily="2" charset="77"/>
                <a:ea typeface="Roboto Light" panose="02000000000000000000" pitchFamily="2" charset="0"/>
                <a:cs typeface="Lato Light" panose="020F0502020204030203" pitchFamily="34" charset="0"/>
              </a:rPr>
              <a:t>Service being offered by a company, ideally a product.</a:t>
            </a:r>
            <a:endParaRPr lang="en-US" sz="2800" dirty="0">
              <a:solidFill>
                <a:schemeClr val="tx1"/>
              </a:solidFill>
              <a:latin typeface="Montserrat" pitchFamily="2" charset="77"/>
              <a:ea typeface="Roboto Light" panose="02000000000000000000" pitchFamily="2" charset="0"/>
              <a:cs typeface="Roboto Light" panose="02000000000000000000" pitchFamily="2" charset="0"/>
            </a:endParaRPr>
          </a:p>
        </p:txBody>
      </p:sp>
      <p:sp>
        <p:nvSpPr>
          <p:cNvPr id="68" name="TextBox 67">
            <a:extLst>
              <a:ext uri="{FF2B5EF4-FFF2-40B4-BE49-F238E27FC236}">
                <a16:creationId xmlns:a16="http://schemas.microsoft.com/office/drawing/2014/main" id="{41E11775-BF3C-ED4E-B055-22C40D15409E}"/>
              </a:ext>
            </a:extLst>
          </p:cNvPr>
          <p:cNvSpPr txBox="1"/>
          <p:nvPr/>
        </p:nvSpPr>
        <p:spPr>
          <a:xfrm>
            <a:off x="5367044" y="10227491"/>
            <a:ext cx="2361545" cy="646331"/>
          </a:xfrm>
          <a:prstGeom prst="rect">
            <a:avLst/>
          </a:prstGeom>
          <a:noFill/>
        </p:spPr>
        <p:txBody>
          <a:bodyPr wrap="none" rtlCol="0">
            <a:spAutoFit/>
          </a:bodyPr>
          <a:lstStyle/>
          <a:p>
            <a:pPr algn="r"/>
            <a:r>
              <a:rPr lang="en-US" dirty="0">
                <a:solidFill>
                  <a:schemeClr val="tx2"/>
                </a:solidFill>
                <a:latin typeface="Montserrat" pitchFamily="2" charset="77"/>
                <a:ea typeface="Roboto Medium" panose="02000000000000000000" pitchFamily="2" charset="0"/>
                <a:cs typeface="Lato" panose="020F0502020204030203" pitchFamily="34" charset="0"/>
              </a:rPr>
              <a:t>Your Title</a:t>
            </a:r>
          </a:p>
        </p:txBody>
      </p:sp>
      <p:sp>
        <p:nvSpPr>
          <p:cNvPr id="69" name="Subtitle 2">
            <a:extLst>
              <a:ext uri="{FF2B5EF4-FFF2-40B4-BE49-F238E27FC236}">
                <a16:creationId xmlns:a16="http://schemas.microsoft.com/office/drawing/2014/main" id="{9168F9C1-92A2-8A48-8D2E-BC8DA3C6F22A}"/>
              </a:ext>
            </a:extLst>
          </p:cNvPr>
          <p:cNvSpPr txBox="1">
            <a:spLocks/>
          </p:cNvSpPr>
          <p:nvPr/>
        </p:nvSpPr>
        <p:spPr>
          <a:xfrm>
            <a:off x="2171097" y="10721510"/>
            <a:ext cx="5676670"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299"/>
              </a:lnSpc>
            </a:pPr>
            <a:r>
              <a:rPr lang="en-US" sz="2800" dirty="0">
                <a:solidFill>
                  <a:schemeClr val="tx1"/>
                </a:solidFill>
                <a:latin typeface="Montserrat" pitchFamily="2" charset="77"/>
                <a:ea typeface="Roboto Light" panose="02000000000000000000" pitchFamily="2" charset="0"/>
                <a:cs typeface="Lato Light" panose="020F0502020204030203" pitchFamily="34" charset="0"/>
              </a:rPr>
              <a:t>Service being offered by a company, ideally a product.</a:t>
            </a:r>
            <a:endParaRPr lang="en-US" sz="2800" dirty="0">
              <a:solidFill>
                <a:schemeClr val="tx1"/>
              </a:solidFill>
              <a:latin typeface="Montserrat" pitchFamily="2" charset="77"/>
              <a:ea typeface="Roboto Light" panose="02000000000000000000" pitchFamily="2" charset="0"/>
              <a:cs typeface="Roboto Light" panose="02000000000000000000" pitchFamily="2" charset="0"/>
            </a:endParaRPr>
          </a:p>
        </p:txBody>
      </p:sp>
      <p:sp>
        <p:nvSpPr>
          <p:cNvPr id="38" name="Rectangle 37">
            <a:extLst>
              <a:ext uri="{FF2B5EF4-FFF2-40B4-BE49-F238E27FC236}">
                <a16:creationId xmlns:a16="http://schemas.microsoft.com/office/drawing/2014/main" id="{CE8C6D1B-E3ED-6341-9030-72BB7C34F5BE}"/>
              </a:ext>
            </a:extLst>
          </p:cNvPr>
          <p:cNvSpPr/>
          <p:nvPr/>
        </p:nvSpPr>
        <p:spPr>
          <a:xfrm>
            <a:off x="13802713" y="6576620"/>
            <a:ext cx="8047796" cy="33523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1FD168DB-6EC5-8F48-B44A-AF1672DACF89}"/>
              </a:ext>
            </a:extLst>
          </p:cNvPr>
          <p:cNvSpPr/>
          <p:nvPr/>
        </p:nvSpPr>
        <p:spPr>
          <a:xfrm>
            <a:off x="14381248" y="7591082"/>
            <a:ext cx="6890725" cy="1200329"/>
          </a:xfrm>
          <a:prstGeom prst="rect">
            <a:avLst/>
          </a:prstGeom>
        </p:spPr>
        <p:txBody>
          <a:bodyPr wrap="square">
            <a:spAutoFit/>
          </a:bodyPr>
          <a:lstStyle/>
          <a:p>
            <a:r>
              <a:rPr lang="en-US" dirty="0">
                <a:solidFill>
                  <a:schemeClr val="bg1"/>
                </a:solidFill>
                <a:latin typeface="Montserrat" pitchFamily="2" charset="77"/>
                <a:ea typeface="Roboto" panose="02000000000000000000" pitchFamily="2" charset="0"/>
                <a:cs typeface="Lato Light" panose="020F0502020204030203" pitchFamily="34" charset="0"/>
              </a:rPr>
              <a:t>Refers to a good or service being offered by a company</a:t>
            </a:r>
            <a:endParaRPr lang="en-US" dirty="0">
              <a:solidFill>
                <a:schemeClr val="bg1"/>
              </a:solidFill>
              <a:latin typeface="Montserrat" pitchFamily="2" charset="77"/>
              <a:ea typeface="Roboto" panose="02000000000000000000" pitchFamily="2" charset="0"/>
            </a:endParaRPr>
          </a:p>
        </p:txBody>
      </p:sp>
      <p:grpSp>
        <p:nvGrpSpPr>
          <p:cNvPr id="2" name="Group 1">
            <a:extLst>
              <a:ext uri="{FF2B5EF4-FFF2-40B4-BE49-F238E27FC236}">
                <a16:creationId xmlns:a16="http://schemas.microsoft.com/office/drawing/2014/main" id="{0A28B61E-749A-6C4C-9D96-56803B788AD2}"/>
              </a:ext>
            </a:extLst>
          </p:cNvPr>
          <p:cNvGrpSpPr/>
          <p:nvPr/>
        </p:nvGrpSpPr>
        <p:grpSpPr>
          <a:xfrm>
            <a:off x="9219170" y="6815056"/>
            <a:ext cx="2954220" cy="2948296"/>
            <a:chOff x="2122935" y="4949396"/>
            <a:chExt cx="3798301" cy="3790686"/>
          </a:xfrm>
        </p:grpSpPr>
        <p:sp>
          <p:nvSpPr>
            <p:cNvPr id="107" name="Shape 493">
              <a:extLst>
                <a:ext uri="{FF2B5EF4-FFF2-40B4-BE49-F238E27FC236}">
                  <a16:creationId xmlns:a16="http://schemas.microsoft.com/office/drawing/2014/main" id="{94E34C88-C123-5D4F-808D-0D8C608AA5AB}"/>
                </a:ext>
              </a:extLst>
            </p:cNvPr>
            <p:cNvSpPr/>
            <p:nvPr/>
          </p:nvSpPr>
          <p:spPr>
            <a:xfrm>
              <a:off x="2122935" y="4949396"/>
              <a:ext cx="3790688" cy="3790686"/>
            </a:xfrm>
            <a:prstGeom prst="ellipse">
              <a:avLst/>
            </a:prstGeom>
            <a:solidFill>
              <a:schemeClr val="accent1"/>
            </a:solidFill>
            <a:ln w="317500" cap="flat" cmpd="sng">
              <a:solidFill>
                <a:srgbClr val="EFF1F8"/>
              </a:solidFill>
              <a:prstDash val="solid"/>
              <a:round/>
              <a:headEnd type="none" w="med" len="med"/>
              <a:tailEnd type="none" w="med" len="med"/>
            </a:ln>
          </p:spPr>
          <p:txBody>
            <a:bodyPr lIns="91389" tIns="45682" rIns="91389" bIns="45682" anchor="ctr" anchorCtr="0">
              <a:noAutofit/>
            </a:bodyPr>
            <a:lstStyle/>
            <a:p>
              <a:pPr algn="ctr"/>
              <a:endParaRPr sz="1349" dirty="0">
                <a:solidFill>
                  <a:schemeClr val="lt1"/>
                </a:solidFill>
                <a:latin typeface="Montserrat Light" charset="0"/>
                <a:ea typeface="Montserrat Light" charset="0"/>
                <a:cs typeface="Montserrat Light" charset="0"/>
                <a:sym typeface="Calibri"/>
              </a:endParaRPr>
            </a:p>
          </p:txBody>
        </p:sp>
        <p:sp>
          <p:nvSpPr>
            <p:cNvPr id="108" name="Shape 515">
              <a:extLst>
                <a:ext uri="{FF2B5EF4-FFF2-40B4-BE49-F238E27FC236}">
                  <a16:creationId xmlns:a16="http://schemas.microsoft.com/office/drawing/2014/main" id="{AE703DDD-5669-B24C-BD40-72B7DBFCD99F}"/>
                </a:ext>
              </a:extLst>
            </p:cNvPr>
            <p:cNvSpPr/>
            <p:nvPr/>
          </p:nvSpPr>
          <p:spPr>
            <a:xfrm>
              <a:off x="2122935" y="4949396"/>
              <a:ext cx="3790688" cy="3790686"/>
            </a:xfrm>
            <a:prstGeom prst="arc">
              <a:avLst>
                <a:gd name="adj1" fmla="val 16155834"/>
                <a:gd name="adj2" fmla="val 8210918"/>
              </a:avLst>
            </a:prstGeom>
            <a:noFill/>
            <a:ln w="317500" cap="flat" cmpd="sng">
              <a:solidFill>
                <a:schemeClr val="accent1"/>
              </a:solidFill>
              <a:prstDash val="solid"/>
              <a:round/>
              <a:headEnd type="none" w="med" len="med"/>
              <a:tailEnd type="none" w="med" len="med"/>
            </a:ln>
          </p:spPr>
          <p:txBody>
            <a:bodyPr lIns="91389" tIns="45682" rIns="91389" bIns="45682" anchor="ctr" anchorCtr="0">
              <a:noAutofit/>
            </a:bodyPr>
            <a:lstStyle/>
            <a:p>
              <a:pPr algn="ctr"/>
              <a:endParaRPr sz="1349" dirty="0">
                <a:solidFill>
                  <a:schemeClr val="dk1"/>
                </a:solidFill>
                <a:latin typeface="Montserrat Light" charset="0"/>
                <a:ea typeface="Montserrat Light" charset="0"/>
                <a:cs typeface="Montserrat Light" charset="0"/>
                <a:sym typeface="Calibri"/>
              </a:endParaRPr>
            </a:p>
          </p:txBody>
        </p:sp>
        <p:sp>
          <p:nvSpPr>
            <p:cNvPr id="109" name="Shape 978">
              <a:extLst>
                <a:ext uri="{FF2B5EF4-FFF2-40B4-BE49-F238E27FC236}">
                  <a16:creationId xmlns:a16="http://schemas.microsoft.com/office/drawing/2014/main" id="{F7A6BDD7-D5B5-3649-B0CB-160543F3E420}"/>
                </a:ext>
              </a:extLst>
            </p:cNvPr>
            <p:cNvSpPr/>
            <p:nvPr/>
          </p:nvSpPr>
          <p:spPr>
            <a:xfrm>
              <a:off x="2162319" y="4978543"/>
              <a:ext cx="3758917" cy="3758913"/>
            </a:xfrm>
            <a:prstGeom prst="ellipse">
              <a:avLst/>
            </a:prstGeom>
            <a:solidFill>
              <a:schemeClr val="bg1"/>
            </a:solidFill>
            <a:ln>
              <a:noFill/>
            </a:ln>
          </p:spPr>
          <p:txBody>
            <a:bodyPr lIns="91389" tIns="45682" rIns="91389" bIns="45682" anchor="ctr" anchorCtr="0">
              <a:noAutofit/>
            </a:bodyPr>
            <a:lstStyle/>
            <a:p>
              <a:pPr algn="ctr"/>
              <a:endParaRPr sz="3599" dirty="0">
                <a:solidFill>
                  <a:schemeClr val="lt1"/>
                </a:solidFill>
                <a:latin typeface="Montserrat Light" charset="0"/>
                <a:ea typeface="Montserrat Light" charset="0"/>
                <a:cs typeface="Montserrat Light" charset="0"/>
                <a:sym typeface="Calibri"/>
              </a:endParaRPr>
            </a:p>
          </p:txBody>
        </p:sp>
        <p:sp>
          <p:nvSpPr>
            <p:cNvPr id="110" name="Rectangle 109">
              <a:extLst>
                <a:ext uri="{FF2B5EF4-FFF2-40B4-BE49-F238E27FC236}">
                  <a16:creationId xmlns:a16="http://schemas.microsoft.com/office/drawing/2014/main" id="{08DF1056-AFC3-5349-8A42-7E1E67C04EEF}"/>
                </a:ext>
              </a:extLst>
            </p:cNvPr>
            <p:cNvSpPr/>
            <p:nvPr/>
          </p:nvSpPr>
          <p:spPr>
            <a:xfrm>
              <a:off x="3030291" y="6442500"/>
              <a:ext cx="2022972" cy="1068430"/>
            </a:xfrm>
            <a:prstGeom prst="rect">
              <a:avLst/>
            </a:prstGeom>
          </p:spPr>
          <p:txBody>
            <a:bodyPr wrap="square">
              <a:spAutoFit/>
            </a:bodyPr>
            <a:lstStyle/>
            <a:p>
              <a:pPr algn="ctr"/>
              <a:r>
                <a:rPr lang="en-US" sz="4800" dirty="0">
                  <a:solidFill>
                    <a:schemeClr val="tx2"/>
                  </a:solidFill>
                  <a:latin typeface="Montserrat" pitchFamily="2" charset="77"/>
                  <a:ea typeface="Montserrat" charset="0"/>
                  <a:cs typeface="Montserrat" charset="0"/>
                </a:rPr>
                <a:t>70%</a:t>
              </a:r>
            </a:p>
          </p:txBody>
        </p:sp>
      </p:grpSp>
    </p:spTree>
    <p:extLst>
      <p:ext uri="{BB962C8B-B14F-4D97-AF65-F5344CB8AC3E}">
        <p14:creationId xmlns:p14="http://schemas.microsoft.com/office/powerpoint/2010/main" val="7133026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6897740" y="1745044"/>
            <a:ext cx="10582186" cy="1315581"/>
            <a:chOff x="6897740" y="1745044"/>
            <a:chExt cx="10582186"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6897740" y="2137295"/>
              <a:ext cx="10582186" cy="923330"/>
            </a:xfrm>
            <a:prstGeom prst="rect">
              <a:avLst/>
            </a:prstGeom>
            <a:noFill/>
            <a:ln>
              <a:noFill/>
            </a:ln>
          </p:spPr>
          <p:txBody>
            <a:bodyPr wrap="square" rtlCol="0">
              <a:spAutoFit/>
            </a:bodyPr>
            <a:lstStyle/>
            <a:p>
              <a:pPr algn="ctr"/>
              <a:r>
                <a:rPr lang="en-US" sz="5400" dirty="0">
                  <a:solidFill>
                    <a:schemeClr val="tx2"/>
                  </a:solidFill>
                  <a:latin typeface="Montserrat" pitchFamily="2" charset="77"/>
                  <a:ea typeface="Lato Black" charset="0"/>
                  <a:cs typeface="Lato Black" charset="0"/>
                </a:rPr>
                <a:t>United Estates Editable Map</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grpSp>
        <p:nvGrpSpPr>
          <p:cNvPr id="48" name="Group 47">
            <a:extLst>
              <a:ext uri="{FF2B5EF4-FFF2-40B4-BE49-F238E27FC236}">
                <a16:creationId xmlns:a16="http://schemas.microsoft.com/office/drawing/2014/main" id="{7B8C7686-254B-AC4C-9503-6F6B2B2125C3}"/>
              </a:ext>
            </a:extLst>
          </p:cNvPr>
          <p:cNvGrpSpPr/>
          <p:nvPr/>
        </p:nvGrpSpPr>
        <p:grpSpPr>
          <a:xfrm>
            <a:off x="2518913" y="4616893"/>
            <a:ext cx="10218191" cy="6680200"/>
            <a:chOff x="5157993" y="1665630"/>
            <a:chExt cx="2936367" cy="1919171"/>
          </a:xfrm>
          <a:solidFill>
            <a:srgbClr val="EFF1F7"/>
          </a:solidFill>
        </p:grpSpPr>
        <p:sp>
          <p:nvSpPr>
            <p:cNvPr id="49" name="Freeform 5">
              <a:extLst>
                <a:ext uri="{FF2B5EF4-FFF2-40B4-BE49-F238E27FC236}">
                  <a16:creationId xmlns:a16="http://schemas.microsoft.com/office/drawing/2014/main" id="{18FA28CA-CA5A-5A4D-951F-D8CEDB001365}"/>
                </a:ext>
              </a:extLst>
            </p:cNvPr>
            <p:cNvSpPr>
              <a:spLocks/>
            </p:cNvSpPr>
            <p:nvPr/>
          </p:nvSpPr>
          <p:spPr bwMode="auto">
            <a:xfrm>
              <a:off x="5379189" y="1665630"/>
              <a:ext cx="365958" cy="271518"/>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5" name="Freeform 6">
              <a:extLst>
                <a:ext uri="{FF2B5EF4-FFF2-40B4-BE49-F238E27FC236}">
                  <a16:creationId xmlns:a16="http://schemas.microsoft.com/office/drawing/2014/main" id="{91AA5D46-4D65-ED4F-B201-A4833F5B4A5C}"/>
                </a:ext>
              </a:extLst>
            </p:cNvPr>
            <p:cNvSpPr>
              <a:spLocks/>
            </p:cNvSpPr>
            <p:nvPr/>
          </p:nvSpPr>
          <p:spPr bwMode="auto">
            <a:xfrm>
              <a:off x="5925596" y="2621843"/>
              <a:ext cx="384509" cy="394627"/>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6" name="Freeform 7">
              <a:extLst>
                <a:ext uri="{FF2B5EF4-FFF2-40B4-BE49-F238E27FC236}">
                  <a16:creationId xmlns:a16="http://schemas.microsoft.com/office/drawing/2014/main" id="{6AB2AA62-32CB-0B4C-B588-40513B79ABD4}"/>
                </a:ext>
              </a:extLst>
            </p:cNvPr>
            <p:cNvSpPr>
              <a:spLocks/>
            </p:cNvSpPr>
            <p:nvPr/>
          </p:nvSpPr>
          <p:spPr bwMode="auto">
            <a:xfrm>
              <a:off x="6068942" y="2696047"/>
              <a:ext cx="762272" cy="752154"/>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7" name="Freeform 8">
              <a:extLst>
                <a:ext uri="{FF2B5EF4-FFF2-40B4-BE49-F238E27FC236}">
                  <a16:creationId xmlns:a16="http://schemas.microsoft.com/office/drawing/2014/main" id="{B3F98852-3333-8241-89AF-7F5C5D60A95A}"/>
                </a:ext>
              </a:extLst>
            </p:cNvPr>
            <p:cNvSpPr>
              <a:spLocks/>
            </p:cNvSpPr>
            <p:nvPr/>
          </p:nvSpPr>
          <p:spPr bwMode="auto">
            <a:xfrm>
              <a:off x="5613603" y="2574622"/>
              <a:ext cx="369330" cy="43510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2" name="Freeform 9">
              <a:extLst>
                <a:ext uri="{FF2B5EF4-FFF2-40B4-BE49-F238E27FC236}">
                  <a16:creationId xmlns:a16="http://schemas.microsoft.com/office/drawing/2014/main" id="{08D0DB47-A975-4A4A-978B-10417790EE29}"/>
                </a:ext>
              </a:extLst>
            </p:cNvPr>
            <p:cNvSpPr>
              <a:spLocks/>
            </p:cNvSpPr>
            <p:nvPr/>
          </p:nvSpPr>
          <p:spPr bwMode="auto">
            <a:xfrm>
              <a:off x="5239213" y="2105792"/>
              <a:ext cx="433415" cy="750468"/>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3" name="Freeform 10">
              <a:extLst>
                <a:ext uri="{FF2B5EF4-FFF2-40B4-BE49-F238E27FC236}">
                  <a16:creationId xmlns:a16="http://schemas.microsoft.com/office/drawing/2014/main" id="{7C4FC44F-413F-7340-9129-0CB6E4B93867}"/>
                </a:ext>
              </a:extLst>
            </p:cNvPr>
            <p:cNvSpPr>
              <a:spLocks/>
            </p:cNvSpPr>
            <p:nvPr/>
          </p:nvSpPr>
          <p:spPr bwMode="auto">
            <a:xfrm>
              <a:off x="6303359" y="2660632"/>
              <a:ext cx="473890" cy="25465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4" name="Freeform 11">
              <a:extLst>
                <a:ext uri="{FF2B5EF4-FFF2-40B4-BE49-F238E27FC236}">
                  <a16:creationId xmlns:a16="http://schemas.microsoft.com/office/drawing/2014/main" id="{DB02FD2A-98BD-7B4E-9D42-237A71FBF1E9}"/>
                </a:ext>
              </a:extLst>
            </p:cNvPr>
            <p:cNvSpPr>
              <a:spLocks/>
            </p:cNvSpPr>
            <p:nvPr/>
          </p:nvSpPr>
          <p:spPr bwMode="auto">
            <a:xfrm>
              <a:off x="6364071" y="2454886"/>
              <a:ext cx="401373" cy="222611"/>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5" name="Freeform 12">
              <a:extLst>
                <a:ext uri="{FF2B5EF4-FFF2-40B4-BE49-F238E27FC236}">
                  <a16:creationId xmlns:a16="http://schemas.microsoft.com/office/drawing/2014/main" id="{F9CB061E-B65E-6341-9F98-2F5E27F7ACE3}"/>
                </a:ext>
              </a:extLst>
            </p:cNvPr>
            <p:cNvSpPr>
              <a:spLocks/>
            </p:cNvSpPr>
            <p:nvPr/>
          </p:nvSpPr>
          <p:spPr bwMode="auto">
            <a:xfrm>
              <a:off x="6279749" y="2242394"/>
              <a:ext cx="446907" cy="225984"/>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6" name="Freeform 13">
              <a:extLst>
                <a:ext uri="{FF2B5EF4-FFF2-40B4-BE49-F238E27FC236}">
                  <a16:creationId xmlns:a16="http://schemas.microsoft.com/office/drawing/2014/main" id="{80A36685-6CD8-974F-99FD-3121428049D0}"/>
                </a:ext>
              </a:extLst>
            </p:cNvPr>
            <p:cNvSpPr>
              <a:spLocks/>
            </p:cNvSpPr>
            <p:nvPr/>
          </p:nvSpPr>
          <p:spPr bwMode="auto">
            <a:xfrm>
              <a:off x="6293240" y="2040021"/>
              <a:ext cx="384509" cy="256340"/>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7" name="Freeform 14">
              <a:extLst>
                <a:ext uri="{FF2B5EF4-FFF2-40B4-BE49-F238E27FC236}">
                  <a16:creationId xmlns:a16="http://schemas.microsoft.com/office/drawing/2014/main" id="{9F6096FD-6A32-2E42-9F09-BC8CF6523B71}"/>
                </a:ext>
              </a:extLst>
            </p:cNvPr>
            <p:cNvSpPr>
              <a:spLocks/>
            </p:cNvSpPr>
            <p:nvPr/>
          </p:nvSpPr>
          <p:spPr bwMode="auto">
            <a:xfrm>
              <a:off x="5922223" y="2058571"/>
              <a:ext cx="386195" cy="31873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2" name="Freeform 15">
              <a:extLst>
                <a:ext uri="{FF2B5EF4-FFF2-40B4-BE49-F238E27FC236}">
                  <a16:creationId xmlns:a16="http://schemas.microsoft.com/office/drawing/2014/main" id="{841F240B-0D30-3E43-B40F-0CA22F998AEB}"/>
                </a:ext>
              </a:extLst>
            </p:cNvPr>
            <p:cNvSpPr>
              <a:spLocks/>
            </p:cNvSpPr>
            <p:nvPr/>
          </p:nvSpPr>
          <p:spPr bwMode="auto">
            <a:xfrm>
              <a:off x="6313478" y="1829214"/>
              <a:ext cx="359212" cy="231044"/>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3" name="Freeform 16">
              <a:extLst>
                <a:ext uri="{FF2B5EF4-FFF2-40B4-BE49-F238E27FC236}">
                  <a16:creationId xmlns:a16="http://schemas.microsoft.com/office/drawing/2014/main" id="{B09DF3CB-0468-994C-A228-97AF0D6DEE29}"/>
                </a:ext>
              </a:extLst>
            </p:cNvPr>
            <p:cNvSpPr>
              <a:spLocks/>
            </p:cNvSpPr>
            <p:nvPr/>
          </p:nvSpPr>
          <p:spPr bwMode="auto">
            <a:xfrm>
              <a:off x="5982935" y="2348640"/>
              <a:ext cx="401373" cy="315365"/>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4" name="Freeform 17">
              <a:extLst>
                <a:ext uri="{FF2B5EF4-FFF2-40B4-BE49-F238E27FC236}">
                  <a16:creationId xmlns:a16="http://schemas.microsoft.com/office/drawing/2014/main" id="{0183BB1C-2E46-3C41-B3EB-050B706B9F84}"/>
                </a:ext>
              </a:extLst>
            </p:cNvPr>
            <p:cNvSpPr>
              <a:spLocks/>
            </p:cNvSpPr>
            <p:nvPr/>
          </p:nvSpPr>
          <p:spPr bwMode="auto">
            <a:xfrm>
              <a:off x="5716477" y="2235648"/>
              <a:ext cx="308619" cy="386196"/>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5" name="Freeform 18">
              <a:extLst>
                <a:ext uri="{FF2B5EF4-FFF2-40B4-BE49-F238E27FC236}">
                  <a16:creationId xmlns:a16="http://schemas.microsoft.com/office/drawing/2014/main" id="{B6BBA691-1836-234F-BE73-365D0003A4DB}"/>
                </a:ext>
              </a:extLst>
            </p:cNvPr>
            <p:cNvSpPr>
              <a:spLocks/>
            </p:cNvSpPr>
            <p:nvPr/>
          </p:nvSpPr>
          <p:spPr bwMode="auto">
            <a:xfrm>
              <a:off x="5428095" y="2164818"/>
              <a:ext cx="354153" cy="536288"/>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6" name="Freeform 19">
              <a:extLst>
                <a:ext uri="{FF2B5EF4-FFF2-40B4-BE49-F238E27FC236}">
                  <a16:creationId xmlns:a16="http://schemas.microsoft.com/office/drawing/2014/main" id="{44286D72-766E-594B-A448-574C50C9EFA0}"/>
                </a:ext>
              </a:extLst>
            </p:cNvPr>
            <p:cNvSpPr>
              <a:spLocks/>
            </p:cNvSpPr>
            <p:nvPr/>
          </p:nvSpPr>
          <p:spPr bwMode="auto">
            <a:xfrm>
              <a:off x="5278002" y="1830902"/>
              <a:ext cx="440161" cy="372704"/>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7" name="Freeform 20">
              <a:extLst>
                <a:ext uri="{FF2B5EF4-FFF2-40B4-BE49-F238E27FC236}">
                  <a16:creationId xmlns:a16="http://schemas.microsoft.com/office/drawing/2014/main" id="{04BCE2E2-5208-DA42-A21E-BD9627BAC61C}"/>
                </a:ext>
              </a:extLst>
            </p:cNvPr>
            <p:cNvSpPr>
              <a:spLocks/>
            </p:cNvSpPr>
            <p:nvPr/>
          </p:nvSpPr>
          <p:spPr bwMode="auto">
            <a:xfrm>
              <a:off x="5637213" y="1731401"/>
              <a:ext cx="325483" cy="532916"/>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8" name="Freeform 21">
              <a:extLst>
                <a:ext uri="{FF2B5EF4-FFF2-40B4-BE49-F238E27FC236}">
                  <a16:creationId xmlns:a16="http://schemas.microsoft.com/office/drawing/2014/main" id="{0DAC60AB-6E1F-5448-B3B3-3B979ED4B6C5}"/>
                </a:ext>
              </a:extLst>
            </p:cNvPr>
            <p:cNvSpPr>
              <a:spLocks/>
            </p:cNvSpPr>
            <p:nvPr/>
          </p:nvSpPr>
          <p:spPr bwMode="auto">
            <a:xfrm>
              <a:off x="5775502" y="1743206"/>
              <a:ext cx="558212" cy="360899"/>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9" name="Freeform 22">
              <a:extLst>
                <a:ext uri="{FF2B5EF4-FFF2-40B4-BE49-F238E27FC236}">
                  <a16:creationId xmlns:a16="http://schemas.microsoft.com/office/drawing/2014/main" id="{26D080FA-C4F7-BB4E-B8D6-6016BBD5AD3D}"/>
                </a:ext>
              </a:extLst>
            </p:cNvPr>
            <p:cNvSpPr>
              <a:spLocks/>
            </p:cNvSpPr>
            <p:nvPr/>
          </p:nvSpPr>
          <p:spPr bwMode="auto">
            <a:xfrm>
              <a:off x="7897046" y="1787054"/>
              <a:ext cx="197314" cy="315365"/>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0" name="Freeform 23">
              <a:extLst>
                <a:ext uri="{FF2B5EF4-FFF2-40B4-BE49-F238E27FC236}">
                  <a16:creationId xmlns:a16="http://schemas.microsoft.com/office/drawing/2014/main" id="{F4246256-027F-D14F-868B-BC505F82CF3B}"/>
                </a:ext>
              </a:extLst>
            </p:cNvPr>
            <p:cNvSpPr>
              <a:spLocks/>
            </p:cNvSpPr>
            <p:nvPr/>
          </p:nvSpPr>
          <p:spPr bwMode="auto">
            <a:xfrm>
              <a:off x="7517598" y="2002920"/>
              <a:ext cx="408119" cy="300187"/>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1" name="Freeform 24">
              <a:extLst>
                <a:ext uri="{FF2B5EF4-FFF2-40B4-BE49-F238E27FC236}">
                  <a16:creationId xmlns:a16="http://schemas.microsoft.com/office/drawing/2014/main" id="{D28D6225-BDE2-264A-AD80-6E83A11F268F}"/>
                </a:ext>
              </a:extLst>
            </p:cNvPr>
            <p:cNvSpPr>
              <a:spLocks/>
            </p:cNvSpPr>
            <p:nvPr/>
          </p:nvSpPr>
          <p:spPr bwMode="auto">
            <a:xfrm>
              <a:off x="7792488" y="1982681"/>
              <a:ext cx="94441" cy="170331"/>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2" name="Freeform 25">
              <a:extLst>
                <a:ext uri="{FF2B5EF4-FFF2-40B4-BE49-F238E27FC236}">
                  <a16:creationId xmlns:a16="http://schemas.microsoft.com/office/drawing/2014/main" id="{CB233C6D-FB9F-CB41-8209-CA707831D11F}"/>
                </a:ext>
              </a:extLst>
            </p:cNvPr>
            <p:cNvSpPr>
              <a:spLocks/>
            </p:cNvSpPr>
            <p:nvPr/>
          </p:nvSpPr>
          <p:spPr bwMode="auto">
            <a:xfrm>
              <a:off x="7866691" y="1960757"/>
              <a:ext cx="84322" cy="187195"/>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3" name="Freeform 26">
              <a:extLst>
                <a:ext uri="{FF2B5EF4-FFF2-40B4-BE49-F238E27FC236}">
                  <a16:creationId xmlns:a16="http://schemas.microsoft.com/office/drawing/2014/main" id="{3BBF8DA0-FB6A-D443-A422-9DCD49E93228}"/>
                </a:ext>
              </a:extLst>
            </p:cNvPr>
            <p:cNvSpPr>
              <a:spLocks/>
            </p:cNvSpPr>
            <p:nvPr/>
          </p:nvSpPr>
          <p:spPr bwMode="auto">
            <a:xfrm>
              <a:off x="7834650" y="2188428"/>
              <a:ext cx="94441" cy="86009"/>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4" name="Freeform 27">
              <a:extLst>
                <a:ext uri="{FF2B5EF4-FFF2-40B4-BE49-F238E27FC236}">
                  <a16:creationId xmlns:a16="http://schemas.microsoft.com/office/drawing/2014/main" id="{984E5EB3-3DCF-F443-9AA2-22188C12B527}"/>
                </a:ext>
              </a:extLst>
            </p:cNvPr>
            <p:cNvSpPr>
              <a:spLocks/>
            </p:cNvSpPr>
            <p:nvPr/>
          </p:nvSpPr>
          <p:spPr bwMode="auto">
            <a:xfrm>
              <a:off x="7918972" y="2179995"/>
              <a:ext cx="40475" cy="52280"/>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5" name="Freeform 28">
              <a:extLst>
                <a:ext uri="{FF2B5EF4-FFF2-40B4-BE49-F238E27FC236}">
                  <a16:creationId xmlns:a16="http://schemas.microsoft.com/office/drawing/2014/main" id="{642E66F6-81CA-574F-8B7F-FA7AB16C7C63}"/>
                </a:ext>
              </a:extLst>
            </p:cNvPr>
            <p:cNvSpPr>
              <a:spLocks/>
            </p:cNvSpPr>
            <p:nvPr/>
          </p:nvSpPr>
          <p:spPr bwMode="auto">
            <a:xfrm>
              <a:off x="7834650" y="2119282"/>
              <a:ext cx="183822" cy="92755"/>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6" name="Freeform 29">
              <a:extLst>
                <a:ext uri="{FF2B5EF4-FFF2-40B4-BE49-F238E27FC236}">
                  <a16:creationId xmlns:a16="http://schemas.microsoft.com/office/drawing/2014/main" id="{C2C915A0-EE1B-B345-B42F-FE6EF6EC6027}"/>
                </a:ext>
              </a:extLst>
            </p:cNvPr>
            <p:cNvSpPr>
              <a:spLocks/>
            </p:cNvSpPr>
            <p:nvPr/>
          </p:nvSpPr>
          <p:spPr bwMode="auto">
            <a:xfrm>
              <a:off x="7976311" y="2205292"/>
              <a:ext cx="16864" cy="11806"/>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7" name="Freeform 30">
              <a:extLst>
                <a:ext uri="{FF2B5EF4-FFF2-40B4-BE49-F238E27FC236}">
                  <a16:creationId xmlns:a16="http://schemas.microsoft.com/office/drawing/2014/main" id="{2BBBFFF0-F79A-234B-8FC7-25931E6C19B2}"/>
                </a:ext>
              </a:extLst>
            </p:cNvPr>
            <p:cNvSpPr>
              <a:spLocks/>
            </p:cNvSpPr>
            <p:nvPr/>
          </p:nvSpPr>
          <p:spPr bwMode="auto">
            <a:xfrm>
              <a:off x="7763818" y="2269378"/>
              <a:ext cx="70830" cy="158525"/>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1" name="Freeform 31">
              <a:extLst>
                <a:ext uri="{FF2B5EF4-FFF2-40B4-BE49-F238E27FC236}">
                  <a16:creationId xmlns:a16="http://schemas.microsoft.com/office/drawing/2014/main" id="{AB6467C0-008E-8C4B-8D83-40A518D127A0}"/>
                </a:ext>
              </a:extLst>
            </p:cNvPr>
            <p:cNvSpPr>
              <a:spLocks/>
            </p:cNvSpPr>
            <p:nvPr/>
          </p:nvSpPr>
          <p:spPr bwMode="auto">
            <a:xfrm>
              <a:off x="7750327" y="2378996"/>
              <a:ext cx="55652" cy="91068"/>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2" name="Freeform 32">
              <a:extLst>
                <a:ext uri="{FF2B5EF4-FFF2-40B4-BE49-F238E27FC236}">
                  <a16:creationId xmlns:a16="http://schemas.microsoft.com/office/drawing/2014/main" id="{738A93E4-5230-A249-931C-3D57AB05BCED}"/>
                </a:ext>
              </a:extLst>
            </p:cNvPr>
            <p:cNvSpPr>
              <a:spLocks/>
            </p:cNvSpPr>
            <p:nvPr/>
          </p:nvSpPr>
          <p:spPr bwMode="auto">
            <a:xfrm>
              <a:off x="7480496" y="2227215"/>
              <a:ext cx="317051" cy="205746"/>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3" name="Freeform 33">
              <a:extLst>
                <a:ext uri="{FF2B5EF4-FFF2-40B4-BE49-F238E27FC236}">
                  <a16:creationId xmlns:a16="http://schemas.microsoft.com/office/drawing/2014/main" id="{5B1D7233-AB57-FC43-AD24-C8E862D31488}"/>
                </a:ext>
              </a:extLst>
            </p:cNvPr>
            <p:cNvSpPr>
              <a:spLocks/>
            </p:cNvSpPr>
            <p:nvPr/>
          </p:nvSpPr>
          <p:spPr bwMode="auto">
            <a:xfrm>
              <a:off x="7183682" y="3051887"/>
              <a:ext cx="490754" cy="38450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solidFill>
              <a:schemeClr val="accent3"/>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4" name="Freeform 34">
              <a:extLst>
                <a:ext uri="{FF2B5EF4-FFF2-40B4-BE49-F238E27FC236}">
                  <a16:creationId xmlns:a16="http://schemas.microsoft.com/office/drawing/2014/main" id="{ABE76D19-4029-8E45-8AD4-9BCF6078382B}"/>
                </a:ext>
              </a:extLst>
            </p:cNvPr>
            <p:cNvSpPr>
              <a:spLocks/>
            </p:cNvSpPr>
            <p:nvPr/>
          </p:nvSpPr>
          <p:spPr bwMode="auto">
            <a:xfrm>
              <a:off x="6802546" y="2950699"/>
              <a:ext cx="306933" cy="271518"/>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5" name="Freeform 35">
              <a:extLst>
                <a:ext uri="{FF2B5EF4-FFF2-40B4-BE49-F238E27FC236}">
                  <a16:creationId xmlns:a16="http://schemas.microsoft.com/office/drawing/2014/main" id="{D8DB6DC4-71C6-3042-8DED-386F73D32989}"/>
                </a:ext>
              </a:extLst>
            </p:cNvPr>
            <p:cNvSpPr>
              <a:spLocks/>
            </p:cNvSpPr>
            <p:nvPr/>
          </p:nvSpPr>
          <p:spPr bwMode="auto">
            <a:xfrm>
              <a:off x="6765444" y="2707852"/>
              <a:ext cx="274890" cy="247908"/>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6" name="Freeform 36">
              <a:extLst>
                <a:ext uri="{FF2B5EF4-FFF2-40B4-BE49-F238E27FC236}">
                  <a16:creationId xmlns:a16="http://schemas.microsoft.com/office/drawing/2014/main" id="{BAE557E3-CB87-C742-A79F-84FD95903226}"/>
                </a:ext>
              </a:extLst>
            </p:cNvPr>
            <p:cNvSpPr>
              <a:spLocks/>
            </p:cNvSpPr>
            <p:nvPr/>
          </p:nvSpPr>
          <p:spPr bwMode="auto">
            <a:xfrm>
              <a:off x="7011665" y="2657259"/>
              <a:ext cx="465458" cy="151779"/>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7" name="Freeform 37">
              <a:extLst>
                <a:ext uri="{FF2B5EF4-FFF2-40B4-BE49-F238E27FC236}">
                  <a16:creationId xmlns:a16="http://schemas.microsoft.com/office/drawing/2014/main" id="{2D5AA07E-0093-224C-8157-74ACB7D984CF}"/>
                </a:ext>
              </a:extLst>
            </p:cNvPr>
            <p:cNvSpPr>
              <a:spLocks/>
            </p:cNvSpPr>
            <p:nvPr/>
          </p:nvSpPr>
          <p:spPr bwMode="auto">
            <a:xfrm>
              <a:off x="7342208" y="2606665"/>
              <a:ext cx="465458" cy="205746"/>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8" name="Freeform 38">
              <a:extLst>
                <a:ext uri="{FF2B5EF4-FFF2-40B4-BE49-F238E27FC236}">
                  <a16:creationId xmlns:a16="http://schemas.microsoft.com/office/drawing/2014/main" id="{3ED29DF1-A73F-064F-93B8-2531803E70AD}"/>
                </a:ext>
              </a:extLst>
            </p:cNvPr>
            <p:cNvSpPr>
              <a:spLocks/>
            </p:cNvSpPr>
            <p:nvPr/>
          </p:nvSpPr>
          <p:spPr bwMode="auto">
            <a:xfrm>
              <a:off x="7274750" y="2775310"/>
              <a:ext cx="286695" cy="30862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solidFill>
                  <a:schemeClr val="accent6"/>
                </a:solidFill>
                <a:latin typeface="Montserrat" charset="0"/>
              </a:endParaRPr>
            </a:p>
          </p:txBody>
        </p:sp>
        <p:sp>
          <p:nvSpPr>
            <p:cNvPr id="99" name="Freeform 39">
              <a:extLst>
                <a:ext uri="{FF2B5EF4-FFF2-40B4-BE49-F238E27FC236}">
                  <a16:creationId xmlns:a16="http://schemas.microsoft.com/office/drawing/2014/main" id="{A10B17BA-6AA4-3E49-929F-E8D36B6E3689}"/>
                </a:ext>
              </a:extLst>
            </p:cNvPr>
            <p:cNvSpPr>
              <a:spLocks/>
            </p:cNvSpPr>
            <p:nvPr/>
          </p:nvSpPr>
          <p:spPr bwMode="auto">
            <a:xfrm>
              <a:off x="7369191" y="2432962"/>
              <a:ext cx="418238" cy="234416"/>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0" name="Freeform 40">
              <a:extLst>
                <a:ext uri="{FF2B5EF4-FFF2-40B4-BE49-F238E27FC236}">
                  <a16:creationId xmlns:a16="http://schemas.microsoft.com/office/drawing/2014/main" id="{15122ADF-D2BD-5447-9C32-715DF07E5F89}"/>
                </a:ext>
              </a:extLst>
            </p:cNvPr>
            <p:cNvSpPr>
              <a:spLocks/>
            </p:cNvSpPr>
            <p:nvPr/>
          </p:nvSpPr>
          <p:spPr bwMode="auto">
            <a:xfrm>
              <a:off x="7406292" y="2750013"/>
              <a:ext cx="269831" cy="209119"/>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1" name="Freeform 41">
              <a:extLst>
                <a:ext uri="{FF2B5EF4-FFF2-40B4-BE49-F238E27FC236}">
                  <a16:creationId xmlns:a16="http://schemas.microsoft.com/office/drawing/2014/main" id="{66F6B32A-A673-E246-B207-35534C147608}"/>
                </a:ext>
              </a:extLst>
            </p:cNvPr>
            <p:cNvSpPr>
              <a:spLocks/>
            </p:cNvSpPr>
            <p:nvPr/>
          </p:nvSpPr>
          <p:spPr bwMode="auto">
            <a:xfrm>
              <a:off x="7128029" y="2788801"/>
              <a:ext cx="212492" cy="340661"/>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2" name="Freeform 42">
              <a:extLst>
                <a:ext uri="{FF2B5EF4-FFF2-40B4-BE49-F238E27FC236}">
                  <a16:creationId xmlns:a16="http://schemas.microsoft.com/office/drawing/2014/main" id="{A2F50943-5A52-434B-A0E8-9A747C4A3107}"/>
                </a:ext>
              </a:extLst>
            </p:cNvPr>
            <p:cNvSpPr>
              <a:spLocks/>
            </p:cNvSpPr>
            <p:nvPr/>
          </p:nvSpPr>
          <p:spPr bwMode="auto">
            <a:xfrm>
              <a:off x="6942520" y="2800606"/>
              <a:ext cx="195628" cy="34234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3" name="Freeform 43">
              <a:extLst>
                <a:ext uri="{FF2B5EF4-FFF2-40B4-BE49-F238E27FC236}">
                  <a16:creationId xmlns:a16="http://schemas.microsoft.com/office/drawing/2014/main" id="{70C56D7B-B6C7-B54F-909F-BE44C7815FE5}"/>
                </a:ext>
              </a:extLst>
            </p:cNvPr>
            <p:cNvSpPr>
              <a:spLocks/>
            </p:cNvSpPr>
            <p:nvPr/>
          </p:nvSpPr>
          <p:spPr bwMode="auto">
            <a:xfrm>
              <a:off x="7559760" y="2387428"/>
              <a:ext cx="242848" cy="177077"/>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4" name="Freeform 44">
              <a:extLst>
                <a:ext uri="{FF2B5EF4-FFF2-40B4-BE49-F238E27FC236}">
                  <a16:creationId xmlns:a16="http://schemas.microsoft.com/office/drawing/2014/main" id="{61FAA2FC-5221-5B40-AA26-857C2B80E9DA}"/>
                </a:ext>
              </a:extLst>
            </p:cNvPr>
            <p:cNvSpPr>
              <a:spLocks/>
            </p:cNvSpPr>
            <p:nvPr/>
          </p:nvSpPr>
          <p:spPr bwMode="auto">
            <a:xfrm>
              <a:off x="7411352" y="2367191"/>
              <a:ext cx="249594" cy="246221"/>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5" name="Freeform 45">
              <a:extLst>
                <a:ext uri="{FF2B5EF4-FFF2-40B4-BE49-F238E27FC236}">
                  <a16:creationId xmlns:a16="http://schemas.microsoft.com/office/drawing/2014/main" id="{FB238D10-B71F-344C-97BC-AE9A6458EA6A}"/>
                </a:ext>
              </a:extLst>
            </p:cNvPr>
            <p:cNvSpPr>
              <a:spLocks/>
            </p:cNvSpPr>
            <p:nvPr/>
          </p:nvSpPr>
          <p:spPr bwMode="auto">
            <a:xfrm>
              <a:off x="7045395" y="2498733"/>
              <a:ext cx="398000" cy="205746"/>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6" name="Freeform 46">
              <a:extLst>
                <a:ext uri="{FF2B5EF4-FFF2-40B4-BE49-F238E27FC236}">
                  <a16:creationId xmlns:a16="http://schemas.microsoft.com/office/drawing/2014/main" id="{8305CBC1-C856-9F43-A641-326CE6273628}"/>
                </a:ext>
              </a:extLst>
            </p:cNvPr>
            <p:cNvSpPr>
              <a:spLocks/>
            </p:cNvSpPr>
            <p:nvPr/>
          </p:nvSpPr>
          <p:spPr bwMode="auto">
            <a:xfrm>
              <a:off x="6706419" y="2426216"/>
              <a:ext cx="362585" cy="315365"/>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1" name="Freeform 47">
              <a:extLst>
                <a:ext uri="{FF2B5EF4-FFF2-40B4-BE49-F238E27FC236}">
                  <a16:creationId xmlns:a16="http://schemas.microsoft.com/office/drawing/2014/main" id="{4FA53031-8D74-3248-BD65-B6D1937DE8FE}"/>
                </a:ext>
              </a:extLst>
            </p:cNvPr>
            <p:cNvSpPr>
              <a:spLocks/>
            </p:cNvSpPr>
            <p:nvPr/>
          </p:nvSpPr>
          <p:spPr bwMode="auto">
            <a:xfrm>
              <a:off x="6642333" y="1820782"/>
              <a:ext cx="350780" cy="408119"/>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2" name="Line 48">
              <a:extLst>
                <a:ext uri="{FF2B5EF4-FFF2-40B4-BE49-F238E27FC236}">
                  <a16:creationId xmlns:a16="http://schemas.microsoft.com/office/drawing/2014/main" id="{9F40AC46-A723-3A47-B562-11EB2FDAF1FD}"/>
                </a:ext>
              </a:extLst>
            </p:cNvPr>
            <p:cNvSpPr>
              <a:spLocks noChangeShapeType="1"/>
            </p:cNvSpPr>
            <p:nvPr/>
          </p:nvSpPr>
          <p:spPr bwMode="auto">
            <a:xfrm>
              <a:off x="6881810" y="2014724"/>
              <a:ext cx="0" cy="0"/>
            </a:xfrm>
            <a:prstGeom prst="line">
              <a:avLst/>
            </a:prstGeom>
            <a:grpFill/>
            <a:ln w="6350">
              <a:solidFill>
                <a:srgbClr val="000000"/>
              </a:solidFill>
              <a:round/>
              <a:headEnd/>
              <a:tailEnd/>
            </a:ln>
            <a:extLst/>
          </p:spPr>
          <p:txBody>
            <a:bodyPr/>
            <a:lstStyle/>
            <a:p>
              <a:pPr defTabSz="1828434" eaLnBrk="1" fontAlgn="auto" hangingPunct="1">
                <a:spcBef>
                  <a:spcPts val="0"/>
                </a:spcBef>
                <a:spcAft>
                  <a:spcPts val="0"/>
                </a:spcAft>
                <a:defRPr/>
              </a:pPr>
              <a:endParaRPr lang="en-US" dirty="0">
                <a:latin typeface="Montserrat" charset="0"/>
              </a:endParaRPr>
            </a:p>
          </p:txBody>
        </p:sp>
        <p:sp>
          <p:nvSpPr>
            <p:cNvPr id="113" name="Line 49">
              <a:extLst>
                <a:ext uri="{FF2B5EF4-FFF2-40B4-BE49-F238E27FC236}">
                  <a16:creationId xmlns:a16="http://schemas.microsoft.com/office/drawing/2014/main" id="{B467AFD5-C3A4-B545-92BF-F4BC4A479022}"/>
                </a:ext>
              </a:extLst>
            </p:cNvPr>
            <p:cNvSpPr>
              <a:spLocks noChangeShapeType="1"/>
            </p:cNvSpPr>
            <p:nvPr/>
          </p:nvSpPr>
          <p:spPr bwMode="auto">
            <a:xfrm>
              <a:off x="6881810" y="2014724"/>
              <a:ext cx="0" cy="0"/>
            </a:xfrm>
            <a:prstGeom prst="line">
              <a:avLst/>
            </a:prstGeom>
            <a:grpFill/>
            <a:ln w="6350" cap="flat">
              <a:solidFill>
                <a:srgbClr val="FFFFFF"/>
              </a:solidFill>
              <a:prstDash val="solid"/>
              <a:miter lim="800000"/>
              <a:headEnd/>
              <a:tailEnd/>
            </a:ln>
            <a:extLst/>
          </p:spPr>
          <p:txBody>
            <a:bodyPr/>
            <a:lstStyle/>
            <a:p>
              <a:pPr defTabSz="1828434" eaLnBrk="1" fontAlgn="auto" hangingPunct="1">
                <a:spcBef>
                  <a:spcPts val="0"/>
                </a:spcBef>
                <a:spcAft>
                  <a:spcPts val="0"/>
                </a:spcAft>
                <a:defRPr/>
              </a:pPr>
              <a:endParaRPr lang="en-US" dirty="0">
                <a:latin typeface="Montserrat" charset="0"/>
              </a:endParaRPr>
            </a:p>
          </p:txBody>
        </p:sp>
        <p:sp>
          <p:nvSpPr>
            <p:cNvPr id="114" name="Freeform 50">
              <a:extLst>
                <a:ext uri="{FF2B5EF4-FFF2-40B4-BE49-F238E27FC236}">
                  <a16:creationId xmlns:a16="http://schemas.microsoft.com/office/drawing/2014/main" id="{AA9692FA-BBCE-B044-B16B-8B335E6B63C0}"/>
                </a:ext>
              </a:extLst>
            </p:cNvPr>
            <p:cNvSpPr>
              <a:spLocks/>
            </p:cNvSpPr>
            <p:nvPr/>
          </p:nvSpPr>
          <p:spPr bwMode="auto">
            <a:xfrm>
              <a:off x="6964446" y="1940520"/>
              <a:ext cx="409805" cy="386196"/>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5" name="Freeform 51">
              <a:extLst>
                <a:ext uri="{FF2B5EF4-FFF2-40B4-BE49-F238E27FC236}">
                  <a16:creationId xmlns:a16="http://schemas.microsoft.com/office/drawing/2014/main" id="{2496E0AE-436E-1343-B163-83BCFEB1F497}"/>
                </a:ext>
              </a:extLst>
            </p:cNvPr>
            <p:cNvSpPr>
              <a:spLocks/>
            </p:cNvSpPr>
            <p:nvPr/>
          </p:nvSpPr>
          <p:spPr bwMode="auto">
            <a:xfrm>
              <a:off x="6848081" y="1986054"/>
              <a:ext cx="286695" cy="305247"/>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6" name="Freeform 52">
              <a:extLst>
                <a:ext uri="{FF2B5EF4-FFF2-40B4-BE49-F238E27FC236}">
                  <a16:creationId xmlns:a16="http://schemas.microsoft.com/office/drawing/2014/main" id="{DEFC447E-4987-9B4A-8D65-3CB2722082CD}"/>
                </a:ext>
              </a:extLst>
            </p:cNvPr>
            <p:cNvSpPr>
              <a:spLocks/>
            </p:cNvSpPr>
            <p:nvPr/>
          </p:nvSpPr>
          <p:spPr bwMode="auto">
            <a:xfrm>
              <a:off x="7268005" y="2274435"/>
              <a:ext cx="229357" cy="263085"/>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7" name="Freeform 53">
              <a:extLst>
                <a:ext uri="{FF2B5EF4-FFF2-40B4-BE49-F238E27FC236}">
                  <a16:creationId xmlns:a16="http://schemas.microsoft.com/office/drawing/2014/main" id="{50E4F5A0-10D1-6942-AFA3-9FB29E61B8D8}"/>
                </a:ext>
              </a:extLst>
            </p:cNvPr>
            <p:cNvSpPr>
              <a:spLocks/>
            </p:cNvSpPr>
            <p:nvPr/>
          </p:nvSpPr>
          <p:spPr bwMode="auto">
            <a:xfrm>
              <a:off x="7119598" y="2319970"/>
              <a:ext cx="168644" cy="290068"/>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8" name="Freeform 54">
              <a:extLst>
                <a:ext uri="{FF2B5EF4-FFF2-40B4-BE49-F238E27FC236}">
                  <a16:creationId xmlns:a16="http://schemas.microsoft.com/office/drawing/2014/main" id="{D0CE3B59-93BA-154C-95CF-2E2E7386FE69}"/>
                </a:ext>
              </a:extLst>
            </p:cNvPr>
            <p:cNvSpPr>
              <a:spLocks/>
            </p:cNvSpPr>
            <p:nvPr/>
          </p:nvSpPr>
          <p:spPr bwMode="auto">
            <a:xfrm>
              <a:off x="6929030" y="2282869"/>
              <a:ext cx="217551" cy="381136"/>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9" name="Freeform 55">
              <a:extLst>
                <a:ext uri="{FF2B5EF4-FFF2-40B4-BE49-F238E27FC236}">
                  <a16:creationId xmlns:a16="http://schemas.microsoft.com/office/drawing/2014/main" id="{ECDF6958-1140-184C-BAFF-E79FA3285498}"/>
                </a:ext>
              </a:extLst>
            </p:cNvPr>
            <p:cNvSpPr>
              <a:spLocks/>
            </p:cNvSpPr>
            <p:nvPr/>
          </p:nvSpPr>
          <p:spPr bwMode="auto">
            <a:xfrm>
              <a:off x="6662572" y="2198545"/>
              <a:ext cx="330543" cy="242848"/>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0" name="Freeform 119">
              <a:extLst>
                <a:ext uri="{FF2B5EF4-FFF2-40B4-BE49-F238E27FC236}">
                  <a16:creationId xmlns:a16="http://schemas.microsoft.com/office/drawing/2014/main" id="{88F65BC0-B8F6-A84F-A086-3C0EF40E7B92}"/>
                </a:ext>
              </a:extLst>
            </p:cNvPr>
            <p:cNvSpPr>
              <a:spLocks/>
            </p:cNvSpPr>
            <p:nvPr/>
          </p:nvSpPr>
          <p:spPr bwMode="auto">
            <a:xfrm>
              <a:off x="5157993" y="3013097"/>
              <a:ext cx="735560" cy="571704"/>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1" name="Freeform 120">
              <a:extLst>
                <a:ext uri="{FF2B5EF4-FFF2-40B4-BE49-F238E27FC236}">
                  <a16:creationId xmlns:a16="http://schemas.microsoft.com/office/drawing/2014/main" id="{547C3946-368E-4240-AB9F-DCBCF7BB62E5}"/>
                </a:ext>
              </a:extLst>
            </p:cNvPr>
            <p:cNvSpPr>
              <a:spLocks/>
            </p:cNvSpPr>
            <p:nvPr/>
          </p:nvSpPr>
          <p:spPr bwMode="auto">
            <a:xfrm>
              <a:off x="5957637" y="3282926"/>
              <a:ext cx="448593" cy="285010"/>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grpSp>
        <p:nvGrpSpPr>
          <p:cNvPr id="6" name="Group 5">
            <a:extLst>
              <a:ext uri="{FF2B5EF4-FFF2-40B4-BE49-F238E27FC236}">
                <a16:creationId xmlns:a16="http://schemas.microsoft.com/office/drawing/2014/main" id="{FF963421-23D1-944A-82FA-35A96FDBB274}"/>
              </a:ext>
            </a:extLst>
          </p:cNvPr>
          <p:cNvGrpSpPr/>
          <p:nvPr/>
        </p:nvGrpSpPr>
        <p:grpSpPr>
          <a:xfrm>
            <a:off x="14420597" y="6647328"/>
            <a:ext cx="3308839" cy="2889364"/>
            <a:chOff x="13767662" y="6647328"/>
            <a:chExt cx="3308839" cy="2889364"/>
          </a:xfrm>
        </p:grpSpPr>
        <p:sp>
          <p:nvSpPr>
            <p:cNvPr id="129" name="Rectangle 128">
              <a:extLst>
                <a:ext uri="{FF2B5EF4-FFF2-40B4-BE49-F238E27FC236}">
                  <a16:creationId xmlns:a16="http://schemas.microsoft.com/office/drawing/2014/main" id="{A97B2B04-14A8-234D-810B-8F27B4A76FF7}"/>
                </a:ext>
              </a:extLst>
            </p:cNvPr>
            <p:cNvSpPr/>
            <p:nvPr/>
          </p:nvSpPr>
          <p:spPr>
            <a:xfrm>
              <a:off x="13801528" y="6647328"/>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One</a:t>
              </a:r>
            </a:p>
          </p:txBody>
        </p:sp>
        <p:sp>
          <p:nvSpPr>
            <p:cNvPr id="130" name="Rectangle 129">
              <a:extLst>
                <a:ext uri="{FF2B5EF4-FFF2-40B4-BE49-F238E27FC236}">
                  <a16:creationId xmlns:a16="http://schemas.microsoft.com/office/drawing/2014/main" id="{671F0307-6775-C14D-8AAC-6259E87DBB15}"/>
                </a:ext>
              </a:extLst>
            </p:cNvPr>
            <p:cNvSpPr/>
            <p:nvPr/>
          </p:nvSpPr>
          <p:spPr>
            <a:xfrm>
              <a:off x="13767662" y="8392789"/>
              <a:ext cx="3136840"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131" name="TextBox 130">
              <a:extLst>
                <a:ext uri="{FF2B5EF4-FFF2-40B4-BE49-F238E27FC236}">
                  <a16:creationId xmlns:a16="http://schemas.microsoft.com/office/drawing/2014/main" id="{EB4BED6D-8A49-6D4B-B3EE-2B61AB8504DB}"/>
                </a:ext>
              </a:extLst>
            </p:cNvPr>
            <p:cNvSpPr txBox="1"/>
            <p:nvPr/>
          </p:nvSpPr>
          <p:spPr>
            <a:xfrm>
              <a:off x="13767662" y="7293659"/>
              <a:ext cx="1585690" cy="1015663"/>
            </a:xfrm>
            <a:prstGeom prst="rect">
              <a:avLst/>
            </a:prstGeom>
            <a:noFill/>
          </p:spPr>
          <p:txBody>
            <a:bodyPr wrap="none" rtlCol="0">
              <a:spAutoFit/>
            </a:bodyPr>
            <a:lstStyle/>
            <a:p>
              <a:r>
                <a:rPr lang="en-US" sz="6000" dirty="0">
                  <a:solidFill>
                    <a:schemeClr val="accent1"/>
                  </a:solidFill>
                  <a:latin typeface="Montserrat" pitchFamily="2" charset="77"/>
                  <a:ea typeface="Lato Black" charset="0"/>
                  <a:cs typeface="Lato Black" charset="0"/>
                </a:rPr>
                <a:t>+98</a:t>
              </a:r>
            </a:p>
          </p:txBody>
        </p:sp>
      </p:grpSp>
      <p:sp>
        <p:nvSpPr>
          <p:cNvPr id="132" name="Rectangle 131">
            <a:extLst>
              <a:ext uri="{FF2B5EF4-FFF2-40B4-BE49-F238E27FC236}">
                <a16:creationId xmlns:a16="http://schemas.microsoft.com/office/drawing/2014/main" id="{DEF501A5-C661-6444-BD02-4A6EE48D3E54}"/>
              </a:ext>
            </a:extLst>
          </p:cNvPr>
          <p:cNvSpPr/>
          <p:nvPr/>
        </p:nvSpPr>
        <p:spPr>
          <a:xfrm>
            <a:off x="18761502" y="6647328"/>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Two</a:t>
            </a:r>
          </a:p>
        </p:txBody>
      </p:sp>
      <p:sp>
        <p:nvSpPr>
          <p:cNvPr id="133" name="Rectangle 132">
            <a:extLst>
              <a:ext uri="{FF2B5EF4-FFF2-40B4-BE49-F238E27FC236}">
                <a16:creationId xmlns:a16="http://schemas.microsoft.com/office/drawing/2014/main" id="{DE7C7CDA-F8C9-4042-ADC0-3CA978C52F26}"/>
              </a:ext>
            </a:extLst>
          </p:cNvPr>
          <p:cNvSpPr/>
          <p:nvPr/>
        </p:nvSpPr>
        <p:spPr>
          <a:xfrm>
            <a:off x="18727636" y="8392789"/>
            <a:ext cx="3136840"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134" name="TextBox 133">
            <a:extLst>
              <a:ext uri="{FF2B5EF4-FFF2-40B4-BE49-F238E27FC236}">
                <a16:creationId xmlns:a16="http://schemas.microsoft.com/office/drawing/2014/main" id="{F6594826-C610-9B4D-9F8D-90B8A295C0DF}"/>
              </a:ext>
            </a:extLst>
          </p:cNvPr>
          <p:cNvSpPr txBox="1"/>
          <p:nvPr/>
        </p:nvSpPr>
        <p:spPr>
          <a:xfrm>
            <a:off x="18727636" y="7293659"/>
            <a:ext cx="2135521" cy="1015663"/>
          </a:xfrm>
          <a:prstGeom prst="rect">
            <a:avLst/>
          </a:prstGeom>
          <a:noFill/>
        </p:spPr>
        <p:txBody>
          <a:bodyPr wrap="none" rtlCol="0">
            <a:spAutoFit/>
          </a:bodyPr>
          <a:lstStyle/>
          <a:p>
            <a:r>
              <a:rPr lang="en-US" sz="6000" dirty="0">
                <a:solidFill>
                  <a:schemeClr val="accent3"/>
                </a:solidFill>
                <a:latin typeface="Montserrat" pitchFamily="2" charset="77"/>
                <a:ea typeface="Lato Black" charset="0"/>
                <a:cs typeface="Lato Black" charset="0"/>
              </a:rPr>
              <a:t>+480</a:t>
            </a:r>
          </a:p>
        </p:txBody>
      </p:sp>
    </p:spTree>
    <p:extLst>
      <p:ext uri="{BB962C8B-B14F-4D97-AF65-F5344CB8AC3E}">
        <p14:creationId xmlns:p14="http://schemas.microsoft.com/office/powerpoint/2010/main" val="33102190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6897740" y="1745044"/>
            <a:ext cx="10582186" cy="1315581"/>
            <a:chOff x="6897740" y="1745044"/>
            <a:chExt cx="10582186"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6897740" y="2137295"/>
              <a:ext cx="10582186" cy="923330"/>
            </a:xfrm>
            <a:prstGeom prst="rect">
              <a:avLst/>
            </a:prstGeom>
            <a:noFill/>
            <a:ln>
              <a:noFill/>
            </a:ln>
          </p:spPr>
          <p:txBody>
            <a:bodyPr wrap="square" rtlCol="0">
              <a:spAutoFit/>
            </a:bodyPr>
            <a:lstStyle/>
            <a:p>
              <a:pPr algn="ctr"/>
              <a:r>
                <a:rPr lang="en-US" sz="5400" dirty="0">
                  <a:solidFill>
                    <a:schemeClr val="tx2"/>
                  </a:solidFill>
                  <a:latin typeface="Montserrat" pitchFamily="2" charset="77"/>
                  <a:ea typeface="Lato Black" charset="0"/>
                  <a:cs typeface="Lato Black" charset="0"/>
                </a:rPr>
                <a:t>Canada Editable Map</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grpSp>
        <p:nvGrpSpPr>
          <p:cNvPr id="68" name="Group 67">
            <a:extLst>
              <a:ext uri="{FF2B5EF4-FFF2-40B4-BE49-F238E27FC236}">
                <a16:creationId xmlns:a16="http://schemas.microsoft.com/office/drawing/2014/main" id="{31753A04-C298-4341-BAC8-ABFD25DCF539}"/>
              </a:ext>
            </a:extLst>
          </p:cNvPr>
          <p:cNvGrpSpPr/>
          <p:nvPr/>
        </p:nvGrpSpPr>
        <p:grpSpPr>
          <a:xfrm>
            <a:off x="11006218" y="4274311"/>
            <a:ext cx="10957104" cy="7054357"/>
            <a:chOff x="1289912" y="4078363"/>
            <a:chExt cx="10444353" cy="6724240"/>
          </a:xfrm>
          <a:solidFill>
            <a:srgbClr val="EFF1F7"/>
          </a:solidFill>
        </p:grpSpPr>
        <p:sp>
          <p:nvSpPr>
            <p:cNvPr id="69" name="Freeform 119">
              <a:extLst>
                <a:ext uri="{FF2B5EF4-FFF2-40B4-BE49-F238E27FC236}">
                  <a16:creationId xmlns:a16="http://schemas.microsoft.com/office/drawing/2014/main" id="{CD0E9139-BFFB-6E4B-9C8B-C14C3E854627}"/>
                </a:ext>
              </a:extLst>
            </p:cNvPr>
            <p:cNvSpPr>
              <a:spLocks noChangeArrowheads="1"/>
            </p:cNvSpPr>
            <p:nvPr/>
          </p:nvSpPr>
          <p:spPr bwMode="auto">
            <a:xfrm>
              <a:off x="6880145" y="6072821"/>
              <a:ext cx="1422840" cy="1164219"/>
            </a:xfrm>
            <a:custGeom>
              <a:avLst/>
              <a:gdLst>
                <a:gd name="T0" fmla="*/ 330 w 2668"/>
                <a:gd name="T1" fmla="*/ 1480 h 2182"/>
                <a:gd name="T2" fmla="*/ 492 w 2668"/>
                <a:gd name="T3" fmla="*/ 1576 h 2182"/>
                <a:gd name="T4" fmla="*/ 755 w 2668"/>
                <a:gd name="T5" fmla="*/ 1486 h 2182"/>
                <a:gd name="T6" fmla="*/ 797 w 2668"/>
                <a:gd name="T7" fmla="*/ 1474 h 2182"/>
                <a:gd name="T8" fmla="*/ 929 w 2668"/>
                <a:gd name="T9" fmla="*/ 1720 h 2182"/>
                <a:gd name="T10" fmla="*/ 1205 w 2668"/>
                <a:gd name="T11" fmla="*/ 1774 h 2182"/>
                <a:gd name="T12" fmla="*/ 1354 w 2668"/>
                <a:gd name="T13" fmla="*/ 1924 h 2182"/>
                <a:gd name="T14" fmla="*/ 1660 w 2668"/>
                <a:gd name="T15" fmla="*/ 1786 h 2182"/>
                <a:gd name="T16" fmla="*/ 1828 w 2668"/>
                <a:gd name="T17" fmla="*/ 1804 h 2182"/>
                <a:gd name="T18" fmla="*/ 1984 w 2668"/>
                <a:gd name="T19" fmla="*/ 1972 h 2182"/>
                <a:gd name="T20" fmla="*/ 1996 w 2668"/>
                <a:gd name="T21" fmla="*/ 2127 h 2182"/>
                <a:gd name="T22" fmla="*/ 2355 w 2668"/>
                <a:gd name="T23" fmla="*/ 1942 h 2182"/>
                <a:gd name="T24" fmla="*/ 2439 w 2668"/>
                <a:gd name="T25" fmla="*/ 1900 h 2182"/>
                <a:gd name="T26" fmla="*/ 2463 w 2668"/>
                <a:gd name="T27" fmla="*/ 1804 h 2182"/>
                <a:gd name="T28" fmla="*/ 2403 w 2668"/>
                <a:gd name="T29" fmla="*/ 1612 h 2182"/>
                <a:gd name="T30" fmla="*/ 2391 w 2668"/>
                <a:gd name="T31" fmla="*/ 1510 h 2182"/>
                <a:gd name="T32" fmla="*/ 2271 w 2668"/>
                <a:gd name="T33" fmla="*/ 1379 h 2182"/>
                <a:gd name="T34" fmla="*/ 2199 w 2668"/>
                <a:gd name="T35" fmla="*/ 1265 h 2182"/>
                <a:gd name="T36" fmla="*/ 2391 w 2668"/>
                <a:gd name="T37" fmla="*/ 1145 h 2182"/>
                <a:gd name="T38" fmla="*/ 2481 w 2668"/>
                <a:gd name="T39" fmla="*/ 953 h 2182"/>
                <a:gd name="T40" fmla="*/ 2457 w 2668"/>
                <a:gd name="T41" fmla="*/ 833 h 2182"/>
                <a:gd name="T42" fmla="*/ 2523 w 2668"/>
                <a:gd name="T43" fmla="*/ 695 h 2182"/>
                <a:gd name="T44" fmla="*/ 2523 w 2668"/>
                <a:gd name="T45" fmla="*/ 533 h 2182"/>
                <a:gd name="T46" fmla="*/ 2667 w 2668"/>
                <a:gd name="T47" fmla="*/ 330 h 2182"/>
                <a:gd name="T48" fmla="*/ 2625 w 2668"/>
                <a:gd name="T49" fmla="*/ 282 h 2182"/>
                <a:gd name="T50" fmla="*/ 2535 w 2668"/>
                <a:gd name="T51" fmla="*/ 84 h 2182"/>
                <a:gd name="T52" fmla="*/ 1804 w 2668"/>
                <a:gd name="T53" fmla="*/ 0 h 2182"/>
                <a:gd name="T54" fmla="*/ 1480 w 2668"/>
                <a:gd name="T55" fmla="*/ 102 h 2182"/>
                <a:gd name="T56" fmla="*/ 1330 w 2668"/>
                <a:gd name="T57" fmla="*/ 390 h 2182"/>
                <a:gd name="T58" fmla="*/ 1342 w 2668"/>
                <a:gd name="T59" fmla="*/ 420 h 2182"/>
                <a:gd name="T60" fmla="*/ 1330 w 2668"/>
                <a:gd name="T61" fmla="*/ 480 h 2182"/>
                <a:gd name="T62" fmla="*/ 1241 w 2668"/>
                <a:gd name="T63" fmla="*/ 647 h 2182"/>
                <a:gd name="T64" fmla="*/ 1013 w 2668"/>
                <a:gd name="T65" fmla="*/ 809 h 2182"/>
                <a:gd name="T66" fmla="*/ 761 w 2668"/>
                <a:gd name="T67" fmla="*/ 905 h 2182"/>
                <a:gd name="T68" fmla="*/ 587 w 2668"/>
                <a:gd name="T69" fmla="*/ 851 h 2182"/>
                <a:gd name="T70" fmla="*/ 455 w 2668"/>
                <a:gd name="T71" fmla="*/ 785 h 2182"/>
                <a:gd name="T72" fmla="*/ 378 w 2668"/>
                <a:gd name="T73" fmla="*/ 707 h 2182"/>
                <a:gd name="T74" fmla="*/ 300 w 2668"/>
                <a:gd name="T75" fmla="*/ 701 h 2182"/>
                <a:gd name="T76" fmla="*/ 120 w 2668"/>
                <a:gd name="T77" fmla="*/ 809 h 2182"/>
                <a:gd name="T78" fmla="*/ 6 w 2668"/>
                <a:gd name="T79" fmla="*/ 977 h 2182"/>
                <a:gd name="T80" fmla="*/ 138 w 2668"/>
                <a:gd name="T81" fmla="*/ 1025 h 2182"/>
                <a:gd name="T82" fmla="*/ 444 w 2668"/>
                <a:gd name="T83" fmla="*/ 1223 h 2182"/>
                <a:gd name="T84" fmla="*/ 521 w 2668"/>
                <a:gd name="T85" fmla="*/ 1390 h 2182"/>
                <a:gd name="T86" fmla="*/ 330 w 2668"/>
                <a:gd name="T87" fmla="*/ 1480 h 2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8" h="2182">
                  <a:moveTo>
                    <a:pt x="330" y="1480"/>
                  </a:moveTo>
                  <a:lnTo>
                    <a:pt x="330" y="1480"/>
                  </a:lnTo>
                  <a:cubicBezTo>
                    <a:pt x="336" y="1522"/>
                    <a:pt x="336" y="1522"/>
                    <a:pt x="336" y="1522"/>
                  </a:cubicBezTo>
                  <a:cubicBezTo>
                    <a:pt x="492" y="1576"/>
                    <a:pt x="492" y="1576"/>
                    <a:pt x="492" y="1576"/>
                  </a:cubicBezTo>
                  <a:cubicBezTo>
                    <a:pt x="683" y="1546"/>
                    <a:pt x="683" y="1546"/>
                    <a:pt x="683" y="1546"/>
                  </a:cubicBezTo>
                  <a:cubicBezTo>
                    <a:pt x="707" y="1534"/>
                    <a:pt x="719" y="1498"/>
                    <a:pt x="755" y="1486"/>
                  </a:cubicBezTo>
                  <a:cubicBezTo>
                    <a:pt x="767" y="1480"/>
                    <a:pt x="779" y="1480"/>
                    <a:pt x="797" y="1474"/>
                  </a:cubicBezTo>
                  <a:lnTo>
                    <a:pt x="797" y="1474"/>
                  </a:lnTo>
                  <a:cubicBezTo>
                    <a:pt x="881" y="1444"/>
                    <a:pt x="923" y="1486"/>
                    <a:pt x="941" y="1570"/>
                  </a:cubicBezTo>
                  <a:cubicBezTo>
                    <a:pt x="953" y="1612"/>
                    <a:pt x="917" y="1678"/>
                    <a:pt x="929" y="1720"/>
                  </a:cubicBezTo>
                  <a:cubicBezTo>
                    <a:pt x="935" y="1726"/>
                    <a:pt x="1067" y="1738"/>
                    <a:pt x="1091" y="1750"/>
                  </a:cubicBezTo>
                  <a:cubicBezTo>
                    <a:pt x="1127" y="1762"/>
                    <a:pt x="1163" y="1780"/>
                    <a:pt x="1205" y="1774"/>
                  </a:cubicBezTo>
                  <a:cubicBezTo>
                    <a:pt x="1276" y="1762"/>
                    <a:pt x="1312" y="1732"/>
                    <a:pt x="1354" y="1798"/>
                  </a:cubicBezTo>
                  <a:cubicBezTo>
                    <a:pt x="1384" y="1840"/>
                    <a:pt x="1330" y="1876"/>
                    <a:pt x="1354" y="1924"/>
                  </a:cubicBezTo>
                  <a:cubicBezTo>
                    <a:pt x="1402" y="1936"/>
                    <a:pt x="1426" y="1978"/>
                    <a:pt x="1456" y="1912"/>
                  </a:cubicBezTo>
                  <a:cubicBezTo>
                    <a:pt x="1474" y="1882"/>
                    <a:pt x="1636" y="1786"/>
                    <a:pt x="1660" y="1786"/>
                  </a:cubicBezTo>
                  <a:cubicBezTo>
                    <a:pt x="1690" y="1798"/>
                    <a:pt x="1696" y="1882"/>
                    <a:pt x="1756" y="1858"/>
                  </a:cubicBezTo>
                  <a:cubicBezTo>
                    <a:pt x="1774" y="1852"/>
                    <a:pt x="1804" y="1786"/>
                    <a:pt x="1828" y="1804"/>
                  </a:cubicBezTo>
                  <a:cubicBezTo>
                    <a:pt x="1882" y="1852"/>
                    <a:pt x="1912" y="1810"/>
                    <a:pt x="1912" y="1900"/>
                  </a:cubicBezTo>
                  <a:cubicBezTo>
                    <a:pt x="1912" y="1960"/>
                    <a:pt x="1912" y="2044"/>
                    <a:pt x="1984" y="1972"/>
                  </a:cubicBezTo>
                  <a:lnTo>
                    <a:pt x="1984" y="1972"/>
                  </a:lnTo>
                  <a:cubicBezTo>
                    <a:pt x="2014" y="2014"/>
                    <a:pt x="1984" y="2085"/>
                    <a:pt x="1996" y="2127"/>
                  </a:cubicBezTo>
                  <a:cubicBezTo>
                    <a:pt x="2014" y="2181"/>
                    <a:pt x="2133" y="2062"/>
                    <a:pt x="2157" y="2050"/>
                  </a:cubicBezTo>
                  <a:cubicBezTo>
                    <a:pt x="2355" y="1942"/>
                    <a:pt x="2355" y="1942"/>
                    <a:pt x="2355" y="1942"/>
                  </a:cubicBezTo>
                  <a:lnTo>
                    <a:pt x="2355" y="1942"/>
                  </a:lnTo>
                  <a:cubicBezTo>
                    <a:pt x="2385" y="1930"/>
                    <a:pt x="2415" y="1918"/>
                    <a:pt x="2439" y="1900"/>
                  </a:cubicBezTo>
                  <a:cubicBezTo>
                    <a:pt x="2451" y="1894"/>
                    <a:pt x="2499" y="1888"/>
                    <a:pt x="2487" y="1870"/>
                  </a:cubicBezTo>
                  <a:cubicBezTo>
                    <a:pt x="2475" y="1846"/>
                    <a:pt x="2463" y="1834"/>
                    <a:pt x="2463" y="1804"/>
                  </a:cubicBezTo>
                  <a:cubicBezTo>
                    <a:pt x="2475" y="1780"/>
                    <a:pt x="2511" y="1696"/>
                    <a:pt x="2499" y="1672"/>
                  </a:cubicBezTo>
                  <a:cubicBezTo>
                    <a:pt x="2487" y="1636"/>
                    <a:pt x="2421" y="1648"/>
                    <a:pt x="2403" y="1612"/>
                  </a:cubicBezTo>
                  <a:cubicBezTo>
                    <a:pt x="2397" y="1594"/>
                    <a:pt x="2367" y="1558"/>
                    <a:pt x="2367" y="1540"/>
                  </a:cubicBezTo>
                  <a:cubicBezTo>
                    <a:pt x="2367" y="1522"/>
                    <a:pt x="2391" y="1522"/>
                    <a:pt x="2391" y="1510"/>
                  </a:cubicBezTo>
                  <a:cubicBezTo>
                    <a:pt x="2391" y="1492"/>
                    <a:pt x="2379" y="1486"/>
                    <a:pt x="2367" y="1480"/>
                  </a:cubicBezTo>
                  <a:cubicBezTo>
                    <a:pt x="2331" y="1462"/>
                    <a:pt x="2289" y="1408"/>
                    <a:pt x="2271" y="1379"/>
                  </a:cubicBezTo>
                  <a:cubicBezTo>
                    <a:pt x="2259" y="1355"/>
                    <a:pt x="2271" y="1324"/>
                    <a:pt x="2247" y="1307"/>
                  </a:cubicBezTo>
                  <a:cubicBezTo>
                    <a:pt x="2229" y="1295"/>
                    <a:pt x="2175" y="1283"/>
                    <a:pt x="2199" y="1265"/>
                  </a:cubicBezTo>
                  <a:cubicBezTo>
                    <a:pt x="2235" y="1229"/>
                    <a:pt x="2217" y="1223"/>
                    <a:pt x="2241" y="1187"/>
                  </a:cubicBezTo>
                  <a:cubicBezTo>
                    <a:pt x="2289" y="1163"/>
                    <a:pt x="2343" y="1181"/>
                    <a:pt x="2391" y="1145"/>
                  </a:cubicBezTo>
                  <a:cubicBezTo>
                    <a:pt x="2445" y="1103"/>
                    <a:pt x="2421" y="1079"/>
                    <a:pt x="2439" y="1025"/>
                  </a:cubicBezTo>
                  <a:cubicBezTo>
                    <a:pt x="2451" y="1001"/>
                    <a:pt x="2469" y="977"/>
                    <a:pt x="2481" y="953"/>
                  </a:cubicBezTo>
                  <a:cubicBezTo>
                    <a:pt x="2505" y="917"/>
                    <a:pt x="2511" y="917"/>
                    <a:pt x="2547" y="893"/>
                  </a:cubicBezTo>
                  <a:cubicBezTo>
                    <a:pt x="2589" y="863"/>
                    <a:pt x="2457" y="869"/>
                    <a:pt x="2457" y="833"/>
                  </a:cubicBezTo>
                  <a:cubicBezTo>
                    <a:pt x="2457" y="809"/>
                    <a:pt x="2481" y="785"/>
                    <a:pt x="2493" y="773"/>
                  </a:cubicBezTo>
                  <a:cubicBezTo>
                    <a:pt x="2517" y="749"/>
                    <a:pt x="2523" y="731"/>
                    <a:pt x="2523" y="695"/>
                  </a:cubicBezTo>
                  <a:cubicBezTo>
                    <a:pt x="2523" y="647"/>
                    <a:pt x="2481" y="671"/>
                    <a:pt x="2505" y="611"/>
                  </a:cubicBezTo>
                  <a:cubicBezTo>
                    <a:pt x="2511" y="588"/>
                    <a:pt x="2511" y="557"/>
                    <a:pt x="2523" y="533"/>
                  </a:cubicBezTo>
                  <a:cubicBezTo>
                    <a:pt x="2535" y="516"/>
                    <a:pt x="2559" y="504"/>
                    <a:pt x="2565" y="480"/>
                  </a:cubicBezTo>
                  <a:cubicBezTo>
                    <a:pt x="2595" y="426"/>
                    <a:pt x="2625" y="378"/>
                    <a:pt x="2667" y="330"/>
                  </a:cubicBezTo>
                  <a:lnTo>
                    <a:pt x="2667" y="330"/>
                  </a:lnTo>
                  <a:cubicBezTo>
                    <a:pt x="2625" y="282"/>
                    <a:pt x="2625" y="282"/>
                    <a:pt x="2625" y="282"/>
                  </a:cubicBezTo>
                  <a:cubicBezTo>
                    <a:pt x="2493" y="270"/>
                    <a:pt x="2493" y="270"/>
                    <a:pt x="2493" y="270"/>
                  </a:cubicBezTo>
                  <a:cubicBezTo>
                    <a:pt x="2469" y="180"/>
                    <a:pt x="2487" y="156"/>
                    <a:pt x="2535" y="84"/>
                  </a:cubicBezTo>
                  <a:cubicBezTo>
                    <a:pt x="2577" y="24"/>
                    <a:pt x="2397" y="42"/>
                    <a:pt x="2373" y="42"/>
                  </a:cubicBezTo>
                  <a:cubicBezTo>
                    <a:pt x="2193" y="42"/>
                    <a:pt x="1924" y="198"/>
                    <a:pt x="1804" y="0"/>
                  </a:cubicBezTo>
                  <a:lnTo>
                    <a:pt x="1804" y="0"/>
                  </a:lnTo>
                  <a:cubicBezTo>
                    <a:pt x="1696" y="30"/>
                    <a:pt x="1588" y="54"/>
                    <a:pt x="1480" y="102"/>
                  </a:cubicBezTo>
                  <a:cubicBezTo>
                    <a:pt x="1420" y="132"/>
                    <a:pt x="1276" y="180"/>
                    <a:pt x="1276" y="264"/>
                  </a:cubicBezTo>
                  <a:cubicBezTo>
                    <a:pt x="1276" y="306"/>
                    <a:pt x="1312" y="354"/>
                    <a:pt x="1330" y="390"/>
                  </a:cubicBezTo>
                  <a:lnTo>
                    <a:pt x="1330" y="390"/>
                  </a:lnTo>
                  <a:cubicBezTo>
                    <a:pt x="1342" y="420"/>
                    <a:pt x="1342" y="420"/>
                    <a:pt x="1342" y="420"/>
                  </a:cubicBezTo>
                  <a:cubicBezTo>
                    <a:pt x="1342" y="432"/>
                    <a:pt x="1348" y="462"/>
                    <a:pt x="1342" y="468"/>
                  </a:cubicBezTo>
                  <a:cubicBezTo>
                    <a:pt x="1342" y="474"/>
                    <a:pt x="1336" y="474"/>
                    <a:pt x="1330" y="480"/>
                  </a:cubicBezTo>
                  <a:cubicBezTo>
                    <a:pt x="1324" y="480"/>
                    <a:pt x="1318" y="486"/>
                    <a:pt x="1307" y="498"/>
                  </a:cubicBezTo>
                  <a:cubicBezTo>
                    <a:pt x="1259" y="564"/>
                    <a:pt x="1312" y="593"/>
                    <a:pt x="1241" y="647"/>
                  </a:cubicBezTo>
                  <a:cubicBezTo>
                    <a:pt x="1187" y="683"/>
                    <a:pt x="1163" y="761"/>
                    <a:pt x="1121" y="809"/>
                  </a:cubicBezTo>
                  <a:cubicBezTo>
                    <a:pt x="1073" y="851"/>
                    <a:pt x="1055" y="821"/>
                    <a:pt x="1013" y="809"/>
                  </a:cubicBezTo>
                  <a:cubicBezTo>
                    <a:pt x="977" y="803"/>
                    <a:pt x="965" y="815"/>
                    <a:pt x="935" y="833"/>
                  </a:cubicBezTo>
                  <a:cubicBezTo>
                    <a:pt x="887" y="857"/>
                    <a:pt x="821" y="929"/>
                    <a:pt x="761" y="905"/>
                  </a:cubicBezTo>
                  <a:cubicBezTo>
                    <a:pt x="755" y="881"/>
                    <a:pt x="761" y="833"/>
                    <a:pt x="749" y="815"/>
                  </a:cubicBezTo>
                  <a:cubicBezTo>
                    <a:pt x="695" y="815"/>
                    <a:pt x="635" y="839"/>
                    <a:pt x="587" y="851"/>
                  </a:cubicBezTo>
                  <a:cubicBezTo>
                    <a:pt x="455" y="785"/>
                    <a:pt x="455" y="785"/>
                    <a:pt x="455" y="785"/>
                  </a:cubicBezTo>
                  <a:lnTo>
                    <a:pt x="455" y="785"/>
                  </a:lnTo>
                  <a:cubicBezTo>
                    <a:pt x="384" y="713"/>
                    <a:pt x="384" y="713"/>
                    <a:pt x="384" y="713"/>
                  </a:cubicBezTo>
                  <a:cubicBezTo>
                    <a:pt x="384" y="713"/>
                    <a:pt x="384" y="707"/>
                    <a:pt x="378" y="707"/>
                  </a:cubicBezTo>
                  <a:cubicBezTo>
                    <a:pt x="300" y="701"/>
                    <a:pt x="300" y="701"/>
                    <a:pt x="300" y="701"/>
                  </a:cubicBezTo>
                  <a:lnTo>
                    <a:pt x="300" y="701"/>
                  </a:lnTo>
                  <a:cubicBezTo>
                    <a:pt x="258" y="725"/>
                    <a:pt x="258" y="725"/>
                    <a:pt x="258" y="725"/>
                  </a:cubicBezTo>
                  <a:cubicBezTo>
                    <a:pt x="120" y="809"/>
                    <a:pt x="120" y="809"/>
                    <a:pt x="120" y="809"/>
                  </a:cubicBezTo>
                  <a:cubicBezTo>
                    <a:pt x="90" y="827"/>
                    <a:pt x="84" y="905"/>
                    <a:pt x="66" y="935"/>
                  </a:cubicBezTo>
                  <a:cubicBezTo>
                    <a:pt x="54" y="959"/>
                    <a:pt x="18" y="947"/>
                    <a:pt x="6" y="977"/>
                  </a:cubicBezTo>
                  <a:cubicBezTo>
                    <a:pt x="0" y="995"/>
                    <a:pt x="0" y="1007"/>
                    <a:pt x="12" y="1025"/>
                  </a:cubicBezTo>
                  <a:cubicBezTo>
                    <a:pt x="42" y="1055"/>
                    <a:pt x="102" y="1031"/>
                    <a:pt x="138" y="1025"/>
                  </a:cubicBezTo>
                  <a:cubicBezTo>
                    <a:pt x="210" y="1013"/>
                    <a:pt x="228" y="1013"/>
                    <a:pt x="282" y="1061"/>
                  </a:cubicBezTo>
                  <a:cubicBezTo>
                    <a:pt x="348" y="1109"/>
                    <a:pt x="390" y="1169"/>
                    <a:pt x="444" y="1223"/>
                  </a:cubicBezTo>
                  <a:cubicBezTo>
                    <a:pt x="473" y="1259"/>
                    <a:pt x="551" y="1259"/>
                    <a:pt x="551" y="1313"/>
                  </a:cubicBezTo>
                  <a:cubicBezTo>
                    <a:pt x="551" y="1331"/>
                    <a:pt x="533" y="1372"/>
                    <a:pt x="521" y="1390"/>
                  </a:cubicBezTo>
                  <a:cubicBezTo>
                    <a:pt x="492" y="1426"/>
                    <a:pt x="450" y="1438"/>
                    <a:pt x="402" y="1450"/>
                  </a:cubicBezTo>
                  <a:cubicBezTo>
                    <a:pt x="378" y="1462"/>
                    <a:pt x="354" y="1486"/>
                    <a:pt x="330" y="1480"/>
                  </a:cubicBezTo>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70" name="Freeform 120">
              <a:extLst>
                <a:ext uri="{FF2B5EF4-FFF2-40B4-BE49-F238E27FC236}">
                  <a16:creationId xmlns:a16="http://schemas.microsoft.com/office/drawing/2014/main" id="{A85DFEA2-4B27-5648-9C4D-DBA74F7FB584}"/>
                </a:ext>
              </a:extLst>
            </p:cNvPr>
            <p:cNvSpPr>
              <a:spLocks noChangeArrowheads="1"/>
            </p:cNvSpPr>
            <p:nvPr/>
          </p:nvSpPr>
          <p:spPr bwMode="auto">
            <a:xfrm>
              <a:off x="6901312" y="6841911"/>
              <a:ext cx="1305250" cy="1585218"/>
            </a:xfrm>
            <a:custGeom>
              <a:avLst/>
              <a:gdLst>
                <a:gd name="T0" fmla="*/ 755 w 2446"/>
                <a:gd name="T1" fmla="*/ 30 h 2972"/>
                <a:gd name="T2" fmla="*/ 887 w 2446"/>
                <a:gd name="T3" fmla="*/ 276 h 2972"/>
                <a:gd name="T4" fmla="*/ 1163 w 2446"/>
                <a:gd name="T5" fmla="*/ 330 h 2972"/>
                <a:gd name="T6" fmla="*/ 1312 w 2446"/>
                <a:gd name="T7" fmla="*/ 480 h 2972"/>
                <a:gd name="T8" fmla="*/ 1618 w 2446"/>
                <a:gd name="T9" fmla="*/ 342 h 2972"/>
                <a:gd name="T10" fmla="*/ 1786 w 2446"/>
                <a:gd name="T11" fmla="*/ 360 h 2972"/>
                <a:gd name="T12" fmla="*/ 1942 w 2446"/>
                <a:gd name="T13" fmla="*/ 528 h 2972"/>
                <a:gd name="T14" fmla="*/ 1954 w 2446"/>
                <a:gd name="T15" fmla="*/ 683 h 2972"/>
                <a:gd name="T16" fmla="*/ 2313 w 2446"/>
                <a:gd name="T17" fmla="*/ 498 h 2972"/>
                <a:gd name="T18" fmla="*/ 2385 w 2446"/>
                <a:gd name="T19" fmla="*/ 576 h 2972"/>
                <a:gd name="T20" fmla="*/ 2379 w 2446"/>
                <a:gd name="T21" fmla="*/ 785 h 2972"/>
                <a:gd name="T22" fmla="*/ 2193 w 2446"/>
                <a:gd name="T23" fmla="*/ 899 h 2972"/>
                <a:gd name="T24" fmla="*/ 2097 w 2446"/>
                <a:gd name="T25" fmla="*/ 1043 h 2972"/>
                <a:gd name="T26" fmla="*/ 2080 w 2446"/>
                <a:gd name="T27" fmla="*/ 1150 h 2972"/>
                <a:gd name="T28" fmla="*/ 1972 w 2446"/>
                <a:gd name="T29" fmla="*/ 1240 h 2972"/>
                <a:gd name="T30" fmla="*/ 1906 w 2446"/>
                <a:gd name="T31" fmla="*/ 1288 h 2972"/>
                <a:gd name="T32" fmla="*/ 1882 w 2446"/>
                <a:gd name="T33" fmla="*/ 1431 h 2972"/>
                <a:gd name="T34" fmla="*/ 1804 w 2446"/>
                <a:gd name="T35" fmla="*/ 1623 h 2972"/>
                <a:gd name="T36" fmla="*/ 1606 w 2446"/>
                <a:gd name="T37" fmla="*/ 1599 h 2972"/>
                <a:gd name="T38" fmla="*/ 1516 w 2446"/>
                <a:gd name="T39" fmla="*/ 1767 h 2972"/>
                <a:gd name="T40" fmla="*/ 1318 w 2446"/>
                <a:gd name="T41" fmla="*/ 1869 h 2972"/>
                <a:gd name="T42" fmla="*/ 1193 w 2446"/>
                <a:gd name="T43" fmla="*/ 1935 h 2972"/>
                <a:gd name="T44" fmla="*/ 1175 w 2446"/>
                <a:gd name="T45" fmla="*/ 2151 h 2972"/>
                <a:gd name="T46" fmla="*/ 1103 w 2446"/>
                <a:gd name="T47" fmla="*/ 2264 h 2972"/>
                <a:gd name="T48" fmla="*/ 1193 w 2446"/>
                <a:gd name="T49" fmla="*/ 2378 h 2972"/>
                <a:gd name="T50" fmla="*/ 1223 w 2446"/>
                <a:gd name="T51" fmla="*/ 2552 h 2972"/>
                <a:gd name="T52" fmla="*/ 1228 w 2446"/>
                <a:gd name="T53" fmla="*/ 2642 h 2972"/>
                <a:gd name="T54" fmla="*/ 1109 w 2446"/>
                <a:gd name="T55" fmla="*/ 2732 h 2972"/>
                <a:gd name="T56" fmla="*/ 995 w 2446"/>
                <a:gd name="T57" fmla="*/ 2696 h 2972"/>
                <a:gd name="T58" fmla="*/ 833 w 2446"/>
                <a:gd name="T59" fmla="*/ 2672 h 2972"/>
                <a:gd name="T60" fmla="*/ 653 w 2446"/>
                <a:gd name="T61" fmla="*/ 2594 h 2972"/>
                <a:gd name="T62" fmla="*/ 426 w 2446"/>
                <a:gd name="T63" fmla="*/ 2918 h 2972"/>
                <a:gd name="T64" fmla="*/ 336 w 2446"/>
                <a:gd name="T65" fmla="*/ 2971 h 2972"/>
                <a:gd name="T66" fmla="*/ 186 w 2446"/>
                <a:gd name="T67" fmla="*/ 2888 h 2972"/>
                <a:gd name="T68" fmla="*/ 42 w 2446"/>
                <a:gd name="T69" fmla="*/ 2570 h 2972"/>
                <a:gd name="T70" fmla="*/ 102 w 2446"/>
                <a:gd name="T71" fmla="*/ 2390 h 2972"/>
                <a:gd name="T72" fmla="*/ 90 w 2446"/>
                <a:gd name="T73" fmla="*/ 2270 h 2972"/>
                <a:gd name="T74" fmla="*/ 78 w 2446"/>
                <a:gd name="T75" fmla="*/ 2175 h 2972"/>
                <a:gd name="T76" fmla="*/ 54 w 2446"/>
                <a:gd name="T77" fmla="*/ 2156 h 2972"/>
                <a:gd name="T78" fmla="*/ 6 w 2446"/>
                <a:gd name="T79" fmla="*/ 2013 h 2972"/>
                <a:gd name="T80" fmla="*/ 60 w 2446"/>
                <a:gd name="T81" fmla="*/ 1935 h 2972"/>
                <a:gd name="T82" fmla="*/ 240 w 2446"/>
                <a:gd name="T83" fmla="*/ 1947 h 2972"/>
                <a:gd name="T84" fmla="*/ 240 w 2446"/>
                <a:gd name="T85" fmla="*/ 1803 h 2972"/>
                <a:gd name="T86" fmla="*/ 222 w 2446"/>
                <a:gd name="T87" fmla="*/ 1737 h 2972"/>
                <a:gd name="T88" fmla="*/ 198 w 2446"/>
                <a:gd name="T89" fmla="*/ 1563 h 2972"/>
                <a:gd name="T90" fmla="*/ 216 w 2446"/>
                <a:gd name="T91" fmla="*/ 1491 h 2972"/>
                <a:gd name="T92" fmla="*/ 228 w 2446"/>
                <a:gd name="T93" fmla="*/ 1461 h 2972"/>
                <a:gd name="T94" fmla="*/ 408 w 2446"/>
                <a:gd name="T95" fmla="*/ 1402 h 2972"/>
                <a:gd name="T96" fmla="*/ 360 w 2446"/>
                <a:gd name="T97" fmla="*/ 1270 h 2972"/>
                <a:gd name="T98" fmla="*/ 366 w 2446"/>
                <a:gd name="T99" fmla="*/ 1234 h 2972"/>
                <a:gd name="T100" fmla="*/ 360 w 2446"/>
                <a:gd name="T101" fmla="*/ 1180 h 2972"/>
                <a:gd name="T102" fmla="*/ 378 w 2446"/>
                <a:gd name="T103" fmla="*/ 1073 h 2972"/>
                <a:gd name="T104" fmla="*/ 455 w 2446"/>
                <a:gd name="T105" fmla="*/ 947 h 2972"/>
                <a:gd name="T106" fmla="*/ 408 w 2446"/>
                <a:gd name="T107" fmla="*/ 911 h 2972"/>
                <a:gd name="T108" fmla="*/ 294 w 2446"/>
                <a:gd name="T109" fmla="*/ 899 h 2972"/>
                <a:gd name="T110" fmla="*/ 306 w 2446"/>
                <a:gd name="T111" fmla="*/ 773 h 2972"/>
                <a:gd name="T112" fmla="*/ 324 w 2446"/>
                <a:gd name="T113" fmla="*/ 582 h 2972"/>
                <a:gd name="T114" fmla="*/ 467 w 2446"/>
                <a:gd name="T115" fmla="*/ 516 h 2972"/>
                <a:gd name="T116" fmla="*/ 653 w 2446"/>
                <a:gd name="T117" fmla="*/ 390 h 2972"/>
                <a:gd name="T118" fmla="*/ 695 w 2446"/>
                <a:gd name="T119" fmla="*/ 198 h 2972"/>
                <a:gd name="T120" fmla="*/ 767 w 2446"/>
                <a:gd name="T121" fmla="*/ 78 h 2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46" h="2972">
                  <a:moveTo>
                    <a:pt x="755" y="30"/>
                  </a:moveTo>
                  <a:lnTo>
                    <a:pt x="755" y="30"/>
                  </a:lnTo>
                  <a:cubicBezTo>
                    <a:pt x="839" y="0"/>
                    <a:pt x="881" y="42"/>
                    <a:pt x="899" y="126"/>
                  </a:cubicBezTo>
                  <a:cubicBezTo>
                    <a:pt x="911" y="168"/>
                    <a:pt x="875" y="234"/>
                    <a:pt x="887" y="276"/>
                  </a:cubicBezTo>
                  <a:cubicBezTo>
                    <a:pt x="893" y="282"/>
                    <a:pt x="1025" y="294"/>
                    <a:pt x="1049" y="306"/>
                  </a:cubicBezTo>
                  <a:cubicBezTo>
                    <a:pt x="1085" y="318"/>
                    <a:pt x="1121" y="336"/>
                    <a:pt x="1163" y="330"/>
                  </a:cubicBezTo>
                  <a:cubicBezTo>
                    <a:pt x="1234" y="318"/>
                    <a:pt x="1270" y="288"/>
                    <a:pt x="1312" y="354"/>
                  </a:cubicBezTo>
                  <a:cubicBezTo>
                    <a:pt x="1342" y="396"/>
                    <a:pt x="1288" y="432"/>
                    <a:pt x="1312" y="480"/>
                  </a:cubicBezTo>
                  <a:cubicBezTo>
                    <a:pt x="1360" y="492"/>
                    <a:pt x="1384" y="534"/>
                    <a:pt x="1414" y="468"/>
                  </a:cubicBezTo>
                  <a:cubicBezTo>
                    <a:pt x="1432" y="438"/>
                    <a:pt x="1594" y="342"/>
                    <a:pt x="1618" y="342"/>
                  </a:cubicBezTo>
                  <a:cubicBezTo>
                    <a:pt x="1648" y="354"/>
                    <a:pt x="1654" y="438"/>
                    <a:pt x="1714" y="414"/>
                  </a:cubicBezTo>
                  <a:cubicBezTo>
                    <a:pt x="1732" y="408"/>
                    <a:pt x="1762" y="342"/>
                    <a:pt x="1786" y="360"/>
                  </a:cubicBezTo>
                  <a:cubicBezTo>
                    <a:pt x="1840" y="408"/>
                    <a:pt x="1870" y="366"/>
                    <a:pt x="1870" y="456"/>
                  </a:cubicBezTo>
                  <a:cubicBezTo>
                    <a:pt x="1870" y="516"/>
                    <a:pt x="1870" y="600"/>
                    <a:pt x="1942" y="528"/>
                  </a:cubicBezTo>
                  <a:lnTo>
                    <a:pt x="1942" y="528"/>
                  </a:lnTo>
                  <a:cubicBezTo>
                    <a:pt x="1972" y="570"/>
                    <a:pt x="1942" y="641"/>
                    <a:pt x="1954" y="683"/>
                  </a:cubicBezTo>
                  <a:cubicBezTo>
                    <a:pt x="1972" y="737"/>
                    <a:pt x="2091" y="618"/>
                    <a:pt x="2115" y="606"/>
                  </a:cubicBezTo>
                  <a:cubicBezTo>
                    <a:pt x="2313" y="498"/>
                    <a:pt x="2313" y="498"/>
                    <a:pt x="2313" y="498"/>
                  </a:cubicBezTo>
                  <a:lnTo>
                    <a:pt x="2313" y="498"/>
                  </a:lnTo>
                  <a:cubicBezTo>
                    <a:pt x="2325" y="528"/>
                    <a:pt x="2373" y="540"/>
                    <a:pt x="2385" y="576"/>
                  </a:cubicBezTo>
                  <a:cubicBezTo>
                    <a:pt x="2397" y="594"/>
                    <a:pt x="2445" y="737"/>
                    <a:pt x="2439" y="743"/>
                  </a:cubicBezTo>
                  <a:cubicBezTo>
                    <a:pt x="2427" y="767"/>
                    <a:pt x="2403" y="779"/>
                    <a:pt x="2379" y="785"/>
                  </a:cubicBezTo>
                  <a:cubicBezTo>
                    <a:pt x="2319" y="803"/>
                    <a:pt x="2325" y="851"/>
                    <a:pt x="2253" y="845"/>
                  </a:cubicBezTo>
                  <a:cubicBezTo>
                    <a:pt x="2223" y="839"/>
                    <a:pt x="2211" y="881"/>
                    <a:pt x="2193" y="899"/>
                  </a:cubicBezTo>
                  <a:cubicBezTo>
                    <a:pt x="2169" y="923"/>
                    <a:pt x="2121" y="953"/>
                    <a:pt x="2085" y="959"/>
                  </a:cubicBezTo>
                  <a:cubicBezTo>
                    <a:pt x="2025" y="965"/>
                    <a:pt x="2067" y="1013"/>
                    <a:pt x="2097" y="1043"/>
                  </a:cubicBezTo>
                  <a:cubicBezTo>
                    <a:pt x="2080" y="1150"/>
                    <a:pt x="2080" y="1150"/>
                    <a:pt x="2080" y="1150"/>
                  </a:cubicBezTo>
                  <a:lnTo>
                    <a:pt x="2080" y="1150"/>
                  </a:lnTo>
                  <a:cubicBezTo>
                    <a:pt x="2061" y="1168"/>
                    <a:pt x="2056" y="1192"/>
                    <a:pt x="2025" y="1210"/>
                  </a:cubicBezTo>
                  <a:cubicBezTo>
                    <a:pt x="2008" y="1222"/>
                    <a:pt x="1984" y="1228"/>
                    <a:pt x="1972" y="1240"/>
                  </a:cubicBezTo>
                  <a:cubicBezTo>
                    <a:pt x="1966" y="1252"/>
                    <a:pt x="1960" y="1264"/>
                    <a:pt x="1954" y="1276"/>
                  </a:cubicBezTo>
                  <a:cubicBezTo>
                    <a:pt x="1936" y="1294"/>
                    <a:pt x="1930" y="1288"/>
                    <a:pt x="1906" y="1288"/>
                  </a:cubicBezTo>
                  <a:cubicBezTo>
                    <a:pt x="1870" y="1288"/>
                    <a:pt x="1876" y="1312"/>
                    <a:pt x="1876" y="1342"/>
                  </a:cubicBezTo>
                  <a:cubicBezTo>
                    <a:pt x="1882" y="1372"/>
                    <a:pt x="1870" y="1402"/>
                    <a:pt x="1882" y="1431"/>
                  </a:cubicBezTo>
                  <a:cubicBezTo>
                    <a:pt x="1894" y="1468"/>
                    <a:pt x="1900" y="1455"/>
                    <a:pt x="1864" y="1468"/>
                  </a:cubicBezTo>
                  <a:cubicBezTo>
                    <a:pt x="1780" y="1509"/>
                    <a:pt x="1810" y="1551"/>
                    <a:pt x="1804" y="1623"/>
                  </a:cubicBezTo>
                  <a:cubicBezTo>
                    <a:pt x="1804" y="1653"/>
                    <a:pt x="1696" y="1707"/>
                    <a:pt x="1672" y="1695"/>
                  </a:cubicBezTo>
                  <a:cubicBezTo>
                    <a:pt x="1642" y="1677"/>
                    <a:pt x="1630" y="1617"/>
                    <a:pt x="1606" y="1599"/>
                  </a:cubicBezTo>
                  <a:cubicBezTo>
                    <a:pt x="1582" y="1581"/>
                    <a:pt x="1516" y="1677"/>
                    <a:pt x="1510" y="1701"/>
                  </a:cubicBezTo>
                  <a:cubicBezTo>
                    <a:pt x="1504" y="1719"/>
                    <a:pt x="1534" y="1743"/>
                    <a:pt x="1516" y="1767"/>
                  </a:cubicBezTo>
                  <a:cubicBezTo>
                    <a:pt x="1498" y="1785"/>
                    <a:pt x="1438" y="1821"/>
                    <a:pt x="1408" y="1833"/>
                  </a:cubicBezTo>
                  <a:cubicBezTo>
                    <a:pt x="1366" y="1851"/>
                    <a:pt x="1378" y="1887"/>
                    <a:pt x="1318" y="1869"/>
                  </a:cubicBezTo>
                  <a:cubicBezTo>
                    <a:pt x="1241" y="1839"/>
                    <a:pt x="1276" y="1905"/>
                    <a:pt x="1241" y="1923"/>
                  </a:cubicBezTo>
                  <a:cubicBezTo>
                    <a:pt x="1228" y="1929"/>
                    <a:pt x="1193" y="1923"/>
                    <a:pt x="1193" y="1935"/>
                  </a:cubicBezTo>
                  <a:cubicBezTo>
                    <a:pt x="1193" y="1983"/>
                    <a:pt x="1186" y="2025"/>
                    <a:pt x="1217" y="2055"/>
                  </a:cubicBezTo>
                  <a:cubicBezTo>
                    <a:pt x="1228" y="2097"/>
                    <a:pt x="1217" y="2133"/>
                    <a:pt x="1175" y="2151"/>
                  </a:cubicBezTo>
                  <a:cubicBezTo>
                    <a:pt x="1127" y="2163"/>
                    <a:pt x="1133" y="2163"/>
                    <a:pt x="1133" y="2204"/>
                  </a:cubicBezTo>
                  <a:cubicBezTo>
                    <a:pt x="1133" y="2228"/>
                    <a:pt x="1115" y="2246"/>
                    <a:pt x="1103" y="2264"/>
                  </a:cubicBezTo>
                  <a:cubicBezTo>
                    <a:pt x="1097" y="2276"/>
                    <a:pt x="1121" y="2312"/>
                    <a:pt x="1127" y="2324"/>
                  </a:cubicBezTo>
                  <a:cubicBezTo>
                    <a:pt x="1145" y="2360"/>
                    <a:pt x="1151" y="2378"/>
                    <a:pt x="1193" y="2378"/>
                  </a:cubicBezTo>
                  <a:cubicBezTo>
                    <a:pt x="1241" y="2378"/>
                    <a:pt x="1223" y="2468"/>
                    <a:pt x="1210" y="2498"/>
                  </a:cubicBezTo>
                  <a:cubicBezTo>
                    <a:pt x="1199" y="2516"/>
                    <a:pt x="1223" y="2534"/>
                    <a:pt x="1223" y="2552"/>
                  </a:cubicBezTo>
                  <a:cubicBezTo>
                    <a:pt x="1228" y="2576"/>
                    <a:pt x="1228" y="2618"/>
                    <a:pt x="1228" y="2642"/>
                  </a:cubicBezTo>
                  <a:lnTo>
                    <a:pt x="1228" y="2642"/>
                  </a:lnTo>
                  <a:cubicBezTo>
                    <a:pt x="1204" y="2648"/>
                    <a:pt x="1169" y="2654"/>
                    <a:pt x="1151" y="2672"/>
                  </a:cubicBezTo>
                  <a:cubicBezTo>
                    <a:pt x="1139" y="2690"/>
                    <a:pt x="1133" y="2714"/>
                    <a:pt x="1109" y="2732"/>
                  </a:cubicBezTo>
                  <a:cubicBezTo>
                    <a:pt x="1097" y="2738"/>
                    <a:pt x="1067" y="2732"/>
                    <a:pt x="1055" y="2732"/>
                  </a:cubicBezTo>
                  <a:cubicBezTo>
                    <a:pt x="1031" y="2732"/>
                    <a:pt x="1001" y="2720"/>
                    <a:pt x="995" y="2696"/>
                  </a:cubicBezTo>
                  <a:cubicBezTo>
                    <a:pt x="989" y="2660"/>
                    <a:pt x="1007" y="2648"/>
                    <a:pt x="953" y="2648"/>
                  </a:cubicBezTo>
                  <a:cubicBezTo>
                    <a:pt x="905" y="2660"/>
                    <a:pt x="887" y="2690"/>
                    <a:pt x="833" y="2672"/>
                  </a:cubicBezTo>
                  <a:cubicBezTo>
                    <a:pt x="797" y="2660"/>
                    <a:pt x="779" y="2612"/>
                    <a:pt x="749" y="2606"/>
                  </a:cubicBezTo>
                  <a:cubicBezTo>
                    <a:pt x="707" y="2594"/>
                    <a:pt x="695" y="2612"/>
                    <a:pt x="653" y="2594"/>
                  </a:cubicBezTo>
                  <a:cubicBezTo>
                    <a:pt x="575" y="2552"/>
                    <a:pt x="491" y="2762"/>
                    <a:pt x="521" y="2822"/>
                  </a:cubicBezTo>
                  <a:cubicBezTo>
                    <a:pt x="557" y="2900"/>
                    <a:pt x="497" y="2918"/>
                    <a:pt x="426" y="2918"/>
                  </a:cubicBezTo>
                  <a:cubicBezTo>
                    <a:pt x="378" y="2918"/>
                    <a:pt x="378" y="2960"/>
                    <a:pt x="336" y="2971"/>
                  </a:cubicBezTo>
                  <a:lnTo>
                    <a:pt x="336" y="2971"/>
                  </a:lnTo>
                  <a:cubicBezTo>
                    <a:pt x="300" y="2930"/>
                    <a:pt x="288" y="2924"/>
                    <a:pt x="228" y="2912"/>
                  </a:cubicBezTo>
                  <a:cubicBezTo>
                    <a:pt x="204" y="2912"/>
                    <a:pt x="198" y="2900"/>
                    <a:pt x="186" y="2888"/>
                  </a:cubicBezTo>
                  <a:cubicBezTo>
                    <a:pt x="102" y="2846"/>
                    <a:pt x="120" y="2786"/>
                    <a:pt x="90" y="2714"/>
                  </a:cubicBezTo>
                  <a:cubicBezTo>
                    <a:pt x="72" y="2666"/>
                    <a:pt x="36" y="2624"/>
                    <a:pt x="42" y="2570"/>
                  </a:cubicBezTo>
                  <a:cubicBezTo>
                    <a:pt x="48" y="2528"/>
                    <a:pt x="54" y="2498"/>
                    <a:pt x="66" y="2462"/>
                  </a:cubicBezTo>
                  <a:cubicBezTo>
                    <a:pt x="72" y="2432"/>
                    <a:pt x="96" y="2414"/>
                    <a:pt x="102" y="2390"/>
                  </a:cubicBezTo>
                  <a:cubicBezTo>
                    <a:pt x="102" y="2378"/>
                    <a:pt x="108" y="2348"/>
                    <a:pt x="102" y="2336"/>
                  </a:cubicBezTo>
                  <a:cubicBezTo>
                    <a:pt x="102" y="2312"/>
                    <a:pt x="84" y="2300"/>
                    <a:pt x="90" y="2270"/>
                  </a:cubicBezTo>
                  <a:cubicBezTo>
                    <a:pt x="96" y="2246"/>
                    <a:pt x="108" y="2228"/>
                    <a:pt x="108" y="2198"/>
                  </a:cubicBezTo>
                  <a:cubicBezTo>
                    <a:pt x="108" y="2187"/>
                    <a:pt x="84" y="2180"/>
                    <a:pt x="78" y="2175"/>
                  </a:cubicBezTo>
                  <a:cubicBezTo>
                    <a:pt x="66" y="2169"/>
                    <a:pt x="66" y="2163"/>
                    <a:pt x="54" y="2156"/>
                  </a:cubicBezTo>
                  <a:lnTo>
                    <a:pt x="54" y="2156"/>
                  </a:lnTo>
                  <a:cubicBezTo>
                    <a:pt x="48" y="2103"/>
                    <a:pt x="48" y="2103"/>
                    <a:pt x="48" y="2103"/>
                  </a:cubicBezTo>
                  <a:cubicBezTo>
                    <a:pt x="30" y="2073"/>
                    <a:pt x="0" y="2049"/>
                    <a:pt x="6" y="2013"/>
                  </a:cubicBezTo>
                  <a:cubicBezTo>
                    <a:pt x="12" y="1983"/>
                    <a:pt x="12" y="1947"/>
                    <a:pt x="12" y="1917"/>
                  </a:cubicBezTo>
                  <a:cubicBezTo>
                    <a:pt x="36" y="1917"/>
                    <a:pt x="42" y="1929"/>
                    <a:pt x="60" y="1935"/>
                  </a:cubicBezTo>
                  <a:cubicBezTo>
                    <a:pt x="96" y="1941"/>
                    <a:pt x="120" y="1953"/>
                    <a:pt x="156" y="1965"/>
                  </a:cubicBezTo>
                  <a:cubicBezTo>
                    <a:pt x="186" y="1971"/>
                    <a:pt x="210" y="1965"/>
                    <a:pt x="240" y="1947"/>
                  </a:cubicBezTo>
                  <a:cubicBezTo>
                    <a:pt x="264" y="1935"/>
                    <a:pt x="240" y="1875"/>
                    <a:pt x="252" y="1845"/>
                  </a:cubicBezTo>
                  <a:cubicBezTo>
                    <a:pt x="258" y="1827"/>
                    <a:pt x="258" y="1815"/>
                    <a:pt x="240" y="1803"/>
                  </a:cubicBezTo>
                  <a:cubicBezTo>
                    <a:pt x="234" y="1797"/>
                    <a:pt x="228" y="1791"/>
                    <a:pt x="216" y="1785"/>
                  </a:cubicBezTo>
                  <a:cubicBezTo>
                    <a:pt x="198" y="1773"/>
                    <a:pt x="216" y="1755"/>
                    <a:pt x="222" y="1737"/>
                  </a:cubicBezTo>
                  <a:cubicBezTo>
                    <a:pt x="222" y="1707"/>
                    <a:pt x="222" y="1689"/>
                    <a:pt x="204" y="1665"/>
                  </a:cubicBezTo>
                  <a:cubicBezTo>
                    <a:pt x="192" y="1653"/>
                    <a:pt x="186" y="1581"/>
                    <a:pt x="198" y="1563"/>
                  </a:cubicBezTo>
                  <a:cubicBezTo>
                    <a:pt x="210" y="1545"/>
                    <a:pt x="198" y="1539"/>
                    <a:pt x="204" y="1521"/>
                  </a:cubicBezTo>
                  <a:cubicBezTo>
                    <a:pt x="204" y="1509"/>
                    <a:pt x="210" y="1503"/>
                    <a:pt x="216" y="1491"/>
                  </a:cubicBezTo>
                  <a:cubicBezTo>
                    <a:pt x="222" y="1485"/>
                    <a:pt x="222" y="1473"/>
                    <a:pt x="228" y="1461"/>
                  </a:cubicBezTo>
                  <a:lnTo>
                    <a:pt x="228" y="1461"/>
                  </a:lnTo>
                  <a:cubicBezTo>
                    <a:pt x="258" y="1468"/>
                    <a:pt x="258" y="1444"/>
                    <a:pt x="288" y="1444"/>
                  </a:cubicBezTo>
                  <a:cubicBezTo>
                    <a:pt x="324" y="1444"/>
                    <a:pt x="390" y="1449"/>
                    <a:pt x="408" y="1402"/>
                  </a:cubicBezTo>
                  <a:cubicBezTo>
                    <a:pt x="419" y="1378"/>
                    <a:pt x="360" y="1348"/>
                    <a:pt x="360" y="1312"/>
                  </a:cubicBezTo>
                  <a:cubicBezTo>
                    <a:pt x="360" y="1306"/>
                    <a:pt x="390" y="1252"/>
                    <a:pt x="360" y="1270"/>
                  </a:cubicBezTo>
                  <a:cubicBezTo>
                    <a:pt x="348" y="1276"/>
                    <a:pt x="324" y="1276"/>
                    <a:pt x="312" y="1264"/>
                  </a:cubicBezTo>
                  <a:cubicBezTo>
                    <a:pt x="282" y="1240"/>
                    <a:pt x="348" y="1240"/>
                    <a:pt x="366" y="1234"/>
                  </a:cubicBezTo>
                  <a:cubicBezTo>
                    <a:pt x="378" y="1222"/>
                    <a:pt x="378" y="1210"/>
                    <a:pt x="371" y="1198"/>
                  </a:cubicBezTo>
                  <a:cubicBezTo>
                    <a:pt x="371" y="1192"/>
                    <a:pt x="360" y="1186"/>
                    <a:pt x="360" y="1180"/>
                  </a:cubicBezTo>
                  <a:cubicBezTo>
                    <a:pt x="354" y="1168"/>
                    <a:pt x="360" y="1156"/>
                    <a:pt x="360" y="1144"/>
                  </a:cubicBezTo>
                  <a:cubicBezTo>
                    <a:pt x="371" y="1120"/>
                    <a:pt x="371" y="1097"/>
                    <a:pt x="378" y="1073"/>
                  </a:cubicBezTo>
                  <a:cubicBezTo>
                    <a:pt x="390" y="1019"/>
                    <a:pt x="426" y="1037"/>
                    <a:pt x="450" y="1007"/>
                  </a:cubicBezTo>
                  <a:cubicBezTo>
                    <a:pt x="467" y="983"/>
                    <a:pt x="467" y="971"/>
                    <a:pt x="455" y="947"/>
                  </a:cubicBezTo>
                  <a:cubicBezTo>
                    <a:pt x="450" y="935"/>
                    <a:pt x="450" y="917"/>
                    <a:pt x="443" y="911"/>
                  </a:cubicBezTo>
                  <a:cubicBezTo>
                    <a:pt x="431" y="905"/>
                    <a:pt x="413" y="917"/>
                    <a:pt x="408" y="911"/>
                  </a:cubicBezTo>
                  <a:cubicBezTo>
                    <a:pt x="384" y="905"/>
                    <a:pt x="390" y="887"/>
                    <a:pt x="366" y="893"/>
                  </a:cubicBezTo>
                  <a:cubicBezTo>
                    <a:pt x="342" y="893"/>
                    <a:pt x="312" y="911"/>
                    <a:pt x="294" y="899"/>
                  </a:cubicBezTo>
                  <a:lnTo>
                    <a:pt x="294" y="899"/>
                  </a:lnTo>
                  <a:cubicBezTo>
                    <a:pt x="312" y="857"/>
                    <a:pt x="300" y="791"/>
                    <a:pt x="306" y="773"/>
                  </a:cubicBezTo>
                  <a:cubicBezTo>
                    <a:pt x="324" y="737"/>
                    <a:pt x="360" y="749"/>
                    <a:pt x="348" y="707"/>
                  </a:cubicBezTo>
                  <a:cubicBezTo>
                    <a:pt x="336" y="647"/>
                    <a:pt x="228" y="618"/>
                    <a:pt x="324" y="582"/>
                  </a:cubicBezTo>
                  <a:cubicBezTo>
                    <a:pt x="378" y="558"/>
                    <a:pt x="371" y="486"/>
                    <a:pt x="426" y="492"/>
                  </a:cubicBezTo>
                  <a:cubicBezTo>
                    <a:pt x="443" y="498"/>
                    <a:pt x="450" y="516"/>
                    <a:pt x="467" y="516"/>
                  </a:cubicBezTo>
                  <a:cubicBezTo>
                    <a:pt x="485" y="516"/>
                    <a:pt x="647" y="438"/>
                    <a:pt x="653" y="426"/>
                  </a:cubicBezTo>
                  <a:cubicBezTo>
                    <a:pt x="659" y="414"/>
                    <a:pt x="641" y="402"/>
                    <a:pt x="653" y="390"/>
                  </a:cubicBezTo>
                  <a:cubicBezTo>
                    <a:pt x="701" y="330"/>
                    <a:pt x="683" y="336"/>
                    <a:pt x="683" y="258"/>
                  </a:cubicBezTo>
                  <a:cubicBezTo>
                    <a:pt x="689" y="234"/>
                    <a:pt x="683" y="216"/>
                    <a:pt x="695" y="198"/>
                  </a:cubicBezTo>
                  <a:cubicBezTo>
                    <a:pt x="707" y="168"/>
                    <a:pt x="743" y="150"/>
                    <a:pt x="755" y="120"/>
                  </a:cubicBezTo>
                  <a:cubicBezTo>
                    <a:pt x="761" y="108"/>
                    <a:pt x="767" y="90"/>
                    <a:pt x="767" y="78"/>
                  </a:cubicBezTo>
                  <a:cubicBezTo>
                    <a:pt x="767" y="72"/>
                    <a:pt x="761" y="42"/>
                    <a:pt x="755" y="30"/>
                  </a:cubicBez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71" name="Freeform 121">
              <a:extLst>
                <a:ext uri="{FF2B5EF4-FFF2-40B4-BE49-F238E27FC236}">
                  <a16:creationId xmlns:a16="http://schemas.microsoft.com/office/drawing/2014/main" id="{2BCA22F3-C6D2-0644-ACC0-3628687B9AA4}"/>
                </a:ext>
              </a:extLst>
            </p:cNvPr>
            <p:cNvSpPr>
              <a:spLocks noChangeArrowheads="1"/>
            </p:cNvSpPr>
            <p:nvPr/>
          </p:nvSpPr>
          <p:spPr bwMode="auto">
            <a:xfrm>
              <a:off x="7983141" y="6246866"/>
              <a:ext cx="896036" cy="1274760"/>
            </a:xfrm>
            <a:custGeom>
              <a:avLst/>
              <a:gdLst>
                <a:gd name="T0" fmla="*/ 600 w 1679"/>
                <a:gd name="T1" fmla="*/ 0 h 2391"/>
                <a:gd name="T2" fmla="*/ 456 w 1679"/>
                <a:gd name="T3" fmla="*/ 203 h 2391"/>
                <a:gd name="T4" fmla="*/ 456 w 1679"/>
                <a:gd name="T5" fmla="*/ 365 h 2391"/>
                <a:gd name="T6" fmla="*/ 390 w 1679"/>
                <a:gd name="T7" fmla="*/ 503 h 2391"/>
                <a:gd name="T8" fmla="*/ 414 w 1679"/>
                <a:gd name="T9" fmla="*/ 623 h 2391"/>
                <a:gd name="T10" fmla="*/ 324 w 1679"/>
                <a:gd name="T11" fmla="*/ 815 h 2391"/>
                <a:gd name="T12" fmla="*/ 132 w 1679"/>
                <a:gd name="T13" fmla="*/ 935 h 2391"/>
                <a:gd name="T14" fmla="*/ 204 w 1679"/>
                <a:gd name="T15" fmla="*/ 1049 h 2391"/>
                <a:gd name="T16" fmla="*/ 324 w 1679"/>
                <a:gd name="T17" fmla="*/ 1180 h 2391"/>
                <a:gd name="T18" fmla="*/ 336 w 1679"/>
                <a:gd name="T19" fmla="*/ 1282 h 2391"/>
                <a:gd name="T20" fmla="*/ 396 w 1679"/>
                <a:gd name="T21" fmla="*/ 1474 h 2391"/>
                <a:gd name="T22" fmla="*/ 372 w 1679"/>
                <a:gd name="T23" fmla="*/ 1570 h 2391"/>
                <a:gd name="T24" fmla="*/ 288 w 1679"/>
                <a:gd name="T25" fmla="*/ 1612 h 2391"/>
                <a:gd name="T26" fmla="*/ 414 w 1679"/>
                <a:gd name="T27" fmla="*/ 1857 h 2391"/>
                <a:gd name="T28" fmla="*/ 228 w 1679"/>
                <a:gd name="T29" fmla="*/ 1959 h 2391"/>
                <a:gd name="T30" fmla="*/ 60 w 1679"/>
                <a:gd name="T31" fmla="*/ 2073 h 2391"/>
                <a:gd name="T32" fmla="*/ 55 w 1679"/>
                <a:gd name="T33" fmla="*/ 2264 h 2391"/>
                <a:gd name="T34" fmla="*/ 204 w 1679"/>
                <a:gd name="T35" fmla="*/ 2282 h 2391"/>
                <a:gd name="T36" fmla="*/ 204 w 1679"/>
                <a:gd name="T37" fmla="*/ 2288 h 2391"/>
                <a:gd name="T38" fmla="*/ 204 w 1679"/>
                <a:gd name="T39" fmla="*/ 2288 h 2391"/>
                <a:gd name="T40" fmla="*/ 342 w 1679"/>
                <a:gd name="T41" fmla="*/ 2348 h 2391"/>
                <a:gd name="T42" fmla="*/ 767 w 1679"/>
                <a:gd name="T43" fmla="*/ 2061 h 2391"/>
                <a:gd name="T44" fmla="*/ 929 w 1679"/>
                <a:gd name="T45" fmla="*/ 1893 h 2391"/>
                <a:gd name="T46" fmla="*/ 1037 w 1679"/>
                <a:gd name="T47" fmla="*/ 2001 h 2391"/>
                <a:gd name="T48" fmla="*/ 1259 w 1679"/>
                <a:gd name="T49" fmla="*/ 1887 h 2391"/>
                <a:gd name="T50" fmla="*/ 1439 w 1679"/>
                <a:gd name="T51" fmla="*/ 1851 h 2391"/>
                <a:gd name="T52" fmla="*/ 1582 w 1679"/>
                <a:gd name="T53" fmla="*/ 1678 h 2391"/>
                <a:gd name="T54" fmla="*/ 1678 w 1679"/>
                <a:gd name="T55" fmla="*/ 1618 h 2391"/>
                <a:gd name="T56" fmla="*/ 1666 w 1679"/>
                <a:gd name="T57" fmla="*/ 1540 h 2391"/>
                <a:gd name="T58" fmla="*/ 1643 w 1679"/>
                <a:gd name="T59" fmla="*/ 1312 h 2391"/>
                <a:gd name="T60" fmla="*/ 1661 w 1679"/>
                <a:gd name="T61" fmla="*/ 1090 h 2391"/>
                <a:gd name="T62" fmla="*/ 1445 w 1679"/>
                <a:gd name="T63" fmla="*/ 881 h 2391"/>
                <a:gd name="T64" fmla="*/ 1187 w 1679"/>
                <a:gd name="T65" fmla="*/ 845 h 2391"/>
                <a:gd name="T66" fmla="*/ 1325 w 1679"/>
                <a:gd name="T67" fmla="*/ 761 h 2391"/>
                <a:gd name="T68" fmla="*/ 1385 w 1679"/>
                <a:gd name="T69" fmla="*/ 461 h 2391"/>
                <a:gd name="T70" fmla="*/ 1415 w 1679"/>
                <a:gd name="T71" fmla="*/ 305 h 2391"/>
                <a:gd name="T72" fmla="*/ 1103 w 1679"/>
                <a:gd name="T73" fmla="*/ 258 h 2391"/>
                <a:gd name="T74" fmla="*/ 600 w 1679"/>
                <a:gd name="T75" fmla="*/ 0 h 2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79" h="2391">
                  <a:moveTo>
                    <a:pt x="600" y="0"/>
                  </a:moveTo>
                  <a:lnTo>
                    <a:pt x="600" y="0"/>
                  </a:lnTo>
                  <a:cubicBezTo>
                    <a:pt x="558" y="48"/>
                    <a:pt x="528" y="96"/>
                    <a:pt x="498" y="150"/>
                  </a:cubicBezTo>
                  <a:cubicBezTo>
                    <a:pt x="492" y="174"/>
                    <a:pt x="468" y="186"/>
                    <a:pt x="456" y="203"/>
                  </a:cubicBezTo>
                  <a:cubicBezTo>
                    <a:pt x="444" y="227"/>
                    <a:pt x="444" y="258"/>
                    <a:pt x="438" y="281"/>
                  </a:cubicBezTo>
                  <a:cubicBezTo>
                    <a:pt x="414" y="341"/>
                    <a:pt x="456" y="317"/>
                    <a:pt x="456" y="365"/>
                  </a:cubicBezTo>
                  <a:cubicBezTo>
                    <a:pt x="456" y="401"/>
                    <a:pt x="450" y="419"/>
                    <a:pt x="426" y="443"/>
                  </a:cubicBezTo>
                  <a:cubicBezTo>
                    <a:pt x="414" y="455"/>
                    <a:pt x="390" y="479"/>
                    <a:pt x="390" y="503"/>
                  </a:cubicBezTo>
                  <a:cubicBezTo>
                    <a:pt x="390" y="539"/>
                    <a:pt x="522" y="533"/>
                    <a:pt x="480" y="563"/>
                  </a:cubicBezTo>
                  <a:cubicBezTo>
                    <a:pt x="444" y="587"/>
                    <a:pt x="438" y="587"/>
                    <a:pt x="414" y="623"/>
                  </a:cubicBezTo>
                  <a:cubicBezTo>
                    <a:pt x="402" y="647"/>
                    <a:pt x="384" y="671"/>
                    <a:pt x="372" y="695"/>
                  </a:cubicBezTo>
                  <a:cubicBezTo>
                    <a:pt x="354" y="749"/>
                    <a:pt x="378" y="773"/>
                    <a:pt x="324" y="815"/>
                  </a:cubicBezTo>
                  <a:cubicBezTo>
                    <a:pt x="276" y="851"/>
                    <a:pt x="222" y="833"/>
                    <a:pt x="174" y="857"/>
                  </a:cubicBezTo>
                  <a:cubicBezTo>
                    <a:pt x="150" y="893"/>
                    <a:pt x="168" y="899"/>
                    <a:pt x="132" y="935"/>
                  </a:cubicBezTo>
                  <a:cubicBezTo>
                    <a:pt x="108" y="953"/>
                    <a:pt x="162" y="965"/>
                    <a:pt x="180" y="977"/>
                  </a:cubicBezTo>
                  <a:cubicBezTo>
                    <a:pt x="204" y="994"/>
                    <a:pt x="192" y="1025"/>
                    <a:pt x="204" y="1049"/>
                  </a:cubicBezTo>
                  <a:cubicBezTo>
                    <a:pt x="222" y="1078"/>
                    <a:pt x="264" y="1132"/>
                    <a:pt x="300" y="1150"/>
                  </a:cubicBezTo>
                  <a:cubicBezTo>
                    <a:pt x="312" y="1156"/>
                    <a:pt x="324" y="1162"/>
                    <a:pt x="324" y="1180"/>
                  </a:cubicBezTo>
                  <a:cubicBezTo>
                    <a:pt x="324" y="1192"/>
                    <a:pt x="300" y="1192"/>
                    <a:pt x="300" y="1210"/>
                  </a:cubicBezTo>
                  <a:cubicBezTo>
                    <a:pt x="300" y="1228"/>
                    <a:pt x="330" y="1264"/>
                    <a:pt x="336" y="1282"/>
                  </a:cubicBezTo>
                  <a:cubicBezTo>
                    <a:pt x="354" y="1318"/>
                    <a:pt x="420" y="1306"/>
                    <a:pt x="432" y="1342"/>
                  </a:cubicBezTo>
                  <a:cubicBezTo>
                    <a:pt x="444" y="1366"/>
                    <a:pt x="408" y="1450"/>
                    <a:pt x="396" y="1474"/>
                  </a:cubicBezTo>
                  <a:cubicBezTo>
                    <a:pt x="396" y="1504"/>
                    <a:pt x="408" y="1516"/>
                    <a:pt x="420" y="1540"/>
                  </a:cubicBezTo>
                  <a:cubicBezTo>
                    <a:pt x="432" y="1558"/>
                    <a:pt x="384" y="1564"/>
                    <a:pt x="372" y="1570"/>
                  </a:cubicBezTo>
                  <a:cubicBezTo>
                    <a:pt x="348" y="1588"/>
                    <a:pt x="318" y="1600"/>
                    <a:pt x="288" y="1612"/>
                  </a:cubicBezTo>
                  <a:lnTo>
                    <a:pt x="288" y="1612"/>
                  </a:lnTo>
                  <a:cubicBezTo>
                    <a:pt x="300" y="1642"/>
                    <a:pt x="348" y="1654"/>
                    <a:pt x="360" y="1690"/>
                  </a:cubicBezTo>
                  <a:cubicBezTo>
                    <a:pt x="372" y="1708"/>
                    <a:pt x="420" y="1851"/>
                    <a:pt x="414" y="1857"/>
                  </a:cubicBezTo>
                  <a:cubicBezTo>
                    <a:pt x="402" y="1881"/>
                    <a:pt x="378" y="1893"/>
                    <a:pt x="354" y="1899"/>
                  </a:cubicBezTo>
                  <a:cubicBezTo>
                    <a:pt x="294" y="1917"/>
                    <a:pt x="300" y="1965"/>
                    <a:pt x="228" y="1959"/>
                  </a:cubicBezTo>
                  <a:cubicBezTo>
                    <a:pt x="198" y="1953"/>
                    <a:pt x="186" y="1995"/>
                    <a:pt x="168" y="2013"/>
                  </a:cubicBezTo>
                  <a:cubicBezTo>
                    <a:pt x="144" y="2037"/>
                    <a:pt x="96" y="2067"/>
                    <a:pt x="60" y="2073"/>
                  </a:cubicBezTo>
                  <a:cubicBezTo>
                    <a:pt x="0" y="2079"/>
                    <a:pt x="42" y="2127"/>
                    <a:pt x="72" y="2157"/>
                  </a:cubicBezTo>
                  <a:cubicBezTo>
                    <a:pt x="55" y="2264"/>
                    <a:pt x="55" y="2264"/>
                    <a:pt x="55" y="2264"/>
                  </a:cubicBezTo>
                  <a:lnTo>
                    <a:pt x="55" y="2264"/>
                  </a:lnTo>
                  <a:cubicBezTo>
                    <a:pt x="108" y="2264"/>
                    <a:pt x="156" y="2282"/>
                    <a:pt x="204" y="2282"/>
                  </a:cubicBezTo>
                  <a:lnTo>
                    <a:pt x="204" y="2282"/>
                  </a:lnTo>
                  <a:cubicBezTo>
                    <a:pt x="204" y="2288"/>
                    <a:pt x="204" y="2288"/>
                    <a:pt x="204" y="2288"/>
                  </a:cubicBezTo>
                  <a:lnTo>
                    <a:pt x="204" y="2288"/>
                  </a:lnTo>
                  <a:lnTo>
                    <a:pt x="204" y="2288"/>
                  </a:lnTo>
                  <a:cubicBezTo>
                    <a:pt x="222" y="2306"/>
                    <a:pt x="210" y="2354"/>
                    <a:pt x="246" y="2372"/>
                  </a:cubicBezTo>
                  <a:cubicBezTo>
                    <a:pt x="276" y="2390"/>
                    <a:pt x="318" y="2366"/>
                    <a:pt x="342" y="2348"/>
                  </a:cubicBezTo>
                  <a:cubicBezTo>
                    <a:pt x="444" y="2282"/>
                    <a:pt x="672" y="2342"/>
                    <a:pt x="696" y="2199"/>
                  </a:cubicBezTo>
                  <a:cubicBezTo>
                    <a:pt x="702" y="2169"/>
                    <a:pt x="750" y="2085"/>
                    <a:pt x="767" y="2061"/>
                  </a:cubicBezTo>
                  <a:cubicBezTo>
                    <a:pt x="804" y="2013"/>
                    <a:pt x="756" y="1989"/>
                    <a:pt x="815" y="1929"/>
                  </a:cubicBezTo>
                  <a:cubicBezTo>
                    <a:pt x="875" y="1899"/>
                    <a:pt x="851" y="1863"/>
                    <a:pt x="929" y="1893"/>
                  </a:cubicBezTo>
                  <a:cubicBezTo>
                    <a:pt x="971" y="1905"/>
                    <a:pt x="983" y="1887"/>
                    <a:pt x="1001" y="1935"/>
                  </a:cubicBezTo>
                  <a:cubicBezTo>
                    <a:pt x="1013" y="1965"/>
                    <a:pt x="1037" y="1959"/>
                    <a:pt x="1037" y="2001"/>
                  </a:cubicBezTo>
                  <a:cubicBezTo>
                    <a:pt x="1043" y="2085"/>
                    <a:pt x="1145" y="1983"/>
                    <a:pt x="1169" y="1971"/>
                  </a:cubicBezTo>
                  <a:cubicBezTo>
                    <a:pt x="1193" y="1959"/>
                    <a:pt x="1253" y="1911"/>
                    <a:pt x="1259" y="1887"/>
                  </a:cubicBezTo>
                  <a:cubicBezTo>
                    <a:pt x="1277" y="1857"/>
                    <a:pt x="1253" y="1857"/>
                    <a:pt x="1307" y="1857"/>
                  </a:cubicBezTo>
                  <a:cubicBezTo>
                    <a:pt x="1343" y="1857"/>
                    <a:pt x="1415" y="1875"/>
                    <a:pt x="1439" y="1851"/>
                  </a:cubicBezTo>
                  <a:cubicBezTo>
                    <a:pt x="1559" y="1720"/>
                    <a:pt x="1559" y="1720"/>
                    <a:pt x="1559" y="1720"/>
                  </a:cubicBezTo>
                  <a:cubicBezTo>
                    <a:pt x="1565" y="1702"/>
                    <a:pt x="1571" y="1690"/>
                    <a:pt x="1582" y="1678"/>
                  </a:cubicBezTo>
                  <a:cubicBezTo>
                    <a:pt x="1589" y="1672"/>
                    <a:pt x="1595" y="1666"/>
                    <a:pt x="1606" y="1666"/>
                  </a:cubicBezTo>
                  <a:cubicBezTo>
                    <a:pt x="1637" y="1666"/>
                    <a:pt x="1648" y="1630"/>
                    <a:pt x="1678" y="1618"/>
                  </a:cubicBezTo>
                  <a:lnTo>
                    <a:pt x="1678" y="1618"/>
                  </a:lnTo>
                  <a:cubicBezTo>
                    <a:pt x="1666" y="1540"/>
                    <a:pt x="1666" y="1540"/>
                    <a:pt x="1666" y="1540"/>
                  </a:cubicBezTo>
                  <a:cubicBezTo>
                    <a:pt x="1661" y="1474"/>
                    <a:pt x="1606" y="1492"/>
                    <a:pt x="1601" y="1432"/>
                  </a:cubicBezTo>
                  <a:cubicBezTo>
                    <a:pt x="1589" y="1378"/>
                    <a:pt x="1630" y="1360"/>
                    <a:pt x="1643" y="1312"/>
                  </a:cubicBezTo>
                  <a:cubicBezTo>
                    <a:pt x="1643" y="1276"/>
                    <a:pt x="1643" y="1240"/>
                    <a:pt x="1643" y="1204"/>
                  </a:cubicBezTo>
                  <a:cubicBezTo>
                    <a:pt x="1637" y="1162"/>
                    <a:pt x="1672" y="1138"/>
                    <a:pt x="1661" y="1090"/>
                  </a:cubicBezTo>
                  <a:cubicBezTo>
                    <a:pt x="1643" y="1042"/>
                    <a:pt x="1630" y="959"/>
                    <a:pt x="1582" y="929"/>
                  </a:cubicBezTo>
                  <a:cubicBezTo>
                    <a:pt x="1547" y="893"/>
                    <a:pt x="1499" y="869"/>
                    <a:pt x="1445" y="881"/>
                  </a:cubicBezTo>
                  <a:cubicBezTo>
                    <a:pt x="1397" y="887"/>
                    <a:pt x="1349" y="965"/>
                    <a:pt x="1295" y="911"/>
                  </a:cubicBezTo>
                  <a:cubicBezTo>
                    <a:pt x="1265" y="881"/>
                    <a:pt x="1217" y="875"/>
                    <a:pt x="1187" y="845"/>
                  </a:cubicBezTo>
                  <a:cubicBezTo>
                    <a:pt x="1187" y="839"/>
                    <a:pt x="1235" y="815"/>
                    <a:pt x="1247" y="809"/>
                  </a:cubicBezTo>
                  <a:cubicBezTo>
                    <a:pt x="1277" y="797"/>
                    <a:pt x="1301" y="779"/>
                    <a:pt x="1325" y="761"/>
                  </a:cubicBezTo>
                  <a:cubicBezTo>
                    <a:pt x="1385" y="719"/>
                    <a:pt x="1415" y="653"/>
                    <a:pt x="1415" y="587"/>
                  </a:cubicBezTo>
                  <a:cubicBezTo>
                    <a:pt x="1415" y="539"/>
                    <a:pt x="1391" y="503"/>
                    <a:pt x="1385" y="461"/>
                  </a:cubicBezTo>
                  <a:cubicBezTo>
                    <a:pt x="1373" y="395"/>
                    <a:pt x="1415" y="359"/>
                    <a:pt x="1415" y="305"/>
                  </a:cubicBezTo>
                  <a:lnTo>
                    <a:pt x="1415" y="305"/>
                  </a:lnTo>
                  <a:cubicBezTo>
                    <a:pt x="1409" y="293"/>
                    <a:pt x="1349" y="293"/>
                    <a:pt x="1331" y="293"/>
                  </a:cubicBezTo>
                  <a:cubicBezTo>
                    <a:pt x="1253" y="281"/>
                    <a:pt x="1187" y="245"/>
                    <a:pt x="1103" y="258"/>
                  </a:cubicBezTo>
                  <a:cubicBezTo>
                    <a:pt x="1043" y="269"/>
                    <a:pt x="941" y="299"/>
                    <a:pt x="887" y="275"/>
                  </a:cubicBezTo>
                  <a:cubicBezTo>
                    <a:pt x="780" y="221"/>
                    <a:pt x="720" y="54"/>
                    <a:pt x="600" y="0"/>
                  </a:cubicBez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88" name="Freeform 122">
              <a:extLst>
                <a:ext uri="{FF2B5EF4-FFF2-40B4-BE49-F238E27FC236}">
                  <a16:creationId xmlns:a16="http://schemas.microsoft.com/office/drawing/2014/main" id="{42D58474-5294-714B-A2E6-F108CBB9F809}"/>
                </a:ext>
              </a:extLst>
            </p:cNvPr>
            <p:cNvSpPr>
              <a:spLocks noChangeArrowheads="1"/>
            </p:cNvSpPr>
            <p:nvPr/>
          </p:nvSpPr>
          <p:spPr bwMode="auto">
            <a:xfrm>
              <a:off x="6494449" y="6761943"/>
              <a:ext cx="818427" cy="865520"/>
            </a:xfrm>
            <a:custGeom>
              <a:avLst/>
              <a:gdLst>
                <a:gd name="T0" fmla="*/ 1054 w 1534"/>
                <a:gd name="T1" fmla="*/ 185 h 1623"/>
                <a:gd name="T2" fmla="*/ 1216 w 1534"/>
                <a:gd name="T3" fmla="*/ 281 h 1623"/>
                <a:gd name="T4" fmla="*/ 1479 w 1534"/>
                <a:gd name="T5" fmla="*/ 191 h 1623"/>
                <a:gd name="T6" fmla="*/ 1521 w 1534"/>
                <a:gd name="T7" fmla="*/ 179 h 1623"/>
                <a:gd name="T8" fmla="*/ 1521 w 1534"/>
                <a:gd name="T9" fmla="*/ 269 h 1623"/>
                <a:gd name="T10" fmla="*/ 1449 w 1534"/>
                <a:gd name="T11" fmla="*/ 407 h 1623"/>
                <a:gd name="T12" fmla="*/ 1419 w 1534"/>
                <a:gd name="T13" fmla="*/ 575 h 1623"/>
                <a:gd name="T14" fmla="*/ 1192 w 1534"/>
                <a:gd name="T15" fmla="*/ 641 h 1623"/>
                <a:gd name="T16" fmla="*/ 1114 w 1534"/>
                <a:gd name="T17" fmla="*/ 856 h 1623"/>
                <a:gd name="T18" fmla="*/ 1060 w 1534"/>
                <a:gd name="T19" fmla="*/ 1048 h 1623"/>
                <a:gd name="T20" fmla="*/ 1018 w 1534"/>
                <a:gd name="T21" fmla="*/ 1060 h 1623"/>
                <a:gd name="T22" fmla="*/ 772 w 1534"/>
                <a:gd name="T23" fmla="*/ 994 h 1623"/>
                <a:gd name="T24" fmla="*/ 676 w 1534"/>
                <a:gd name="T25" fmla="*/ 922 h 1623"/>
                <a:gd name="T26" fmla="*/ 628 w 1534"/>
                <a:gd name="T27" fmla="*/ 1042 h 1623"/>
                <a:gd name="T28" fmla="*/ 646 w 1534"/>
                <a:gd name="T29" fmla="*/ 1240 h 1623"/>
                <a:gd name="T30" fmla="*/ 712 w 1534"/>
                <a:gd name="T31" fmla="*/ 1311 h 1623"/>
                <a:gd name="T32" fmla="*/ 832 w 1534"/>
                <a:gd name="T33" fmla="*/ 1449 h 1623"/>
                <a:gd name="T34" fmla="*/ 904 w 1534"/>
                <a:gd name="T35" fmla="*/ 1551 h 1623"/>
                <a:gd name="T36" fmla="*/ 862 w 1534"/>
                <a:gd name="T37" fmla="*/ 1557 h 1623"/>
                <a:gd name="T38" fmla="*/ 784 w 1534"/>
                <a:gd name="T39" fmla="*/ 1622 h 1623"/>
                <a:gd name="T40" fmla="*/ 712 w 1534"/>
                <a:gd name="T41" fmla="*/ 1503 h 1623"/>
                <a:gd name="T42" fmla="*/ 670 w 1534"/>
                <a:gd name="T43" fmla="*/ 1485 h 1623"/>
                <a:gd name="T44" fmla="*/ 586 w 1534"/>
                <a:gd name="T45" fmla="*/ 1431 h 1623"/>
                <a:gd name="T46" fmla="*/ 466 w 1534"/>
                <a:gd name="T47" fmla="*/ 1222 h 1623"/>
                <a:gd name="T48" fmla="*/ 490 w 1534"/>
                <a:gd name="T49" fmla="*/ 1006 h 1623"/>
                <a:gd name="T50" fmla="*/ 508 w 1534"/>
                <a:gd name="T51" fmla="*/ 767 h 1623"/>
                <a:gd name="T52" fmla="*/ 514 w 1534"/>
                <a:gd name="T53" fmla="*/ 641 h 1623"/>
                <a:gd name="T54" fmla="*/ 406 w 1534"/>
                <a:gd name="T55" fmla="*/ 605 h 1623"/>
                <a:gd name="T56" fmla="*/ 377 w 1534"/>
                <a:gd name="T57" fmla="*/ 431 h 1623"/>
                <a:gd name="T58" fmla="*/ 377 w 1534"/>
                <a:gd name="T59" fmla="*/ 263 h 1623"/>
                <a:gd name="T60" fmla="*/ 197 w 1534"/>
                <a:gd name="T61" fmla="*/ 251 h 1623"/>
                <a:gd name="T62" fmla="*/ 47 w 1534"/>
                <a:gd name="T63" fmla="*/ 299 h 1623"/>
                <a:gd name="T64" fmla="*/ 0 w 1534"/>
                <a:gd name="T65" fmla="*/ 251 h 1623"/>
                <a:gd name="T66" fmla="*/ 125 w 1534"/>
                <a:gd name="T67" fmla="*/ 209 h 1623"/>
                <a:gd name="T68" fmla="*/ 293 w 1534"/>
                <a:gd name="T69" fmla="*/ 161 h 1623"/>
                <a:gd name="T70" fmla="*/ 502 w 1534"/>
                <a:gd name="T71" fmla="*/ 197 h 1623"/>
                <a:gd name="T72" fmla="*/ 718 w 1534"/>
                <a:gd name="T73" fmla="*/ 53 h 1623"/>
                <a:gd name="T74" fmla="*/ 808 w 1534"/>
                <a:gd name="T75" fmla="*/ 125 h 1623"/>
                <a:gd name="T76" fmla="*/ 886 w 1534"/>
                <a:gd name="T77" fmla="*/ 65 h 1623"/>
                <a:gd name="T78" fmla="*/ 994 w 1534"/>
                <a:gd name="T79" fmla="*/ 47 h 1623"/>
                <a:gd name="T80" fmla="*/ 1060 w 1534"/>
                <a:gd name="T81" fmla="*/ 167 h 1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34" h="1623">
                  <a:moveTo>
                    <a:pt x="1054" y="185"/>
                  </a:moveTo>
                  <a:lnTo>
                    <a:pt x="1054" y="185"/>
                  </a:lnTo>
                  <a:cubicBezTo>
                    <a:pt x="1060" y="227"/>
                    <a:pt x="1060" y="227"/>
                    <a:pt x="1060" y="227"/>
                  </a:cubicBezTo>
                  <a:cubicBezTo>
                    <a:pt x="1216" y="281"/>
                    <a:pt x="1216" y="281"/>
                    <a:pt x="1216" y="281"/>
                  </a:cubicBezTo>
                  <a:cubicBezTo>
                    <a:pt x="1407" y="251"/>
                    <a:pt x="1407" y="251"/>
                    <a:pt x="1407" y="251"/>
                  </a:cubicBezTo>
                  <a:cubicBezTo>
                    <a:pt x="1431" y="239"/>
                    <a:pt x="1443" y="203"/>
                    <a:pt x="1479" y="191"/>
                  </a:cubicBezTo>
                  <a:cubicBezTo>
                    <a:pt x="1491" y="185"/>
                    <a:pt x="1503" y="185"/>
                    <a:pt x="1521" y="179"/>
                  </a:cubicBezTo>
                  <a:lnTo>
                    <a:pt x="1521" y="179"/>
                  </a:lnTo>
                  <a:cubicBezTo>
                    <a:pt x="1527" y="191"/>
                    <a:pt x="1533" y="221"/>
                    <a:pt x="1533" y="227"/>
                  </a:cubicBezTo>
                  <a:cubicBezTo>
                    <a:pt x="1533" y="239"/>
                    <a:pt x="1527" y="257"/>
                    <a:pt x="1521" y="269"/>
                  </a:cubicBezTo>
                  <a:cubicBezTo>
                    <a:pt x="1509" y="299"/>
                    <a:pt x="1473" y="317"/>
                    <a:pt x="1461" y="347"/>
                  </a:cubicBezTo>
                  <a:cubicBezTo>
                    <a:pt x="1449" y="365"/>
                    <a:pt x="1455" y="383"/>
                    <a:pt x="1449" y="407"/>
                  </a:cubicBezTo>
                  <a:cubicBezTo>
                    <a:pt x="1449" y="485"/>
                    <a:pt x="1467" y="479"/>
                    <a:pt x="1419" y="539"/>
                  </a:cubicBezTo>
                  <a:cubicBezTo>
                    <a:pt x="1407" y="551"/>
                    <a:pt x="1425" y="563"/>
                    <a:pt x="1419" y="575"/>
                  </a:cubicBezTo>
                  <a:cubicBezTo>
                    <a:pt x="1413" y="587"/>
                    <a:pt x="1251" y="665"/>
                    <a:pt x="1233" y="665"/>
                  </a:cubicBezTo>
                  <a:cubicBezTo>
                    <a:pt x="1216" y="665"/>
                    <a:pt x="1209" y="647"/>
                    <a:pt x="1192" y="641"/>
                  </a:cubicBezTo>
                  <a:cubicBezTo>
                    <a:pt x="1137" y="635"/>
                    <a:pt x="1144" y="707"/>
                    <a:pt x="1090" y="731"/>
                  </a:cubicBezTo>
                  <a:cubicBezTo>
                    <a:pt x="994" y="767"/>
                    <a:pt x="1102" y="796"/>
                    <a:pt x="1114" y="856"/>
                  </a:cubicBezTo>
                  <a:cubicBezTo>
                    <a:pt x="1126" y="898"/>
                    <a:pt x="1090" y="886"/>
                    <a:pt x="1072" y="922"/>
                  </a:cubicBezTo>
                  <a:cubicBezTo>
                    <a:pt x="1066" y="940"/>
                    <a:pt x="1078" y="1006"/>
                    <a:pt x="1060" y="1048"/>
                  </a:cubicBezTo>
                  <a:lnTo>
                    <a:pt x="1060" y="1048"/>
                  </a:lnTo>
                  <a:cubicBezTo>
                    <a:pt x="1018" y="1060"/>
                    <a:pt x="1018" y="1060"/>
                    <a:pt x="1018" y="1060"/>
                  </a:cubicBezTo>
                  <a:cubicBezTo>
                    <a:pt x="976" y="1072"/>
                    <a:pt x="880" y="1114"/>
                    <a:pt x="862" y="1048"/>
                  </a:cubicBezTo>
                  <a:cubicBezTo>
                    <a:pt x="850" y="976"/>
                    <a:pt x="850" y="946"/>
                    <a:pt x="772" y="994"/>
                  </a:cubicBezTo>
                  <a:cubicBezTo>
                    <a:pt x="766" y="1000"/>
                    <a:pt x="682" y="1072"/>
                    <a:pt x="682" y="1036"/>
                  </a:cubicBezTo>
                  <a:cubicBezTo>
                    <a:pt x="682" y="1012"/>
                    <a:pt x="724" y="904"/>
                    <a:pt x="676" y="922"/>
                  </a:cubicBezTo>
                  <a:cubicBezTo>
                    <a:pt x="658" y="928"/>
                    <a:pt x="646" y="958"/>
                    <a:pt x="634" y="970"/>
                  </a:cubicBezTo>
                  <a:cubicBezTo>
                    <a:pt x="616" y="994"/>
                    <a:pt x="616" y="1012"/>
                    <a:pt x="628" y="1042"/>
                  </a:cubicBezTo>
                  <a:cubicBezTo>
                    <a:pt x="640" y="1066"/>
                    <a:pt x="652" y="1090"/>
                    <a:pt x="652" y="1120"/>
                  </a:cubicBezTo>
                  <a:cubicBezTo>
                    <a:pt x="652" y="1162"/>
                    <a:pt x="658" y="1192"/>
                    <a:pt x="646" y="1240"/>
                  </a:cubicBezTo>
                  <a:cubicBezTo>
                    <a:pt x="646" y="1258"/>
                    <a:pt x="664" y="1275"/>
                    <a:pt x="670" y="1293"/>
                  </a:cubicBezTo>
                  <a:cubicBezTo>
                    <a:pt x="682" y="1311"/>
                    <a:pt x="694" y="1305"/>
                    <a:pt x="712" y="1311"/>
                  </a:cubicBezTo>
                  <a:cubicBezTo>
                    <a:pt x="748" y="1323"/>
                    <a:pt x="730" y="1341"/>
                    <a:pt x="730" y="1365"/>
                  </a:cubicBezTo>
                  <a:cubicBezTo>
                    <a:pt x="730" y="1395"/>
                    <a:pt x="808" y="1443"/>
                    <a:pt x="832" y="1449"/>
                  </a:cubicBezTo>
                  <a:cubicBezTo>
                    <a:pt x="862" y="1455"/>
                    <a:pt x="886" y="1455"/>
                    <a:pt x="892" y="1497"/>
                  </a:cubicBezTo>
                  <a:cubicBezTo>
                    <a:pt x="898" y="1509"/>
                    <a:pt x="898" y="1545"/>
                    <a:pt x="904" y="1551"/>
                  </a:cubicBezTo>
                  <a:lnTo>
                    <a:pt x="904" y="1551"/>
                  </a:lnTo>
                  <a:cubicBezTo>
                    <a:pt x="862" y="1557"/>
                    <a:pt x="862" y="1557"/>
                    <a:pt x="862" y="1557"/>
                  </a:cubicBezTo>
                  <a:cubicBezTo>
                    <a:pt x="838" y="1569"/>
                    <a:pt x="832" y="1580"/>
                    <a:pt x="820" y="1598"/>
                  </a:cubicBezTo>
                  <a:cubicBezTo>
                    <a:pt x="808" y="1610"/>
                    <a:pt x="802" y="1622"/>
                    <a:pt x="784" y="1622"/>
                  </a:cubicBezTo>
                  <a:cubicBezTo>
                    <a:pt x="754" y="1622"/>
                    <a:pt x="760" y="1569"/>
                    <a:pt x="754" y="1551"/>
                  </a:cubicBezTo>
                  <a:cubicBezTo>
                    <a:pt x="748" y="1527"/>
                    <a:pt x="736" y="1515"/>
                    <a:pt x="712" y="1503"/>
                  </a:cubicBezTo>
                  <a:cubicBezTo>
                    <a:pt x="700" y="1497"/>
                    <a:pt x="682" y="1491"/>
                    <a:pt x="670" y="1485"/>
                  </a:cubicBezTo>
                  <a:lnTo>
                    <a:pt x="670" y="1485"/>
                  </a:lnTo>
                  <a:cubicBezTo>
                    <a:pt x="652" y="1467"/>
                    <a:pt x="652" y="1467"/>
                    <a:pt x="652" y="1467"/>
                  </a:cubicBezTo>
                  <a:cubicBezTo>
                    <a:pt x="628" y="1455"/>
                    <a:pt x="604" y="1443"/>
                    <a:pt x="586" y="1431"/>
                  </a:cubicBezTo>
                  <a:cubicBezTo>
                    <a:pt x="562" y="1413"/>
                    <a:pt x="544" y="1389"/>
                    <a:pt x="526" y="1365"/>
                  </a:cubicBezTo>
                  <a:cubicBezTo>
                    <a:pt x="496" y="1329"/>
                    <a:pt x="401" y="1275"/>
                    <a:pt x="466" y="1222"/>
                  </a:cubicBezTo>
                  <a:cubicBezTo>
                    <a:pt x="508" y="1192"/>
                    <a:pt x="472" y="1144"/>
                    <a:pt x="472" y="1096"/>
                  </a:cubicBezTo>
                  <a:cubicBezTo>
                    <a:pt x="472" y="1066"/>
                    <a:pt x="490" y="1036"/>
                    <a:pt x="490" y="1006"/>
                  </a:cubicBezTo>
                  <a:cubicBezTo>
                    <a:pt x="490" y="946"/>
                    <a:pt x="454" y="922"/>
                    <a:pt x="484" y="862"/>
                  </a:cubicBezTo>
                  <a:cubicBezTo>
                    <a:pt x="508" y="832"/>
                    <a:pt x="520" y="809"/>
                    <a:pt x="508" y="767"/>
                  </a:cubicBezTo>
                  <a:cubicBezTo>
                    <a:pt x="490" y="725"/>
                    <a:pt x="514" y="731"/>
                    <a:pt x="520" y="695"/>
                  </a:cubicBezTo>
                  <a:cubicBezTo>
                    <a:pt x="526" y="677"/>
                    <a:pt x="520" y="659"/>
                    <a:pt x="514" y="641"/>
                  </a:cubicBezTo>
                  <a:cubicBezTo>
                    <a:pt x="514" y="629"/>
                    <a:pt x="526" y="575"/>
                    <a:pt x="526" y="569"/>
                  </a:cubicBezTo>
                  <a:cubicBezTo>
                    <a:pt x="484" y="569"/>
                    <a:pt x="448" y="611"/>
                    <a:pt x="406" y="605"/>
                  </a:cubicBezTo>
                  <a:cubicBezTo>
                    <a:pt x="388" y="605"/>
                    <a:pt x="311" y="563"/>
                    <a:pt x="305" y="551"/>
                  </a:cubicBezTo>
                  <a:cubicBezTo>
                    <a:pt x="305" y="515"/>
                    <a:pt x="359" y="467"/>
                    <a:pt x="377" y="431"/>
                  </a:cubicBezTo>
                  <a:cubicBezTo>
                    <a:pt x="388" y="389"/>
                    <a:pt x="406" y="299"/>
                    <a:pt x="377" y="263"/>
                  </a:cubicBezTo>
                  <a:lnTo>
                    <a:pt x="377" y="263"/>
                  </a:lnTo>
                  <a:cubicBezTo>
                    <a:pt x="359" y="251"/>
                    <a:pt x="317" y="263"/>
                    <a:pt x="299" y="263"/>
                  </a:cubicBezTo>
                  <a:cubicBezTo>
                    <a:pt x="263" y="263"/>
                    <a:pt x="227" y="269"/>
                    <a:pt x="197" y="251"/>
                  </a:cubicBezTo>
                  <a:cubicBezTo>
                    <a:pt x="179" y="245"/>
                    <a:pt x="155" y="251"/>
                    <a:pt x="137" y="263"/>
                  </a:cubicBezTo>
                  <a:cubicBezTo>
                    <a:pt x="107" y="293"/>
                    <a:pt x="83" y="287"/>
                    <a:pt x="47" y="299"/>
                  </a:cubicBezTo>
                  <a:lnTo>
                    <a:pt x="47" y="299"/>
                  </a:lnTo>
                  <a:cubicBezTo>
                    <a:pt x="0" y="251"/>
                    <a:pt x="0" y="251"/>
                    <a:pt x="0" y="251"/>
                  </a:cubicBezTo>
                  <a:cubicBezTo>
                    <a:pt x="0" y="215"/>
                    <a:pt x="12" y="167"/>
                    <a:pt x="59" y="167"/>
                  </a:cubicBezTo>
                  <a:cubicBezTo>
                    <a:pt x="83" y="167"/>
                    <a:pt x="95" y="221"/>
                    <a:pt x="125" y="209"/>
                  </a:cubicBezTo>
                  <a:cubicBezTo>
                    <a:pt x="155" y="197"/>
                    <a:pt x="155" y="161"/>
                    <a:pt x="185" y="143"/>
                  </a:cubicBezTo>
                  <a:cubicBezTo>
                    <a:pt x="221" y="119"/>
                    <a:pt x="251" y="149"/>
                    <a:pt x="293" y="161"/>
                  </a:cubicBezTo>
                  <a:cubicBezTo>
                    <a:pt x="311" y="161"/>
                    <a:pt x="412" y="137"/>
                    <a:pt x="424" y="125"/>
                  </a:cubicBezTo>
                  <a:cubicBezTo>
                    <a:pt x="502" y="197"/>
                    <a:pt x="502" y="197"/>
                    <a:pt x="502" y="197"/>
                  </a:cubicBezTo>
                  <a:cubicBezTo>
                    <a:pt x="646" y="0"/>
                    <a:pt x="646" y="0"/>
                    <a:pt x="646" y="0"/>
                  </a:cubicBezTo>
                  <a:cubicBezTo>
                    <a:pt x="700" y="0"/>
                    <a:pt x="718" y="0"/>
                    <a:pt x="718" y="53"/>
                  </a:cubicBezTo>
                  <a:cubicBezTo>
                    <a:pt x="718" y="77"/>
                    <a:pt x="706" y="131"/>
                    <a:pt x="724" y="149"/>
                  </a:cubicBezTo>
                  <a:cubicBezTo>
                    <a:pt x="736" y="161"/>
                    <a:pt x="790" y="125"/>
                    <a:pt x="808" y="125"/>
                  </a:cubicBezTo>
                  <a:cubicBezTo>
                    <a:pt x="838" y="125"/>
                    <a:pt x="880" y="173"/>
                    <a:pt x="886" y="119"/>
                  </a:cubicBezTo>
                  <a:cubicBezTo>
                    <a:pt x="886" y="107"/>
                    <a:pt x="886" y="84"/>
                    <a:pt x="886" y="65"/>
                  </a:cubicBezTo>
                  <a:cubicBezTo>
                    <a:pt x="880" y="47"/>
                    <a:pt x="892" y="36"/>
                    <a:pt x="892" y="18"/>
                  </a:cubicBezTo>
                  <a:cubicBezTo>
                    <a:pt x="910" y="12"/>
                    <a:pt x="976" y="42"/>
                    <a:pt x="994" y="47"/>
                  </a:cubicBezTo>
                  <a:cubicBezTo>
                    <a:pt x="1018" y="53"/>
                    <a:pt x="1066" y="60"/>
                    <a:pt x="1084" y="71"/>
                  </a:cubicBezTo>
                  <a:cubicBezTo>
                    <a:pt x="1084" y="101"/>
                    <a:pt x="1060" y="137"/>
                    <a:pt x="1060" y="167"/>
                  </a:cubicBezTo>
                  <a:cubicBezTo>
                    <a:pt x="1054" y="185"/>
                    <a:pt x="1054" y="185"/>
                    <a:pt x="1054" y="185"/>
                  </a:cubicBez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89" name="Freeform 123">
              <a:extLst>
                <a:ext uri="{FF2B5EF4-FFF2-40B4-BE49-F238E27FC236}">
                  <a16:creationId xmlns:a16="http://schemas.microsoft.com/office/drawing/2014/main" id="{2AE6549C-6D57-BB40-B816-43E2D697B9D4}"/>
                </a:ext>
              </a:extLst>
            </p:cNvPr>
            <p:cNvSpPr>
              <a:spLocks noChangeArrowheads="1"/>
            </p:cNvSpPr>
            <p:nvPr/>
          </p:nvSpPr>
          <p:spPr bwMode="auto">
            <a:xfrm>
              <a:off x="6075829" y="6893653"/>
              <a:ext cx="1077126" cy="799665"/>
            </a:xfrm>
            <a:custGeom>
              <a:avLst/>
              <a:gdLst>
                <a:gd name="T0" fmla="*/ 832 w 2019"/>
                <a:gd name="T1" fmla="*/ 54 h 1498"/>
                <a:gd name="T2" fmla="*/ 982 w 2019"/>
                <a:gd name="T3" fmla="*/ 6 h 1498"/>
                <a:gd name="T4" fmla="*/ 1162 w 2019"/>
                <a:gd name="T5" fmla="*/ 18 h 1498"/>
                <a:gd name="T6" fmla="*/ 1162 w 2019"/>
                <a:gd name="T7" fmla="*/ 186 h 1498"/>
                <a:gd name="T8" fmla="*/ 1191 w 2019"/>
                <a:gd name="T9" fmla="*/ 360 h 1498"/>
                <a:gd name="T10" fmla="*/ 1299 w 2019"/>
                <a:gd name="T11" fmla="*/ 396 h 1498"/>
                <a:gd name="T12" fmla="*/ 1293 w 2019"/>
                <a:gd name="T13" fmla="*/ 522 h 1498"/>
                <a:gd name="T14" fmla="*/ 1275 w 2019"/>
                <a:gd name="T15" fmla="*/ 761 h 1498"/>
                <a:gd name="T16" fmla="*/ 1251 w 2019"/>
                <a:gd name="T17" fmla="*/ 977 h 1498"/>
                <a:gd name="T18" fmla="*/ 1371 w 2019"/>
                <a:gd name="T19" fmla="*/ 1186 h 1498"/>
                <a:gd name="T20" fmla="*/ 1455 w 2019"/>
                <a:gd name="T21" fmla="*/ 1240 h 1498"/>
                <a:gd name="T22" fmla="*/ 1389 w 2019"/>
                <a:gd name="T23" fmla="*/ 1264 h 1498"/>
                <a:gd name="T24" fmla="*/ 988 w 2019"/>
                <a:gd name="T25" fmla="*/ 1395 h 1498"/>
                <a:gd name="T26" fmla="*/ 826 w 2019"/>
                <a:gd name="T27" fmla="*/ 1395 h 1498"/>
                <a:gd name="T28" fmla="*/ 527 w 2019"/>
                <a:gd name="T29" fmla="*/ 1395 h 1498"/>
                <a:gd name="T30" fmla="*/ 317 w 2019"/>
                <a:gd name="T31" fmla="*/ 1312 h 1498"/>
                <a:gd name="T32" fmla="*/ 60 w 2019"/>
                <a:gd name="T33" fmla="*/ 1222 h 1498"/>
                <a:gd name="T34" fmla="*/ 96 w 2019"/>
                <a:gd name="T35" fmla="*/ 1138 h 1498"/>
                <a:gd name="T36" fmla="*/ 78 w 2019"/>
                <a:gd name="T37" fmla="*/ 833 h 1498"/>
                <a:gd name="T38" fmla="*/ 126 w 2019"/>
                <a:gd name="T39" fmla="*/ 593 h 1498"/>
                <a:gd name="T40" fmla="*/ 234 w 2019"/>
                <a:gd name="T41" fmla="*/ 450 h 1498"/>
                <a:gd name="T42" fmla="*/ 312 w 2019"/>
                <a:gd name="T43" fmla="*/ 551 h 1498"/>
                <a:gd name="T44" fmla="*/ 551 w 2019"/>
                <a:gd name="T45" fmla="*/ 252 h 1498"/>
                <a:gd name="T46" fmla="*/ 695 w 2019"/>
                <a:gd name="T47" fmla="*/ 90 h 1498"/>
                <a:gd name="T48" fmla="*/ 832 w 2019"/>
                <a:gd name="T49" fmla="*/ 54 h 1498"/>
                <a:gd name="T50" fmla="*/ 1689 w 2019"/>
                <a:gd name="T51" fmla="*/ 1306 h 1498"/>
                <a:gd name="T52" fmla="*/ 1779 w 2019"/>
                <a:gd name="T53" fmla="*/ 1365 h 1498"/>
                <a:gd name="T54" fmla="*/ 1959 w 2019"/>
                <a:gd name="T55" fmla="*/ 1306 h 1498"/>
                <a:gd name="T56" fmla="*/ 1911 w 2019"/>
                <a:gd name="T57" fmla="*/ 1174 h 1498"/>
                <a:gd name="T58" fmla="*/ 1917 w 2019"/>
                <a:gd name="T59" fmla="*/ 1138 h 1498"/>
                <a:gd name="T60" fmla="*/ 1911 w 2019"/>
                <a:gd name="T61" fmla="*/ 1084 h 1498"/>
                <a:gd name="T62" fmla="*/ 1929 w 2019"/>
                <a:gd name="T63" fmla="*/ 977 h 1498"/>
                <a:gd name="T64" fmla="*/ 2006 w 2019"/>
                <a:gd name="T65" fmla="*/ 851 h 1498"/>
                <a:gd name="T66" fmla="*/ 1959 w 2019"/>
                <a:gd name="T67" fmla="*/ 815 h 1498"/>
                <a:gd name="T68" fmla="*/ 1845 w 2019"/>
                <a:gd name="T69" fmla="*/ 803 h 1498"/>
                <a:gd name="T70" fmla="*/ 1803 w 2019"/>
                <a:gd name="T71" fmla="*/ 815 h 1498"/>
                <a:gd name="T72" fmla="*/ 1557 w 2019"/>
                <a:gd name="T73" fmla="*/ 749 h 1498"/>
                <a:gd name="T74" fmla="*/ 1461 w 2019"/>
                <a:gd name="T75" fmla="*/ 677 h 1498"/>
                <a:gd name="T76" fmla="*/ 1413 w 2019"/>
                <a:gd name="T77" fmla="*/ 797 h 1498"/>
                <a:gd name="T78" fmla="*/ 1431 w 2019"/>
                <a:gd name="T79" fmla="*/ 995 h 1498"/>
                <a:gd name="T80" fmla="*/ 1497 w 2019"/>
                <a:gd name="T81" fmla="*/ 1066 h 1498"/>
                <a:gd name="T82" fmla="*/ 1617 w 2019"/>
                <a:gd name="T83" fmla="*/ 1204 h 1498"/>
                <a:gd name="T84" fmla="*/ 1689 w 2019"/>
                <a:gd name="T85" fmla="*/ 1306 h 1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19" h="1498">
                  <a:moveTo>
                    <a:pt x="832" y="54"/>
                  </a:moveTo>
                  <a:lnTo>
                    <a:pt x="832" y="54"/>
                  </a:lnTo>
                  <a:cubicBezTo>
                    <a:pt x="868" y="42"/>
                    <a:pt x="892" y="48"/>
                    <a:pt x="922" y="18"/>
                  </a:cubicBezTo>
                  <a:cubicBezTo>
                    <a:pt x="940" y="6"/>
                    <a:pt x="964" y="0"/>
                    <a:pt x="982" y="6"/>
                  </a:cubicBezTo>
                  <a:cubicBezTo>
                    <a:pt x="1012" y="24"/>
                    <a:pt x="1048" y="18"/>
                    <a:pt x="1084" y="18"/>
                  </a:cubicBezTo>
                  <a:cubicBezTo>
                    <a:pt x="1102" y="18"/>
                    <a:pt x="1144" y="6"/>
                    <a:pt x="1162" y="18"/>
                  </a:cubicBezTo>
                  <a:lnTo>
                    <a:pt x="1162" y="18"/>
                  </a:lnTo>
                  <a:cubicBezTo>
                    <a:pt x="1191" y="54"/>
                    <a:pt x="1173" y="144"/>
                    <a:pt x="1162" y="186"/>
                  </a:cubicBezTo>
                  <a:cubicBezTo>
                    <a:pt x="1144" y="222"/>
                    <a:pt x="1090" y="270"/>
                    <a:pt x="1090" y="306"/>
                  </a:cubicBezTo>
                  <a:cubicBezTo>
                    <a:pt x="1096" y="318"/>
                    <a:pt x="1173" y="360"/>
                    <a:pt x="1191" y="360"/>
                  </a:cubicBezTo>
                  <a:cubicBezTo>
                    <a:pt x="1233" y="366"/>
                    <a:pt x="1269" y="324"/>
                    <a:pt x="1311" y="324"/>
                  </a:cubicBezTo>
                  <a:cubicBezTo>
                    <a:pt x="1311" y="330"/>
                    <a:pt x="1299" y="384"/>
                    <a:pt x="1299" y="396"/>
                  </a:cubicBezTo>
                  <a:cubicBezTo>
                    <a:pt x="1305" y="414"/>
                    <a:pt x="1311" y="432"/>
                    <a:pt x="1305" y="450"/>
                  </a:cubicBezTo>
                  <a:cubicBezTo>
                    <a:pt x="1299" y="486"/>
                    <a:pt x="1275" y="480"/>
                    <a:pt x="1293" y="522"/>
                  </a:cubicBezTo>
                  <a:cubicBezTo>
                    <a:pt x="1305" y="564"/>
                    <a:pt x="1293" y="587"/>
                    <a:pt x="1269" y="617"/>
                  </a:cubicBezTo>
                  <a:cubicBezTo>
                    <a:pt x="1239" y="677"/>
                    <a:pt x="1275" y="701"/>
                    <a:pt x="1275" y="761"/>
                  </a:cubicBezTo>
                  <a:cubicBezTo>
                    <a:pt x="1275" y="791"/>
                    <a:pt x="1257" y="821"/>
                    <a:pt x="1257" y="851"/>
                  </a:cubicBezTo>
                  <a:cubicBezTo>
                    <a:pt x="1257" y="899"/>
                    <a:pt x="1293" y="947"/>
                    <a:pt x="1251" y="977"/>
                  </a:cubicBezTo>
                  <a:cubicBezTo>
                    <a:pt x="1186" y="1030"/>
                    <a:pt x="1281" y="1084"/>
                    <a:pt x="1311" y="1120"/>
                  </a:cubicBezTo>
                  <a:cubicBezTo>
                    <a:pt x="1329" y="1144"/>
                    <a:pt x="1347" y="1168"/>
                    <a:pt x="1371" y="1186"/>
                  </a:cubicBezTo>
                  <a:cubicBezTo>
                    <a:pt x="1389" y="1198"/>
                    <a:pt x="1413" y="1210"/>
                    <a:pt x="1437" y="1222"/>
                  </a:cubicBezTo>
                  <a:cubicBezTo>
                    <a:pt x="1455" y="1240"/>
                    <a:pt x="1455" y="1240"/>
                    <a:pt x="1455" y="1240"/>
                  </a:cubicBezTo>
                  <a:lnTo>
                    <a:pt x="1455" y="1240"/>
                  </a:lnTo>
                  <a:cubicBezTo>
                    <a:pt x="1389" y="1264"/>
                    <a:pt x="1389" y="1264"/>
                    <a:pt x="1389" y="1264"/>
                  </a:cubicBezTo>
                  <a:cubicBezTo>
                    <a:pt x="1317" y="1270"/>
                    <a:pt x="1239" y="1288"/>
                    <a:pt x="1179" y="1341"/>
                  </a:cubicBezTo>
                  <a:cubicBezTo>
                    <a:pt x="1120" y="1395"/>
                    <a:pt x="1054" y="1497"/>
                    <a:pt x="988" y="1395"/>
                  </a:cubicBezTo>
                  <a:cubicBezTo>
                    <a:pt x="976" y="1377"/>
                    <a:pt x="880" y="1330"/>
                    <a:pt x="868" y="1348"/>
                  </a:cubicBezTo>
                  <a:cubicBezTo>
                    <a:pt x="850" y="1365"/>
                    <a:pt x="862" y="1407"/>
                    <a:pt x="826" y="1395"/>
                  </a:cubicBezTo>
                  <a:cubicBezTo>
                    <a:pt x="791" y="1383"/>
                    <a:pt x="761" y="1353"/>
                    <a:pt x="725" y="1335"/>
                  </a:cubicBezTo>
                  <a:cubicBezTo>
                    <a:pt x="635" y="1335"/>
                    <a:pt x="605" y="1365"/>
                    <a:pt x="527" y="1395"/>
                  </a:cubicBezTo>
                  <a:cubicBezTo>
                    <a:pt x="461" y="1425"/>
                    <a:pt x="443" y="1437"/>
                    <a:pt x="407" y="1365"/>
                  </a:cubicBezTo>
                  <a:cubicBezTo>
                    <a:pt x="389" y="1330"/>
                    <a:pt x="354" y="1317"/>
                    <a:pt x="317" y="1312"/>
                  </a:cubicBezTo>
                  <a:cubicBezTo>
                    <a:pt x="264" y="1306"/>
                    <a:pt x="240" y="1288"/>
                    <a:pt x="222" y="1234"/>
                  </a:cubicBezTo>
                  <a:cubicBezTo>
                    <a:pt x="222" y="1222"/>
                    <a:pt x="96" y="1240"/>
                    <a:pt x="60" y="1222"/>
                  </a:cubicBezTo>
                  <a:lnTo>
                    <a:pt x="60" y="1222"/>
                  </a:lnTo>
                  <a:cubicBezTo>
                    <a:pt x="78" y="1198"/>
                    <a:pt x="66" y="1162"/>
                    <a:pt x="96" y="1138"/>
                  </a:cubicBezTo>
                  <a:cubicBezTo>
                    <a:pt x="150" y="1096"/>
                    <a:pt x="0" y="953"/>
                    <a:pt x="30" y="887"/>
                  </a:cubicBezTo>
                  <a:cubicBezTo>
                    <a:pt x="36" y="851"/>
                    <a:pt x="72" y="857"/>
                    <a:pt x="78" y="833"/>
                  </a:cubicBezTo>
                  <a:cubicBezTo>
                    <a:pt x="90" y="791"/>
                    <a:pt x="126" y="779"/>
                    <a:pt x="138" y="731"/>
                  </a:cubicBezTo>
                  <a:cubicBezTo>
                    <a:pt x="144" y="683"/>
                    <a:pt x="120" y="635"/>
                    <a:pt x="126" y="593"/>
                  </a:cubicBezTo>
                  <a:cubicBezTo>
                    <a:pt x="144" y="564"/>
                    <a:pt x="114" y="534"/>
                    <a:pt x="162" y="534"/>
                  </a:cubicBezTo>
                  <a:cubicBezTo>
                    <a:pt x="216" y="534"/>
                    <a:pt x="192" y="450"/>
                    <a:pt x="234" y="450"/>
                  </a:cubicBezTo>
                  <a:cubicBezTo>
                    <a:pt x="270" y="450"/>
                    <a:pt x="317" y="456"/>
                    <a:pt x="300" y="504"/>
                  </a:cubicBezTo>
                  <a:cubicBezTo>
                    <a:pt x="293" y="516"/>
                    <a:pt x="288" y="582"/>
                    <a:pt x="312" y="551"/>
                  </a:cubicBezTo>
                  <a:cubicBezTo>
                    <a:pt x="365" y="504"/>
                    <a:pt x="377" y="408"/>
                    <a:pt x="443" y="354"/>
                  </a:cubicBezTo>
                  <a:cubicBezTo>
                    <a:pt x="461" y="342"/>
                    <a:pt x="569" y="276"/>
                    <a:pt x="551" y="252"/>
                  </a:cubicBezTo>
                  <a:cubicBezTo>
                    <a:pt x="461" y="126"/>
                    <a:pt x="527" y="156"/>
                    <a:pt x="605" y="78"/>
                  </a:cubicBezTo>
                  <a:cubicBezTo>
                    <a:pt x="659" y="30"/>
                    <a:pt x="653" y="78"/>
                    <a:pt x="695" y="90"/>
                  </a:cubicBezTo>
                  <a:cubicBezTo>
                    <a:pt x="719" y="102"/>
                    <a:pt x="785" y="84"/>
                    <a:pt x="809" y="78"/>
                  </a:cubicBezTo>
                  <a:cubicBezTo>
                    <a:pt x="832" y="54"/>
                    <a:pt x="832" y="54"/>
                    <a:pt x="832" y="54"/>
                  </a:cubicBezTo>
                  <a:close/>
                  <a:moveTo>
                    <a:pt x="1689" y="1306"/>
                  </a:moveTo>
                  <a:lnTo>
                    <a:pt x="1689" y="1306"/>
                  </a:lnTo>
                  <a:cubicBezTo>
                    <a:pt x="1779" y="1365"/>
                    <a:pt x="1779" y="1365"/>
                    <a:pt x="1779" y="1365"/>
                  </a:cubicBezTo>
                  <a:lnTo>
                    <a:pt x="1779" y="1365"/>
                  </a:lnTo>
                  <a:cubicBezTo>
                    <a:pt x="1809" y="1372"/>
                    <a:pt x="1809" y="1348"/>
                    <a:pt x="1839" y="1348"/>
                  </a:cubicBezTo>
                  <a:cubicBezTo>
                    <a:pt x="1875" y="1348"/>
                    <a:pt x="1941" y="1353"/>
                    <a:pt x="1959" y="1306"/>
                  </a:cubicBezTo>
                  <a:cubicBezTo>
                    <a:pt x="1970" y="1282"/>
                    <a:pt x="1911" y="1252"/>
                    <a:pt x="1911" y="1216"/>
                  </a:cubicBezTo>
                  <a:cubicBezTo>
                    <a:pt x="1911" y="1210"/>
                    <a:pt x="1941" y="1156"/>
                    <a:pt x="1911" y="1174"/>
                  </a:cubicBezTo>
                  <a:cubicBezTo>
                    <a:pt x="1899" y="1180"/>
                    <a:pt x="1875" y="1180"/>
                    <a:pt x="1863" y="1168"/>
                  </a:cubicBezTo>
                  <a:cubicBezTo>
                    <a:pt x="1833" y="1144"/>
                    <a:pt x="1899" y="1144"/>
                    <a:pt x="1917" y="1138"/>
                  </a:cubicBezTo>
                  <a:cubicBezTo>
                    <a:pt x="1929" y="1126"/>
                    <a:pt x="1929" y="1114"/>
                    <a:pt x="1922" y="1102"/>
                  </a:cubicBezTo>
                  <a:cubicBezTo>
                    <a:pt x="1922" y="1096"/>
                    <a:pt x="1911" y="1090"/>
                    <a:pt x="1911" y="1084"/>
                  </a:cubicBezTo>
                  <a:cubicBezTo>
                    <a:pt x="1905" y="1072"/>
                    <a:pt x="1911" y="1060"/>
                    <a:pt x="1911" y="1048"/>
                  </a:cubicBezTo>
                  <a:cubicBezTo>
                    <a:pt x="1922" y="1024"/>
                    <a:pt x="1922" y="1001"/>
                    <a:pt x="1929" y="977"/>
                  </a:cubicBezTo>
                  <a:cubicBezTo>
                    <a:pt x="1941" y="923"/>
                    <a:pt x="1977" y="941"/>
                    <a:pt x="2001" y="911"/>
                  </a:cubicBezTo>
                  <a:cubicBezTo>
                    <a:pt x="2018" y="887"/>
                    <a:pt x="2018" y="875"/>
                    <a:pt x="2006" y="851"/>
                  </a:cubicBezTo>
                  <a:cubicBezTo>
                    <a:pt x="2001" y="839"/>
                    <a:pt x="2001" y="821"/>
                    <a:pt x="1994" y="815"/>
                  </a:cubicBezTo>
                  <a:cubicBezTo>
                    <a:pt x="1982" y="809"/>
                    <a:pt x="1964" y="821"/>
                    <a:pt x="1959" y="815"/>
                  </a:cubicBezTo>
                  <a:cubicBezTo>
                    <a:pt x="1935" y="809"/>
                    <a:pt x="1941" y="791"/>
                    <a:pt x="1917" y="797"/>
                  </a:cubicBezTo>
                  <a:cubicBezTo>
                    <a:pt x="1893" y="797"/>
                    <a:pt x="1863" y="815"/>
                    <a:pt x="1845" y="803"/>
                  </a:cubicBezTo>
                  <a:lnTo>
                    <a:pt x="1845" y="803"/>
                  </a:lnTo>
                  <a:cubicBezTo>
                    <a:pt x="1803" y="815"/>
                    <a:pt x="1803" y="815"/>
                    <a:pt x="1803" y="815"/>
                  </a:cubicBezTo>
                  <a:cubicBezTo>
                    <a:pt x="1761" y="827"/>
                    <a:pt x="1665" y="869"/>
                    <a:pt x="1647" y="803"/>
                  </a:cubicBezTo>
                  <a:cubicBezTo>
                    <a:pt x="1635" y="731"/>
                    <a:pt x="1635" y="701"/>
                    <a:pt x="1557" y="749"/>
                  </a:cubicBezTo>
                  <a:cubicBezTo>
                    <a:pt x="1551" y="755"/>
                    <a:pt x="1467" y="827"/>
                    <a:pt x="1467" y="791"/>
                  </a:cubicBezTo>
                  <a:cubicBezTo>
                    <a:pt x="1467" y="767"/>
                    <a:pt x="1509" y="659"/>
                    <a:pt x="1461" y="677"/>
                  </a:cubicBezTo>
                  <a:cubicBezTo>
                    <a:pt x="1443" y="683"/>
                    <a:pt x="1431" y="713"/>
                    <a:pt x="1419" y="725"/>
                  </a:cubicBezTo>
                  <a:cubicBezTo>
                    <a:pt x="1401" y="749"/>
                    <a:pt x="1401" y="767"/>
                    <a:pt x="1413" y="797"/>
                  </a:cubicBezTo>
                  <a:cubicBezTo>
                    <a:pt x="1425" y="821"/>
                    <a:pt x="1437" y="845"/>
                    <a:pt x="1437" y="875"/>
                  </a:cubicBezTo>
                  <a:cubicBezTo>
                    <a:pt x="1437" y="917"/>
                    <a:pt x="1443" y="947"/>
                    <a:pt x="1431" y="995"/>
                  </a:cubicBezTo>
                  <a:cubicBezTo>
                    <a:pt x="1431" y="1013"/>
                    <a:pt x="1449" y="1030"/>
                    <a:pt x="1455" y="1048"/>
                  </a:cubicBezTo>
                  <a:cubicBezTo>
                    <a:pt x="1467" y="1066"/>
                    <a:pt x="1479" y="1060"/>
                    <a:pt x="1497" y="1066"/>
                  </a:cubicBezTo>
                  <a:cubicBezTo>
                    <a:pt x="1533" y="1078"/>
                    <a:pt x="1515" y="1096"/>
                    <a:pt x="1515" y="1120"/>
                  </a:cubicBezTo>
                  <a:cubicBezTo>
                    <a:pt x="1515" y="1150"/>
                    <a:pt x="1593" y="1198"/>
                    <a:pt x="1617" y="1204"/>
                  </a:cubicBezTo>
                  <a:cubicBezTo>
                    <a:pt x="1647" y="1210"/>
                    <a:pt x="1671" y="1210"/>
                    <a:pt x="1677" y="1252"/>
                  </a:cubicBezTo>
                  <a:cubicBezTo>
                    <a:pt x="1683" y="1264"/>
                    <a:pt x="1683" y="1300"/>
                    <a:pt x="1689" y="1306"/>
                  </a:cubicBezTo>
                  <a:close/>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90" name="Freeform 124">
              <a:extLst>
                <a:ext uri="{FF2B5EF4-FFF2-40B4-BE49-F238E27FC236}">
                  <a16:creationId xmlns:a16="http://schemas.microsoft.com/office/drawing/2014/main" id="{49069B94-9364-3048-981B-FE5A47B01098}"/>
                </a:ext>
              </a:extLst>
            </p:cNvPr>
            <p:cNvSpPr>
              <a:spLocks noChangeArrowheads="1"/>
            </p:cNvSpPr>
            <p:nvPr/>
          </p:nvSpPr>
          <p:spPr bwMode="auto">
            <a:xfrm>
              <a:off x="6891904" y="5995206"/>
              <a:ext cx="705541" cy="573877"/>
            </a:xfrm>
            <a:custGeom>
              <a:avLst/>
              <a:gdLst>
                <a:gd name="T0" fmla="*/ 276 w 1325"/>
                <a:gd name="T1" fmla="*/ 845 h 1074"/>
                <a:gd name="T2" fmla="*/ 276 w 1325"/>
                <a:gd name="T3" fmla="*/ 845 h 1074"/>
                <a:gd name="T4" fmla="*/ 378 w 1325"/>
                <a:gd name="T5" fmla="*/ 773 h 1074"/>
                <a:gd name="T6" fmla="*/ 431 w 1325"/>
                <a:gd name="T7" fmla="*/ 845 h 1074"/>
                <a:gd name="T8" fmla="*/ 431 w 1325"/>
                <a:gd name="T9" fmla="*/ 929 h 1074"/>
                <a:gd name="T10" fmla="*/ 431 w 1325"/>
                <a:gd name="T11" fmla="*/ 929 h 1074"/>
                <a:gd name="T12" fmla="*/ 563 w 1325"/>
                <a:gd name="T13" fmla="*/ 995 h 1074"/>
                <a:gd name="T14" fmla="*/ 725 w 1325"/>
                <a:gd name="T15" fmla="*/ 959 h 1074"/>
                <a:gd name="T16" fmla="*/ 737 w 1325"/>
                <a:gd name="T17" fmla="*/ 1049 h 1074"/>
                <a:gd name="T18" fmla="*/ 911 w 1325"/>
                <a:gd name="T19" fmla="*/ 977 h 1074"/>
                <a:gd name="T20" fmla="*/ 989 w 1325"/>
                <a:gd name="T21" fmla="*/ 953 h 1074"/>
                <a:gd name="T22" fmla="*/ 1097 w 1325"/>
                <a:gd name="T23" fmla="*/ 953 h 1074"/>
                <a:gd name="T24" fmla="*/ 1217 w 1325"/>
                <a:gd name="T25" fmla="*/ 791 h 1074"/>
                <a:gd name="T26" fmla="*/ 1283 w 1325"/>
                <a:gd name="T27" fmla="*/ 642 h 1074"/>
                <a:gd name="T28" fmla="*/ 1306 w 1325"/>
                <a:gd name="T29" fmla="*/ 624 h 1074"/>
                <a:gd name="T30" fmla="*/ 1318 w 1325"/>
                <a:gd name="T31" fmla="*/ 612 h 1074"/>
                <a:gd name="T32" fmla="*/ 1318 w 1325"/>
                <a:gd name="T33" fmla="*/ 564 h 1074"/>
                <a:gd name="T34" fmla="*/ 1306 w 1325"/>
                <a:gd name="T35" fmla="*/ 534 h 1074"/>
                <a:gd name="T36" fmla="*/ 1306 w 1325"/>
                <a:gd name="T37" fmla="*/ 534 h 1074"/>
                <a:gd name="T38" fmla="*/ 1169 w 1325"/>
                <a:gd name="T39" fmla="*/ 534 h 1074"/>
                <a:gd name="T40" fmla="*/ 1115 w 1325"/>
                <a:gd name="T41" fmla="*/ 480 h 1074"/>
                <a:gd name="T42" fmla="*/ 1025 w 1325"/>
                <a:gd name="T43" fmla="*/ 480 h 1074"/>
                <a:gd name="T44" fmla="*/ 989 w 1325"/>
                <a:gd name="T45" fmla="*/ 366 h 1074"/>
                <a:gd name="T46" fmla="*/ 905 w 1325"/>
                <a:gd name="T47" fmla="*/ 282 h 1074"/>
                <a:gd name="T48" fmla="*/ 809 w 1325"/>
                <a:gd name="T49" fmla="*/ 192 h 1074"/>
                <a:gd name="T50" fmla="*/ 461 w 1325"/>
                <a:gd name="T51" fmla="*/ 240 h 1074"/>
                <a:gd name="T52" fmla="*/ 258 w 1325"/>
                <a:gd name="T53" fmla="*/ 174 h 1074"/>
                <a:gd name="T54" fmla="*/ 126 w 1325"/>
                <a:gd name="T55" fmla="*/ 144 h 1074"/>
                <a:gd name="T56" fmla="*/ 102 w 1325"/>
                <a:gd name="T57" fmla="*/ 90 h 1074"/>
                <a:gd name="T58" fmla="*/ 96 w 1325"/>
                <a:gd name="T59" fmla="*/ 24 h 1074"/>
                <a:gd name="T60" fmla="*/ 78 w 1325"/>
                <a:gd name="T61" fmla="*/ 0 h 1074"/>
                <a:gd name="T62" fmla="*/ 78 w 1325"/>
                <a:gd name="T63" fmla="*/ 0 h 1074"/>
                <a:gd name="T64" fmla="*/ 42 w 1325"/>
                <a:gd name="T65" fmla="*/ 60 h 1074"/>
                <a:gd name="T66" fmla="*/ 18 w 1325"/>
                <a:gd name="T67" fmla="*/ 108 h 1074"/>
                <a:gd name="T68" fmla="*/ 24 w 1325"/>
                <a:gd name="T69" fmla="*/ 216 h 1074"/>
                <a:gd name="T70" fmla="*/ 24 w 1325"/>
                <a:gd name="T71" fmla="*/ 384 h 1074"/>
                <a:gd name="T72" fmla="*/ 84 w 1325"/>
                <a:gd name="T73" fmla="*/ 474 h 1074"/>
                <a:gd name="T74" fmla="*/ 48 w 1325"/>
                <a:gd name="T75" fmla="*/ 690 h 1074"/>
                <a:gd name="T76" fmla="*/ 48 w 1325"/>
                <a:gd name="T77" fmla="*/ 690 h 1074"/>
                <a:gd name="T78" fmla="*/ 90 w 1325"/>
                <a:gd name="T79" fmla="*/ 755 h 1074"/>
                <a:gd name="T80" fmla="*/ 228 w 1325"/>
                <a:gd name="T81" fmla="*/ 732 h 1074"/>
                <a:gd name="T82" fmla="*/ 264 w 1325"/>
                <a:gd name="T83" fmla="*/ 821 h 1074"/>
                <a:gd name="T84" fmla="*/ 276 w 1325"/>
                <a:gd name="T85" fmla="*/ 845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25" h="1074">
                  <a:moveTo>
                    <a:pt x="276" y="845"/>
                  </a:moveTo>
                  <a:lnTo>
                    <a:pt x="276" y="845"/>
                  </a:lnTo>
                  <a:cubicBezTo>
                    <a:pt x="378" y="773"/>
                    <a:pt x="378" y="773"/>
                    <a:pt x="378" y="773"/>
                  </a:cubicBezTo>
                  <a:cubicBezTo>
                    <a:pt x="431" y="845"/>
                    <a:pt x="431" y="845"/>
                    <a:pt x="431" y="845"/>
                  </a:cubicBezTo>
                  <a:cubicBezTo>
                    <a:pt x="431" y="929"/>
                    <a:pt x="431" y="929"/>
                    <a:pt x="431" y="929"/>
                  </a:cubicBezTo>
                  <a:lnTo>
                    <a:pt x="431" y="929"/>
                  </a:lnTo>
                  <a:cubicBezTo>
                    <a:pt x="563" y="995"/>
                    <a:pt x="563" y="995"/>
                    <a:pt x="563" y="995"/>
                  </a:cubicBezTo>
                  <a:cubicBezTo>
                    <a:pt x="611" y="983"/>
                    <a:pt x="671" y="959"/>
                    <a:pt x="725" y="959"/>
                  </a:cubicBezTo>
                  <a:cubicBezTo>
                    <a:pt x="737" y="977"/>
                    <a:pt x="731" y="1025"/>
                    <a:pt x="737" y="1049"/>
                  </a:cubicBezTo>
                  <a:cubicBezTo>
                    <a:pt x="797" y="1073"/>
                    <a:pt x="863" y="1001"/>
                    <a:pt x="911" y="977"/>
                  </a:cubicBezTo>
                  <a:cubicBezTo>
                    <a:pt x="941" y="959"/>
                    <a:pt x="953" y="947"/>
                    <a:pt x="989" y="953"/>
                  </a:cubicBezTo>
                  <a:cubicBezTo>
                    <a:pt x="1031" y="965"/>
                    <a:pt x="1049" y="995"/>
                    <a:pt x="1097" y="953"/>
                  </a:cubicBezTo>
                  <a:cubicBezTo>
                    <a:pt x="1139" y="905"/>
                    <a:pt x="1163" y="827"/>
                    <a:pt x="1217" y="791"/>
                  </a:cubicBezTo>
                  <a:cubicBezTo>
                    <a:pt x="1288" y="737"/>
                    <a:pt x="1235" y="708"/>
                    <a:pt x="1283" y="642"/>
                  </a:cubicBezTo>
                  <a:cubicBezTo>
                    <a:pt x="1294" y="630"/>
                    <a:pt x="1300" y="624"/>
                    <a:pt x="1306" y="624"/>
                  </a:cubicBezTo>
                  <a:cubicBezTo>
                    <a:pt x="1312" y="618"/>
                    <a:pt x="1318" y="618"/>
                    <a:pt x="1318" y="612"/>
                  </a:cubicBezTo>
                  <a:cubicBezTo>
                    <a:pt x="1324" y="606"/>
                    <a:pt x="1318" y="576"/>
                    <a:pt x="1318" y="564"/>
                  </a:cubicBezTo>
                  <a:cubicBezTo>
                    <a:pt x="1306" y="534"/>
                    <a:pt x="1306" y="534"/>
                    <a:pt x="1306" y="534"/>
                  </a:cubicBezTo>
                  <a:lnTo>
                    <a:pt x="1306" y="534"/>
                  </a:lnTo>
                  <a:cubicBezTo>
                    <a:pt x="1276" y="552"/>
                    <a:pt x="1204" y="552"/>
                    <a:pt x="1169" y="534"/>
                  </a:cubicBezTo>
                  <a:cubicBezTo>
                    <a:pt x="1133" y="516"/>
                    <a:pt x="1193" y="480"/>
                    <a:pt x="1115" y="480"/>
                  </a:cubicBezTo>
                  <a:cubicBezTo>
                    <a:pt x="1091" y="480"/>
                    <a:pt x="1043" y="486"/>
                    <a:pt x="1025" y="480"/>
                  </a:cubicBezTo>
                  <a:cubicBezTo>
                    <a:pt x="1007" y="474"/>
                    <a:pt x="983" y="384"/>
                    <a:pt x="989" y="366"/>
                  </a:cubicBezTo>
                  <a:cubicBezTo>
                    <a:pt x="989" y="312"/>
                    <a:pt x="965" y="264"/>
                    <a:pt x="905" y="282"/>
                  </a:cubicBezTo>
                  <a:cubicBezTo>
                    <a:pt x="851" y="300"/>
                    <a:pt x="845" y="210"/>
                    <a:pt x="809" y="192"/>
                  </a:cubicBezTo>
                  <a:cubicBezTo>
                    <a:pt x="677" y="114"/>
                    <a:pt x="581" y="198"/>
                    <a:pt x="461" y="240"/>
                  </a:cubicBezTo>
                  <a:cubicBezTo>
                    <a:pt x="360" y="282"/>
                    <a:pt x="336" y="222"/>
                    <a:pt x="258" y="174"/>
                  </a:cubicBezTo>
                  <a:cubicBezTo>
                    <a:pt x="216" y="144"/>
                    <a:pt x="174" y="150"/>
                    <a:pt x="126" y="144"/>
                  </a:cubicBezTo>
                  <a:cubicBezTo>
                    <a:pt x="102" y="150"/>
                    <a:pt x="102" y="102"/>
                    <a:pt x="102" y="90"/>
                  </a:cubicBezTo>
                  <a:cubicBezTo>
                    <a:pt x="102" y="66"/>
                    <a:pt x="96" y="48"/>
                    <a:pt x="96" y="24"/>
                  </a:cubicBezTo>
                  <a:cubicBezTo>
                    <a:pt x="90" y="18"/>
                    <a:pt x="78" y="6"/>
                    <a:pt x="78" y="0"/>
                  </a:cubicBezTo>
                  <a:lnTo>
                    <a:pt x="78" y="0"/>
                  </a:lnTo>
                  <a:cubicBezTo>
                    <a:pt x="60" y="12"/>
                    <a:pt x="54" y="42"/>
                    <a:pt x="42" y="60"/>
                  </a:cubicBezTo>
                  <a:cubicBezTo>
                    <a:pt x="30" y="72"/>
                    <a:pt x="30" y="90"/>
                    <a:pt x="18" y="108"/>
                  </a:cubicBezTo>
                  <a:cubicBezTo>
                    <a:pt x="0" y="144"/>
                    <a:pt x="24" y="180"/>
                    <a:pt x="24" y="216"/>
                  </a:cubicBezTo>
                  <a:cubicBezTo>
                    <a:pt x="54" y="276"/>
                    <a:pt x="24" y="324"/>
                    <a:pt x="24" y="384"/>
                  </a:cubicBezTo>
                  <a:cubicBezTo>
                    <a:pt x="24" y="450"/>
                    <a:pt x="48" y="438"/>
                    <a:pt x="84" y="474"/>
                  </a:cubicBezTo>
                  <a:cubicBezTo>
                    <a:pt x="138" y="534"/>
                    <a:pt x="66" y="630"/>
                    <a:pt x="48" y="690"/>
                  </a:cubicBezTo>
                  <a:lnTo>
                    <a:pt x="48" y="690"/>
                  </a:lnTo>
                  <a:cubicBezTo>
                    <a:pt x="60" y="713"/>
                    <a:pt x="72" y="737"/>
                    <a:pt x="90" y="755"/>
                  </a:cubicBezTo>
                  <a:cubicBezTo>
                    <a:pt x="144" y="797"/>
                    <a:pt x="180" y="755"/>
                    <a:pt x="228" y="732"/>
                  </a:cubicBezTo>
                  <a:cubicBezTo>
                    <a:pt x="276" y="713"/>
                    <a:pt x="264" y="803"/>
                    <a:pt x="264" y="821"/>
                  </a:cubicBezTo>
                  <a:cubicBezTo>
                    <a:pt x="276" y="845"/>
                    <a:pt x="276" y="845"/>
                    <a:pt x="276" y="845"/>
                  </a:cubicBez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07" name="Freeform 125">
              <a:extLst>
                <a:ext uri="{FF2B5EF4-FFF2-40B4-BE49-F238E27FC236}">
                  <a16:creationId xmlns:a16="http://schemas.microsoft.com/office/drawing/2014/main" id="{82444256-67AB-0C44-9D8C-946576806193}"/>
                </a:ext>
              </a:extLst>
            </p:cNvPr>
            <p:cNvSpPr>
              <a:spLocks noChangeArrowheads="1"/>
            </p:cNvSpPr>
            <p:nvPr/>
          </p:nvSpPr>
          <p:spPr bwMode="auto">
            <a:xfrm>
              <a:off x="5612524" y="5842328"/>
              <a:ext cx="1561596" cy="1752208"/>
            </a:xfrm>
            <a:custGeom>
              <a:avLst/>
              <a:gdLst>
                <a:gd name="T0" fmla="*/ 965 w 2930"/>
                <a:gd name="T1" fmla="*/ 3109 h 3284"/>
                <a:gd name="T2" fmla="*/ 1007 w 2930"/>
                <a:gd name="T3" fmla="*/ 2702 h 3284"/>
                <a:gd name="T4" fmla="*/ 1103 w 2930"/>
                <a:gd name="T5" fmla="*/ 2421 h 3284"/>
                <a:gd name="T6" fmla="*/ 1312 w 2930"/>
                <a:gd name="T7" fmla="*/ 2325 h 3284"/>
                <a:gd name="T8" fmla="*/ 1564 w 2930"/>
                <a:gd name="T9" fmla="*/ 2061 h 3284"/>
                <a:gd name="T10" fmla="*/ 1701 w 2930"/>
                <a:gd name="T11" fmla="*/ 2025 h 3284"/>
                <a:gd name="T12" fmla="*/ 1779 w 2930"/>
                <a:gd name="T13" fmla="*/ 1935 h 3284"/>
                <a:gd name="T14" fmla="*/ 2078 w 2930"/>
                <a:gd name="T15" fmla="*/ 1851 h 3284"/>
                <a:gd name="T16" fmla="*/ 2372 w 2930"/>
                <a:gd name="T17" fmla="*/ 1779 h 3284"/>
                <a:gd name="T18" fmla="*/ 2540 w 2930"/>
                <a:gd name="T19" fmla="*/ 1845 h 3284"/>
                <a:gd name="T20" fmla="*/ 2648 w 2930"/>
                <a:gd name="T21" fmla="*/ 1773 h 3284"/>
                <a:gd name="T22" fmla="*/ 2708 w 2930"/>
                <a:gd name="T23" fmla="*/ 1911 h 3284"/>
                <a:gd name="T24" fmla="*/ 2899 w 2930"/>
                <a:gd name="T25" fmla="*/ 1821 h 3284"/>
                <a:gd name="T26" fmla="*/ 2660 w 2930"/>
                <a:gd name="T27" fmla="*/ 1492 h 3284"/>
                <a:gd name="T28" fmla="*/ 2384 w 2930"/>
                <a:gd name="T29" fmla="*/ 1408 h 3284"/>
                <a:gd name="T30" fmla="*/ 2636 w 2930"/>
                <a:gd name="T31" fmla="*/ 1156 h 3284"/>
                <a:gd name="T32" fmla="*/ 2666 w 2930"/>
                <a:gd name="T33" fmla="*/ 1108 h 3284"/>
                <a:gd name="T34" fmla="*/ 2450 w 2930"/>
                <a:gd name="T35" fmla="*/ 977 h 3284"/>
                <a:gd name="T36" fmla="*/ 2294 w 2930"/>
                <a:gd name="T37" fmla="*/ 940 h 3284"/>
                <a:gd name="T38" fmla="*/ 2168 w 2930"/>
                <a:gd name="T39" fmla="*/ 671 h 3284"/>
                <a:gd name="T40" fmla="*/ 2078 w 2930"/>
                <a:gd name="T41" fmla="*/ 347 h 3284"/>
                <a:gd name="T42" fmla="*/ 1833 w 2930"/>
                <a:gd name="T43" fmla="*/ 36 h 3284"/>
                <a:gd name="T44" fmla="*/ 1666 w 2930"/>
                <a:gd name="T45" fmla="*/ 191 h 3284"/>
                <a:gd name="T46" fmla="*/ 1444 w 2930"/>
                <a:gd name="T47" fmla="*/ 413 h 3284"/>
                <a:gd name="T48" fmla="*/ 1468 w 2930"/>
                <a:gd name="T49" fmla="*/ 239 h 3284"/>
                <a:gd name="T50" fmla="*/ 1031 w 2930"/>
                <a:gd name="T51" fmla="*/ 210 h 3284"/>
                <a:gd name="T52" fmla="*/ 761 w 2930"/>
                <a:gd name="T53" fmla="*/ 180 h 3284"/>
                <a:gd name="T54" fmla="*/ 611 w 2930"/>
                <a:gd name="T55" fmla="*/ 96 h 3284"/>
                <a:gd name="T56" fmla="*/ 408 w 2930"/>
                <a:gd name="T57" fmla="*/ 335 h 3284"/>
                <a:gd name="T58" fmla="*/ 12 w 2930"/>
                <a:gd name="T59" fmla="*/ 377 h 3284"/>
                <a:gd name="T60" fmla="*/ 60 w 2930"/>
                <a:gd name="T61" fmla="*/ 521 h 3284"/>
                <a:gd name="T62" fmla="*/ 180 w 2930"/>
                <a:gd name="T63" fmla="*/ 887 h 3284"/>
                <a:gd name="T64" fmla="*/ 150 w 2930"/>
                <a:gd name="T65" fmla="*/ 1150 h 3284"/>
                <a:gd name="T66" fmla="*/ 174 w 2930"/>
                <a:gd name="T67" fmla="*/ 1402 h 3284"/>
                <a:gd name="T68" fmla="*/ 270 w 2930"/>
                <a:gd name="T69" fmla="*/ 1731 h 3284"/>
                <a:gd name="T70" fmla="*/ 503 w 2930"/>
                <a:gd name="T71" fmla="*/ 1851 h 3284"/>
                <a:gd name="T72" fmla="*/ 467 w 2930"/>
                <a:gd name="T73" fmla="*/ 2055 h 3284"/>
                <a:gd name="T74" fmla="*/ 371 w 2930"/>
                <a:gd name="T75" fmla="*/ 2205 h 3284"/>
                <a:gd name="T76" fmla="*/ 186 w 2930"/>
                <a:gd name="T77" fmla="*/ 2498 h 3284"/>
                <a:gd name="T78" fmla="*/ 132 w 2930"/>
                <a:gd name="T79" fmla="*/ 2744 h 3284"/>
                <a:gd name="T80" fmla="*/ 479 w 2930"/>
                <a:gd name="T81" fmla="*/ 3079 h 3284"/>
                <a:gd name="T82" fmla="*/ 689 w 2930"/>
                <a:gd name="T83" fmla="*/ 3235 h 3284"/>
                <a:gd name="T84" fmla="*/ 2678 w 2930"/>
                <a:gd name="T85" fmla="*/ 1132 h 3284"/>
                <a:gd name="T86" fmla="*/ 2780 w 2930"/>
                <a:gd name="T87" fmla="*/ 1060 h 3284"/>
                <a:gd name="T88" fmla="*/ 2833 w 2930"/>
                <a:gd name="T89" fmla="*/ 1216 h 3284"/>
                <a:gd name="T90" fmla="*/ 2678 w 2930"/>
                <a:gd name="T91" fmla="*/ 1132 h 3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30" h="3284">
                  <a:moveTo>
                    <a:pt x="929" y="3193"/>
                  </a:moveTo>
                  <a:lnTo>
                    <a:pt x="929" y="3193"/>
                  </a:lnTo>
                  <a:cubicBezTo>
                    <a:pt x="947" y="3169"/>
                    <a:pt x="935" y="3133"/>
                    <a:pt x="965" y="3109"/>
                  </a:cubicBezTo>
                  <a:cubicBezTo>
                    <a:pt x="1019" y="3067"/>
                    <a:pt x="869" y="2924"/>
                    <a:pt x="899" y="2858"/>
                  </a:cubicBezTo>
                  <a:cubicBezTo>
                    <a:pt x="905" y="2822"/>
                    <a:pt x="941" y="2828"/>
                    <a:pt x="947" y="2804"/>
                  </a:cubicBezTo>
                  <a:cubicBezTo>
                    <a:pt x="959" y="2762"/>
                    <a:pt x="995" y="2750"/>
                    <a:pt x="1007" y="2702"/>
                  </a:cubicBezTo>
                  <a:cubicBezTo>
                    <a:pt x="1013" y="2654"/>
                    <a:pt x="989" y="2606"/>
                    <a:pt x="995" y="2564"/>
                  </a:cubicBezTo>
                  <a:cubicBezTo>
                    <a:pt x="1013" y="2535"/>
                    <a:pt x="983" y="2505"/>
                    <a:pt x="1031" y="2505"/>
                  </a:cubicBezTo>
                  <a:cubicBezTo>
                    <a:pt x="1085" y="2505"/>
                    <a:pt x="1061" y="2421"/>
                    <a:pt x="1103" y="2421"/>
                  </a:cubicBezTo>
                  <a:cubicBezTo>
                    <a:pt x="1139" y="2421"/>
                    <a:pt x="1186" y="2427"/>
                    <a:pt x="1169" y="2475"/>
                  </a:cubicBezTo>
                  <a:cubicBezTo>
                    <a:pt x="1162" y="2487"/>
                    <a:pt x="1157" y="2553"/>
                    <a:pt x="1181" y="2522"/>
                  </a:cubicBezTo>
                  <a:cubicBezTo>
                    <a:pt x="1234" y="2475"/>
                    <a:pt x="1246" y="2379"/>
                    <a:pt x="1312" y="2325"/>
                  </a:cubicBezTo>
                  <a:cubicBezTo>
                    <a:pt x="1330" y="2313"/>
                    <a:pt x="1438" y="2247"/>
                    <a:pt x="1420" y="2223"/>
                  </a:cubicBezTo>
                  <a:cubicBezTo>
                    <a:pt x="1330" y="2097"/>
                    <a:pt x="1396" y="2127"/>
                    <a:pt x="1474" y="2049"/>
                  </a:cubicBezTo>
                  <a:cubicBezTo>
                    <a:pt x="1528" y="2001"/>
                    <a:pt x="1522" y="2049"/>
                    <a:pt x="1564" y="2061"/>
                  </a:cubicBezTo>
                  <a:cubicBezTo>
                    <a:pt x="1588" y="2073"/>
                    <a:pt x="1654" y="2055"/>
                    <a:pt x="1678" y="2049"/>
                  </a:cubicBezTo>
                  <a:cubicBezTo>
                    <a:pt x="1701" y="2025"/>
                    <a:pt x="1701" y="2025"/>
                    <a:pt x="1701" y="2025"/>
                  </a:cubicBezTo>
                  <a:lnTo>
                    <a:pt x="1701" y="2025"/>
                  </a:lnTo>
                  <a:cubicBezTo>
                    <a:pt x="1654" y="1977"/>
                    <a:pt x="1654" y="1977"/>
                    <a:pt x="1654" y="1977"/>
                  </a:cubicBezTo>
                  <a:cubicBezTo>
                    <a:pt x="1654" y="1941"/>
                    <a:pt x="1666" y="1893"/>
                    <a:pt x="1713" y="1893"/>
                  </a:cubicBezTo>
                  <a:cubicBezTo>
                    <a:pt x="1737" y="1893"/>
                    <a:pt x="1749" y="1947"/>
                    <a:pt x="1779" y="1935"/>
                  </a:cubicBezTo>
                  <a:cubicBezTo>
                    <a:pt x="1809" y="1923"/>
                    <a:pt x="1809" y="1887"/>
                    <a:pt x="1839" y="1869"/>
                  </a:cubicBezTo>
                  <a:cubicBezTo>
                    <a:pt x="1875" y="1845"/>
                    <a:pt x="1905" y="1875"/>
                    <a:pt x="1947" y="1887"/>
                  </a:cubicBezTo>
                  <a:cubicBezTo>
                    <a:pt x="1965" y="1887"/>
                    <a:pt x="2066" y="1863"/>
                    <a:pt x="2078" y="1851"/>
                  </a:cubicBezTo>
                  <a:cubicBezTo>
                    <a:pt x="2156" y="1923"/>
                    <a:pt x="2156" y="1923"/>
                    <a:pt x="2156" y="1923"/>
                  </a:cubicBezTo>
                  <a:cubicBezTo>
                    <a:pt x="2300" y="1726"/>
                    <a:pt x="2300" y="1726"/>
                    <a:pt x="2300" y="1726"/>
                  </a:cubicBezTo>
                  <a:cubicBezTo>
                    <a:pt x="2354" y="1726"/>
                    <a:pt x="2372" y="1726"/>
                    <a:pt x="2372" y="1779"/>
                  </a:cubicBezTo>
                  <a:cubicBezTo>
                    <a:pt x="2372" y="1803"/>
                    <a:pt x="2360" y="1857"/>
                    <a:pt x="2378" y="1875"/>
                  </a:cubicBezTo>
                  <a:cubicBezTo>
                    <a:pt x="2390" y="1887"/>
                    <a:pt x="2444" y="1851"/>
                    <a:pt x="2462" y="1851"/>
                  </a:cubicBezTo>
                  <a:cubicBezTo>
                    <a:pt x="2492" y="1851"/>
                    <a:pt x="2534" y="1899"/>
                    <a:pt x="2540" y="1845"/>
                  </a:cubicBezTo>
                  <a:cubicBezTo>
                    <a:pt x="2540" y="1833"/>
                    <a:pt x="2540" y="1810"/>
                    <a:pt x="2540" y="1791"/>
                  </a:cubicBezTo>
                  <a:cubicBezTo>
                    <a:pt x="2534" y="1773"/>
                    <a:pt x="2546" y="1762"/>
                    <a:pt x="2546" y="1744"/>
                  </a:cubicBezTo>
                  <a:cubicBezTo>
                    <a:pt x="2564" y="1738"/>
                    <a:pt x="2630" y="1768"/>
                    <a:pt x="2648" y="1773"/>
                  </a:cubicBezTo>
                  <a:cubicBezTo>
                    <a:pt x="2672" y="1779"/>
                    <a:pt x="2720" y="1786"/>
                    <a:pt x="2738" y="1797"/>
                  </a:cubicBezTo>
                  <a:cubicBezTo>
                    <a:pt x="2738" y="1827"/>
                    <a:pt x="2714" y="1863"/>
                    <a:pt x="2714" y="1893"/>
                  </a:cubicBezTo>
                  <a:cubicBezTo>
                    <a:pt x="2708" y="1911"/>
                    <a:pt x="2708" y="1911"/>
                    <a:pt x="2708" y="1911"/>
                  </a:cubicBezTo>
                  <a:lnTo>
                    <a:pt x="2708" y="1911"/>
                  </a:lnTo>
                  <a:cubicBezTo>
                    <a:pt x="2732" y="1917"/>
                    <a:pt x="2756" y="1893"/>
                    <a:pt x="2780" y="1881"/>
                  </a:cubicBezTo>
                  <a:cubicBezTo>
                    <a:pt x="2828" y="1869"/>
                    <a:pt x="2870" y="1857"/>
                    <a:pt x="2899" y="1821"/>
                  </a:cubicBezTo>
                  <a:cubicBezTo>
                    <a:pt x="2911" y="1803"/>
                    <a:pt x="2929" y="1762"/>
                    <a:pt x="2929" y="1744"/>
                  </a:cubicBezTo>
                  <a:cubicBezTo>
                    <a:pt x="2929" y="1690"/>
                    <a:pt x="2851" y="1690"/>
                    <a:pt x="2822" y="1654"/>
                  </a:cubicBezTo>
                  <a:cubicBezTo>
                    <a:pt x="2768" y="1600"/>
                    <a:pt x="2726" y="1540"/>
                    <a:pt x="2660" y="1492"/>
                  </a:cubicBezTo>
                  <a:cubicBezTo>
                    <a:pt x="2606" y="1444"/>
                    <a:pt x="2588" y="1444"/>
                    <a:pt x="2516" y="1456"/>
                  </a:cubicBezTo>
                  <a:cubicBezTo>
                    <a:pt x="2480" y="1462"/>
                    <a:pt x="2420" y="1486"/>
                    <a:pt x="2390" y="1456"/>
                  </a:cubicBezTo>
                  <a:cubicBezTo>
                    <a:pt x="2378" y="1438"/>
                    <a:pt x="2378" y="1426"/>
                    <a:pt x="2384" y="1408"/>
                  </a:cubicBezTo>
                  <a:cubicBezTo>
                    <a:pt x="2396" y="1378"/>
                    <a:pt x="2432" y="1390"/>
                    <a:pt x="2444" y="1366"/>
                  </a:cubicBezTo>
                  <a:cubicBezTo>
                    <a:pt x="2462" y="1336"/>
                    <a:pt x="2468" y="1258"/>
                    <a:pt x="2498" y="1240"/>
                  </a:cubicBezTo>
                  <a:cubicBezTo>
                    <a:pt x="2636" y="1156"/>
                    <a:pt x="2636" y="1156"/>
                    <a:pt x="2636" y="1156"/>
                  </a:cubicBezTo>
                  <a:cubicBezTo>
                    <a:pt x="2678" y="1132"/>
                    <a:pt x="2678" y="1132"/>
                    <a:pt x="2678" y="1132"/>
                  </a:cubicBezTo>
                  <a:lnTo>
                    <a:pt x="2678" y="1132"/>
                  </a:lnTo>
                  <a:cubicBezTo>
                    <a:pt x="2666" y="1108"/>
                    <a:pt x="2666" y="1108"/>
                    <a:pt x="2666" y="1108"/>
                  </a:cubicBezTo>
                  <a:cubicBezTo>
                    <a:pt x="2666" y="1090"/>
                    <a:pt x="2678" y="1000"/>
                    <a:pt x="2630" y="1019"/>
                  </a:cubicBezTo>
                  <a:cubicBezTo>
                    <a:pt x="2582" y="1042"/>
                    <a:pt x="2546" y="1084"/>
                    <a:pt x="2492" y="1042"/>
                  </a:cubicBezTo>
                  <a:cubicBezTo>
                    <a:pt x="2474" y="1024"/>
                    <a:pt x="2462" y="1000"/>
                    <a:pt x="2450" y="977"/>
                  </a:cubicBezTo>
                  <a:lnTo>
                    <a:pt x="2450" y="977"/>
                  </a:lnTo>
                  <a:cubicBezTo>
                    <a:pt x="2342" y="977"/>
                    <a:pt x="2342" y="977"/>
                    <a:pt x="2342" y="977"/>
                  </a:cubicBezTo>
                  <a:cubicBezTo>
                    <a:pt x="2324" y="964"/>
                    <a:pt x="2324" y="947"/>
                    <a:pt x="2294" y="940"/>
                  </a:cubicBezTo>
                  <a:cubicBezTo>
                    <a:pt x="2270" y="935"/>
                    <a:pt x="2264" y="905"/>
                    <a:pt x="2258" y="887"/>
                  </a:cubicBezTo>
                  <a:cubicBezTo>
                    <a:pt x="2192" y="761"/>
                    <a:pt x="2192" y="761"/>
                    <a:pt x="2192" y="761"/>
                  </a:cubicBezTo>
                  <a:cubicBezTo>
                    <a:pt x="2174" y="725"/>
                    <a:pt x="2180" y="707"/>
                    <a:pt x="2168" y="671"/>
                  </a:cubicBezTo>
                  <a:cubicBezTo>
                    <a:pt x="2168" y="659"/>
                    <a:pt x="2150" y="635"/>
                    <a:pt x="2144" y="623"/>
                  </a:cubicBezTo>
                  <a:cubicBezTo>
                    <a:pt x="2126" y="605"/>
                    <a:pt x="2126" y="575"/>
                    <a:pt x="2132" y="551"/>
                  </a:cubicBezTo>
                  <a:cubicBezTo>
                    <a:pt x="2096" y="473"/>
                    <a:pt x="2078" y="431"/>
                    <a:pt x="2078" y="347"/>
                  </a:cubicBezTo>
                  <a:cubicBezTo>
                    <a:pt x="2072" y="281"/>
                    <a:pt x="1989" y="245"/>
                    <a:pt x="1983" y="186"/>
                  </a:cubicBezTo>
                  <a:cubicBezTo>
                    <a:pt x="1983" y="144"/>
                    <a:pt x="2024" y="126"/>
                    <a:pt x="1976" y="96"/>
                  </a:cubicBezTo>
                  <a:cubicBezTo>
                    <a:pt x="1947" y="78"/>
                    <a:pt x="1839" y="54"/>
                    <a:pt x="1833" y="36"/>
                  </a:cubicBezTo>
                  <a:cubicBezTo>
                    <a:pt x="1809" y="0"/>
                    <a:pt x="1791" y="48"/>
                    <a:pt x="1773" y="66"/>
                  </a:cubicBezTo>
                  <a:cubicBezTo>
                    <a:pt x="1755" y="78"/>
                    <a:pt x="1749" y="138"/>
                    <a:pt x="1731" y="132"/>
                  </a:cubicBezTo>
                  <a:cubicBezTo>
                    <a:pt x="1666" y="120"/>
                    <a:pt x="1684" y="132"/>
                    <a:pt x="1666" y="191"/>
                  </a:cubicBezTo>
                  <a:cubicBezTo>
                    <a:pt x="1654" y="239"/>
                    <a:pt x="1600" y="275"/>
                    <a:pt x="1600" y="305"/>
                  </a:cubicBezTo>
                  <a:cubicBezTo>
                    <a:pt x="1594" y="347"/>
                    <a:pt x="1582" y="359"/>
                    <a:pt x="1594" y="401"/>
                  </a:cubicBezTo>
                  <a:cubicBezTo>
                    <a:pt x="1600" y="407"/>
                    <a:pt x="1474" y="461"/>
                    <a:pt x="1444" y="413"/>
                  </a:cubicBezTo>
                  <a:cubicBezTo>
                    <a:pt x="1438" y="395"/>
                    <a:pt x="1384" y="371"/>
                    <a:pt x="1396" y="359"/>
                  </a:cubicBezTo>
                  <a:cubicBezTo>
                    <a:pt x="1420" y="341"/>
                    <a:pt x="1462" y="347"/>
                    <a:pt x="1486" y="323"/>
                  </a:cubicBezTo>
                  <a:cubicBezTo>
                    <a:pt x="1498" y="311"/>
                    <a:pt x="1468" y="257"/>
                    <a:pt x="1468" y="239"/>
                  </a:cubicBezTo>
                  <a:cubicBezTo>
                    <a:pt x="1444" y="233"/>
                    <a:pt x="1348" y="281"/>
                    <a:pt x="1312" y="281"/>
                  </a:cubicBezTo>
                  <a:cubicBezTo>
                    <a:pt x="1228" y="317"/>
                    <a:pt x="1199" y="323"/>
                    <a:pt x="1157" y="239"/>
                  </a:cubicBezTo>
                  <a:cubicBezTo>
                    <a:pt x="1139" y="191"/>
                    <a:pt x="1073" y="156"/>
                    <a:pt x="1031" y="210"/>
                  </a:cubicBezTo>
                  <a:cubicBezTo>
                    <a:pt x="995" y="257"/>
                    <a:pt x="941" y="186"/>
                    <a:pt x="959" y="252"/>
                  </a:cubicBezTo>
                  <a:cubicBezTo>
                    <a:pt x="971" y="317"/>
                    <a:pt x="893" y="317"/>
                    <a:pt x="845" y="311"/>
                  </a:cubicBezTo>
                  <a:cubicBezTo>
                    <a:pt x="755" y="293"/>
                    <a:pt x="791" y="245"/>
                    <a:pt x="761" y="180"/>
                  </a:cubicBezTo>
                  <a:cubicBezTo>
                    <a:pt x="755" y="168"/>
                    <a:pt x="737" y="156"/>
                    <a:pt x="731" y="144"/>
                  </a:cubicBezTo>
                  <a:cubicBezTo>
                    <a:pt x="725" y="126"/>
                    <a:pt x="725" y="108"/>
                    <a:pt x="713" y="90"/>
                  </a:cubicBezTo>
                  <a:cubicBezTo>
                    <a:pt x="689" y="48"/>
                    <a:pt x="647" y="84"/>
                    <a:pt x="611" y="96"/>
                  </a:cubicBezTo>
                  <a:cubicBezTo>
                    <a:pt x="587" y="102"/>
                    <a:pt x="569" y="84"/>
                    <a:pt x="545" y="84"/>
                  </a:cubicBezTo>
                  <a:cubicBezTo>
                    <a:pt x="431" y="126"/>
                    <a:pt x="515" y="156"/>
                    <a:pt x="533" y="215"/>
                  </a:cubicBezTo>
                  <a:cubicBezTo>
                    <a:pt x="545" y="281"/>
                    <a:pt x="461" y="317"/>
                    <a:pt x="408" y="335"/>
                  </a:cubicBezTo>
                  <a:cubicBezTo>
                    <a:pt x="354" y="347"/>
                    <a:pt x="329" y="293"/>
                    <a:pt x="270" y="299"/>
                  </a:cubicBezTo>
                  <a:cubicBezTo>
                    <a:pt x="234" y="305"/>
                    <a:pt x="198" y="323"/>
                    <a:pt x="156" y="335"/>
                  </a:cubicBezTo>
                  <a:cubicBezTo>
                    <a:pt x="114" y="347"/>
                    <a:pt x="48" y="359"/>
                    <a:pt x="12" y="377"/>
                  </a:cubicBezTo>
                  <a:lnTo>
                    <a:pt x="12" y="377"/>
                  </a:lnTo>
                  <a:cubicBezTo>
                    <a:pt x="6" y="401"/>
                    <a:pt x="0" y="407"/>
                    <a:pt x="12" y="431"/>
                  </a:cubicBezTo>
                  <a:cubicBezTo>
                    <a:pt x="24" y="461"/>
                    <a:pt x="42" y="491"/>
                    <a:pt x="60" y="521"/>
                  </a:cubicBezTo>
                  <a:cubicBezTo>
                    <a:pt x="78" y="569"/>
                    <a:pt x="78" y="623"/>
                    <a:pt x="126" y="653"/>
                  </a:cubicBezTo>
                  <a:cubicBezTo>
                    <a:pt x="186" y="695"/>
                    <a:pt x="192" y="725"/>
                    <a:pt x="168" y="797"/>
                  </a:cubicBezTo>
                  <a:cubicBezTo>
                    <a:pt x="174" y="827"/>
                    <a:pt x="168" y="857"/>
                    <a:pt x="180" y="887"/>
                  </a:cubicBezTo>
                  <a:cubicBezTo>
                    <a:pt x="198" y="929"/>
                    <a:pt x="252" y="977"/>
                    <a:pt x="216" y="1030"/>
                  </a:cubicBezTo>
                  <a:cubicBezTo>
                    <a:pt x="198" y="1060"/>
                    <a:pt x="138" y="1060"/>
                    <a:pt x="126" y="1084"/>
                  </a:cubicBezTo>
                  <a:cubicBezTo>
                    <a:pt x="108" y="1114"/>
                    <a:pt x="144" y="1126"/>
                    <a:pt x="150" y="1150"/>
                  </a:cubicBezTo>
                  <a:cubicBezTo>
                    <a:pt x="162" y="1168"/>
                    <a:pt x="150" y="1186"/>
                    <a:pt x="150" y="1204"/>
                  </a:cubicBezTo>
                  <a:cubicBezTo>
                    <a:pt x="150" y="1234"/>
                    <a:pt x="180" y="1246"/>
                    <a:pt x="180" y="1282"/>
                  </a:cubicBezTo>
                  <a:cubicBezTo>
                    <a:pt x="180" y="1324"/>
                    <a:pt x="180" y="1360"/>
                    <a:pt x="174" y="1402"/>
                  </a:cubicBezTo>
                  <a:cubicBezTo>
                    <a:pt x="156" y="1438"/>
                    <a:pt x="132" y="1456"/>
                    <a:pt x="138" y="1504"/>
                  </a:cubicBezTo>
                  <a:cubicBezTo>
                    <a:pt x="144" y="1582"/>
                    <a:pt x="222" y="1606"/>
                    <a:pt x="246" y="1672"/>
                  </a:cubicBezTo>
                  <a:cubicBezTo>
                    <a:pt x="252" y="1690"/>
                    <a:pt x="270" y="1714"/>
                    <a:pt x="270" y="1731"/>
                  </a:cubicBezTo>
                  <a:cubicBezTo>
                    <a:pt x="276" y="1773"/>
                    <a:pt x="270" y="1839"/>
                    <a:pt x="329" y="1803"/>
                  </a:cubicBezTo>
                  <a:cubicBezTo>
                    <a:pt x="384" y="1773"/>
                    <a:pt x="366" y="1815"/>
                    <a:pt x="402" y="1821"/>
                  </a:cubicBezTo>
                  <a:cubicBezTo>
                    <a:pt x="431" y="1833"/>
                    <a:pt x="509" y="1791"/>
                    <a:pt x="503" y="1851"/>
                  </a:cubicBezTo>
                  <a:cubicBezTo>
                    <a:pt x="503" y="1869"/>
                    <a:pt x="473" y="1887"/>
                    <a:pt x="485" y="1905"/>
                  </a:cubicBezTo>
                  <a:cubicBezTo>
                    <a:pt x="491" y="1929"/>
                    <a:pt x="503" y="1947"/>
                    <a:pt x="497" y="1971"/>
                  </a:cubicBezTo>
                  <a:cubicBezTo>
                    <a:pt x="467" y="1995"/>
                    <a:pt x="485" y="2043"/>
                    <a:pt x="467" y="2055"/>
                  </a:cubicBezTo>
                  <a:cubicBezTo>
                    <a:pt x="443" y="2067"/>
                    <a:pt x="431" y="2067"/>
                    <a:pt x="419" y="2097"/>
                  </a:cubicBezTo>
                  <a:cubicBezTo>
                    <a:pt x="413" y="2121"/>
                    <a:pt x="437" y="2145"/>
                    <a:pt x="408" y="2163"/>
                  </a:cubicBezTo>
                  <a:cubicBezTo>
                    <a:pt x="384" y="2181"/>
                    <a:pt x="384" y="2169"/>
                    <a:pt x="371" y="2205"/>
                  </a:cubicBezTo>
                  <a:cubicBezTo>
                    <a:pt x="360" y="2259"/>
                    <a:pt x="354" y="2283"/>
                    <a:pt x="288" y="2265"/>
                  </a:cubicBezTo>
                  <a:cubicBezTo>
                    <a:pt x="258" y="2259"/>
                    <a:pt x="156" y="2313"/>
                    <a:pt x="138" y="2343"/>
                  </a:cubicBezTo>
                  <a:cubicBezTo>
                    <a:pt x="102" y="2391"/>
                    <a:pt x="228" y="2415"/>
                    <a:pt x="186" y="2498"/>
                  </a:cubicBezTo>
                  <a:cubicBezTo>
                    <a:pt x="174" y="2522"/>
                    <a:pt x="162" y="2558"/>
                    <a:pt x="126" y="2564"/>
                  </a:cubicBezTo>
                  <a:cubicBezTo>
                    <a:pt x="54" y="2582"/>
                    <a:pt x="90" y="2600"/>
                    <a:pt x="96" y="2654"/>
                  </a:cubicBezTo>
                  <a:cubicBezTo>
                    <a:pt x="96" y="2684"/>
                    <a:pt x="132" y="2708"/>
                    <a:pt x="132" y="2744"/>
                  </a:cubicBezTo>
                  <a:cubicBezTo>
                    <a:pt x="126" y="2816"/>
                    <a:pt x="138" y="2858"/>
                    <a:pt x="198" y="2894"/>
                  </a:cubicBezTo>
                  <a:cubicBezTo>
                    <a:pt x="395" y="3025"/>
                    <a:pt x="395" y="3025"/>
                    <a:pt x="395" y="3025"/>
                  </a:cubicBezTo>
                  <a:cubicBezTo>
                    <a:pt x="419" y="3037"/>
                    <a:pt x="461" y="3055"/>
                    <a:pt x="479" y="3079"/>
                  </a:cubicBezTo>
                  <a:cubicBezTo>
                    <a:pt x="509" y="3133"/>
                    <a:pt x="497" y="3157"/>
                    <a:pt x="551" y="3193"/>
                  </a:cubicBezTo>
                  <a:cubicBezTo>
                    <a:pt x="581" y="3217"/>
                    <a:pt x="581" y="3259"/>
                    <a:pt x="617" y="3271"/>
                  </a:cubicBezTo>
                  <a:cubicBezTo>
                    <a:pt x="647" y="3283"/>
                    <a:pt x="671" y="3259"/>
                    <a:pt x="689" y="3235"/>
                  </a:cubicBezTo>
                  <a:cubicBezTo>
                    <a:pt x="719" y="3205"/>
                    <a:pt x="779" y="3187"/>
                    <a:pt x="821" y="3187"/>
                  </a:cubicBezTo>
                  <a:cubicBezTo>
                    <a:pt x="863" y="3193"/>
                    <a:pt x="887" y="3211"/>
                    <a:pt x="929" y="3193"/>
                  </a:cubicBezTo>
                  <a:close/>
                  <a:moveTo>
                    <a:pt x="2678" y="1132"/>
                  </a:moveTo>
                  <a:lnTo>
                    <a:pt x="2678" y="1132"/>
                  </a:lnTo>
                  <a:lnTo>
                    <a:pt x="2678" y="1132"/>
                  </a:lnTo>
                  <a:cubicBezTo>
                    <a:pt x="2780" y="1060"/>
                    <a:pt x="2780" y="1060"/>
                    <a:pt x="2780" y="1060"/>
                  </a:cubicBezTo>
                  <a:cubicBezTo>
                    <a:pt x="2833" y="1132"/>
                    <a:pt x="2833" y="1132"/>
                    <a:pt x="2833" y="1132"/>
                  </a:cubicBezTo>
                  <a:cubicBezTo>
                    <a:pt x="2833" y="1216"/>
                    <a:pt x="2833" y="1216"/>
                    <a:pt x="2833" y="1216"/>
                  </a:cubicBezTo>
                  <a:lnTo>
                    <a:pt x="2833" y="1216"/>
                  </a:lnTo>
                  <a:cubicBezTo>
                    <a:pt x="2762" y="1144"/>
                    <a:pt x="2762" y="1144"/>
                    <a:pt x="2762" y="1144"/>
                  </a:cubicBezTo>
                  <a:cubicBezTo>
                    <a:pt x="2762" y="1144"/>
                    <a:pt x="2762" y="1138"/>
                    <a:pt x="2756" y="1138"/>
                  </a:cubicBezTo>
                  <a:lnTo>
                    <a:pt x="2678" y="1132"/>
                  </a:lnTo>
                  <a:close/>
                </a:path>
              </a:pathLst>
            </a:custGeom>
            <a:solidFill>
              <a:schemeClr val="accent1"/>
            </a:solid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08" name="Freeform 126">
              <a:extLst>
                <a:ext uri="{FF2B5EF4-FFF2-40B4-BE49-F238E27FC236}">
                  <a16:creationId xmlns:a16="http://schemas.microsoft.com/office/drawing/2014/main" id="{49050219-F4E2-5044-AD4D-4FFE03628899}"/>
                </a:ext>
              </a:extLst>
            </p:cNvPr>
            <p:cNvSpPr>
              <a:spLocks noChangeArrowheads="1"/>
            </p:cNvSpPr>
            <p:nvPr/>
          </p:nvSpPr>
          <p:spPr bwMode="auto">
            <a:xfrm>
              <a:off x="7818515" y="5023849"/>
              <a:ext cx="2043715" cy="2246118"/>
            </a:xfrm>
            <a:custGeom>
              <a:avLst/>
              <a:gdLst>
                <a:gd name="T0" fmla="*/ 1408 w 3830"/>
                <a:gd name="T1" fmla="*/ 2553 h 4213"/>
                <a:gd name="T2" fmla="*/ 1690 w 3830"/>
                <a:gd name="T3" fmla="*/ 2756 h 4213"/>
                <a:gd name="T4" fmla="*/ 1492 w 3830"/>
                <a:gd name="T5" fmla="*/ 3140 h 4213"/>
                <a:gd name="T6" fmla="*/ 1966 w 3830"/>
                <a:gd name="T7" fmla="*/ 3385 h 4213"/>
                <a:gd name="T8" fmla="*/ 1971 w 3830"/>
                <a:gd name="T9" fmla="*/ 3835 h 4213"/>
                <a:gd name="T10" fmla="*/ 2133 w 3830"/>
                <a:gd name="T11" fmla="*/ 3985 h 4213"/>
                <a:gd name="T12" fmla="*/ 2547 w 3830"/>
                <a:gd name="T13" fmla="*/ 4045 h 4213"/>
                <a:gd name="T14" fmla="*/ 2912 w 3830"/>
                <a:gd name="T15" fmla="*/ 4063 h 4213"/>
                <a:gd name="T16" fmla="*/ 3086 w 3830"/>
                <a:gd name="T17" fmla="*/ 3691 h 4213"/>
                <a:gd name="T18" fmla="*/ 3194 w 3830"/>
                <a:gd name="T19" fmla="*/ 3475 h 4213"/>
                <a:gd name="T20" fmla="*/ 2966 w 3830"/>
                <a:gd name="T21" fmla="*/ 3086 h 4213"/>
                <a:gd name="T22" fmla="*/ 3086 w 3830"/>
                <a:gd name="T23" fmla="*/ 2511 h 4213"/>
                <a:gd name="T24" fmla="*/ 3110 w 3830"/>
                <a:gd name="T25" fmla="*/ 1893 h 4213"/>
                <a:gd name="T26" fmla="*/ 3206 w 3830"/>
                <a:gd name="T27" fmla="*/ 1636 h 4213"/>
                <a:gd name="T28" fmla="*/ 3685 w 3830"/>
                <a:gd name="T29" fmla="*/ 1042 h 4213"/>
                <a:gd name="T30" fmla="*/ 3697 w 3830"/>
                <a:gd name="T31" fmla="*/ 563 h 4213"/>
                <a:gd name="T32" fmla="*/ 3458 w 3830"/>
                <a:gd name="T33" fmla="*/ 419 h 4213"/>
                <a:gd name="T34" fmla="*/ 3314 w 3830"/>
                <a:gd name="T35" fmla="*/ 215 h 4213"/>
                <a:gd name="T36" fmla="*/ 2948 w 3830"/>
                <a:gd name="T37" fmla="*/ 275 h 4213"/>
                <a:gd name="T38" fmla="*/ 2834 w 3830"/>
                <a:gd name="T39" fmla="*/ 197 h 4213"/>
                <a:gd name="T40" fmla="*/ 2781 w 3830"/>
                <a:gd name="T41" fmla="*/ 156 h 4213"/>
                <a:gd name="T42" fmla="*/ 2583 w 3830"/>
                <a:gd name="T43" fmla="*/ 347 h 4213"/>
                <a:gd name="T44" fmla="*/ 2421 w 3830"/>
                <a:gd name="T45" fmla="*/ 102 h 4213"/>
                <a:gd name="T46" fmla="*/ 2223 w 3830"/>
                <a:gd name="T47" fmla="*/ 18 h 4213"/>
                <a:gd name="T48" fmla="*/ 2229 w 3830"/>
                <a:gd name="T49" fmla="*/ 191 h 4213"/>
                <a:gd name="T50" fmla="*/ 1995 w 3830"/>
                <a:gd name="T51" fmla="*/ 359 h 4213"/>
                <a:gd name="T52" fmla="*/ 1600 w 3830"/>
                <a:gd name="T53" fmla="*/ 221 h 4213"/>
                <a:gd name="T54" fmla="*/ 1258 w 3830"/>
                <a:gd name="T55" fmla="*/ 263 h 4213"/>
                <a:gd name="T56" fmla="*/ 959 w 3830"/>
                <a:gd name="T57" fmla="*/ 251 h 4213"/>
                <a:gd name="T58" fmla="*/ 1061 w 3830"/>
                <a:gd name="T59" fmla="*/ 461 h 4213"/>
                <a:gd name="T60" fmla="*/ 851 w 3830"/>
                <a:gd name="T61" fmla="*/ 713 h 4213"/>
                <a:gd name="T62" fmla="*/ 671 w 3830"/>
                <a:gd name="T63" fmla="*/ 977 h 4213"/>
                <a:gd name="T64" fmla="*/ 773 w 3830"/>
                <a:gd name="T65" fmla="*/ 1168 h 4213"/>
                <a:gd name="T66" fmla="*/ 731 w 3830"/>
                <a:gd name="T67" fmla="*/ 1444 h 4213"/>
                <a:gd name="T68" fmla="*/ 659 w 3830"/>
                <a:gd name="T69" fmla="*/ 1630 h 4213"/>
                <a:gd name="T70" fmla="*/ 312 w 3830"/>
                <a:gd name="T71" fmla="*/ 1839 h 4213"/>
                <a:gd name="T72" fmla="*/ 0 w 3830"/>
                <a:gd name="T73" fmla="*/ 1863 h 4213"/>
                <a:gd name="T74" fmla="*/ 773 w 3830"/>
                <a:gd name="T75" fmla="*/ 2049 h 4213"/>
                <a:gd name="T76" fmla="*/ 2367 w 3830"/>
                <a:gd name="T77" fmla="*/ 1803 h 4213"/>
                <a:gd name="T78" fmla="*/ 2163 w 3830"/>
                <a:gd name="T79" fmla="*/ 1731 h 4213"/>
                <a:gd name="T80" fmla="*/ 1894 w 3830"/>
                <a:gd name="T81" fmla="*/ 1696 h 4213"/>
                <a:gd name="T82" fmla="*/ 1828 w 3830"/>
                <a:gd name="T83" fmla="*/ 1432 h 4213"/>
                <a:gd name="T84" fmla="*/ 1732 w 3830"/>
                <a:gd name="T85" fmla="*/ 1120 h 4213"/>
                <a:gd name="T86" fmla="*/ 1894 w 3830"/>
                <a:gd name="T87" fmla="*/ 923 h 4213"/>
                <a:gd name="T88" fmla="*/ 2373 w 3830"/>
                <a:gd name="T89" fmla="*/ 845 h 4213"/>
                <a:gd name="T90" fmla="*/ 2781 w 3830"/>
                <a:gd name="T91" fmla="*/ 671 h 4213"/>
                <a:gd name="T92" fmla="*/ 3170 w 3830"/>
                <a:gd name="T93" fmla="*/ 437 h 4213"/>
                <a:gd name="T94" fmla="*/ 3482 w 3830"/>
                <a:gd name="T95" fmla="*/ 485 h 4213"/>
                <a:gd name="T96" fmla="*/ 3572 w 3830"/>
                <a:gd name="T97" fmla="*/ 593 h 4213"/>
                <a:gd name="T98" fmla="*/ 3464 w 3830"/>
                <a:gd name="T99" fmla="*/ 671 h 4213"/>
                <a:gd name="T100" fmla="*/ 3398 w 3830"/>
                <a:gd name="T101" fmla="*/ 791 h 4213"/>
                <a:gd name="T102" fmla="*/ 3260 w 3830"/>
                <a:gd name="T103" fmla="*/ 881 h 4213"/>
                <a:gd name="T104" fmla="*/ 3086 w 3830"/>
                <a:gd name="T105" fmla="*/ 869 h 4213"/>
                <a:gd name="T106" fmla="*/ 3062 w 3830"/>
                <a:gd name="T107" fmla="*/ 1156 h 4213"/>
                <a:gd name="T108" fmla="*/ 3032 w 3830"/>
                <a:gd name="T109" fmla="*/ 1390 h 4213"/>
                <a:gd name="T110" fmla="*/ 2966 w 3830"/>
                <a:gd name="T111" fmla="*/ 1630 h 4213"/>
                <a:gd name="T112" fmla="*/ 2403 w 3830"/>
                <a:gd name="T113" fmla="*/ 1827 h 4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30" h="4213">
                  <a:moveTo>
                    <a:pt x="905" y="2295"/>
                  </a:moveTo>
                  <a:lnTo>
                    <a:pt x="905" y="2295"/>
                  </a:lnTo>
                  <a:cubicBezTo>
                    <a:pt x="1025" y="2349"/>
                    <a:pt x="1085" y="2516"/>
                    <a:pt x="1192" y="2570"/>
                  </a:cubicBezTo>
                  <a:cubicBezTo>
                    <a:pt x="1246" y="2594"/>
                    <a:pt x="1348" y="2564"/>
                    <a:pt x="1408" y="2553"/>
                  </a:cubicBezTo>
                  <a:cubicBezTo>
                    <a:pt x="1492" y="2540"/>
                    <a:pt x="1558" y="2576"/>
                    <a:pt x="1636" y="2588"/>
                  </a:cubicBezTo>
                  <a:cubicBezTo>
                    <a:pt x="1654" y="2588"/>
                    <a:pt x="1714" y="2588"/>
                    <a:pt x="1720" y="2600"/>
                  </a:cubicBezTo>
                  <a:lnTo>
                    <a:pt x="1720" y="2600"/>
                  </a:lnTo>
                  <a:cubicBezTo>
                    <a:pt x="1720" y="2654"/>
                    <a:pt x="1678" y="2690"/>
                    <a:pt x="1690" y="2756"/>
                  </a:cubicBezTo>
                  <a:cubicBezTo>
                    <a:pt x="1696" y="2798"/>
                    <a:pt x="1720" y="2834"/>
                    <a:pt x="1720" y="2882"/>
                  </a:cubicBezTo>
                  <a:cubicBezTo>
                    <a:pt x="1720" y="2948"/>
                    <a:pt x="1690" y="3014"/>
                    <a:pt x="1630" y="3056"/>
                  </a:cubicBezTo>
                  <a:cubicBezTo>
                    <a:pt x="1606" y="3074"/>
                    <a:pt x="1582" y="3092"/>
                    <a:pt x="1552" y="3104"/>
                  </a:cubicBezTo>
                  <a:cubicBezTo>
                    <a:pt x="1540" y="3110"/>
                    <a:pt x="1492" y="3134"/>
                    <a:pt x="1492" y="3140"/>
                  </a:cubicBezTo>
                  <a:cubicBezTo>
                    <a:pt x="1522" y="3170"/>
                    <a:pt x="1570" y="3176"/>
                    <a:pt x="1600" y="3206"/>
                  </a:cubicBezTo>
                  <a:cubicBezTo>
                    <a:pt x="1654" y="3260"/>
                    <a:pt x="1702" y="3182"/>
                    <a:pt x="1750" y="3176"/>
                  </a:cubicBezTo>
                  <a:cubicBezTo>
                    <a:pt x="1804" y="3164"/>
                    <a:pt x="1852" y="3188"/>
                    <a:pt x="1887" y="3224"/>
                  </a:cubicBezTo>
                  <a:cubicBezTo>
                    <a:pt x="1935" y="3254"/>
                    <a:pt x="1948" y="3337"/>
                    <a:pt x="1966" y="3385"/>
                  </a:cubicBezTo>
                  <a:cubicBezTo>
                    <a:pt x="1977" y="3433"/>
                    <a:pt x="1942" y="3457"/>
                    <a:pt x="1948" y="3499"/>
                  </a:cubicBezTo>
                  <a:cubicBezTo>
                    <a:pt x="1948" y="3535"/>
                    <a:pt x="1948" y="3571"/>
                    <a:pt x="1948" y="3607"/>
                  </a:cubicBezTo>
                  <a:cubicBezTo>
                    <a:pt x="1935" y="3655"/>
                    <a:pt x="1894" y="3673"/>
                    <a:pt x="1906" y="3727"/>
                  </a:cubicBezTo>
                  <a:cubicBezTo>
                    <a:pt x="1911" y="3787"/>
                    <a:pt x="1966" y="3769"/>
                    <a:pt x="1971" y="3835"/>
                  </a:cubicBezTo>
                  <a:cubicBezTo>
                    <a:pt x="1983" y="3913"/>
                    <a:pt x="1983" y="3913"/>
                    <a:pt x="1983" y="3913"/>
                  </a:cubicBezTo>
                  <a:lnTo>
                    <a:pt x="1983" y="3913"/>
                  </a:lnTo>
                  <a:cubicBezTo>
                    <a:pt x="1990" y="3943"/>
                    <a:pt x="2013" y="3961"/>
                    <a:pt x="2025" y="3985"/>
                  </a:cubicBezTo>
                  <a:cubicBezTo>
                    <a:pt x="2043" y="4039"/>
                    <a:pt x="2073" y="3949"/>
                    <a:pt x="2133" y="3985"/>
                  </a:cubicBezTo>
                  <a:cubicBezTo>
                    <a:pt x="2163" y="4003"/>
                    <a:pt x="2205" y="3967"/>
                    <a:pt x="2247" y="3991"/>
                  </a:cubicBezTo>
                  <a:cubicBezTo>
                    <a:pt x="2283" y="4021"/>
                    <a:pt x="2301" y="4003"/>
                    <a:pt x="2337" y="4009"/>
                  </a:cubicBezTo>
                  <a:cubicBezTo>
                    <a:pt x="2367" y="4009"/>
                    <a:pt x="2379" y="4027"/>
                    <a:pt x="2403" y="4032"/>
                  </a:cubicBezTo>
                  <a:cubicBezTo>
                    <a:pt x="2439" y="4045"/>
                    <a:pt x="2505" y="4039"/>
                    <a:pt x="2547" y="4045"/>
                  </a:cubicBezTo>
                  <a:cubicBezTo>
                    <a:pt x="2589" y="4045"/>
                    <a:pt x="2631" y="4074"/>
                    <a:pt x="2679" y="4087"/>
                  </a:cubicBezTo>
                  <a:cubicBezTo>
                    <a:pt x="2733" y="4080"/>
                    <a:pt x="2781" y="4134"/>
                    <a:pt x="2816" y="4176"/>
                  </a:cubicBezTo>
                  <a:cubicBezTo>
                    <a:pt x="2852" y="4212"/>
                    <a:pt x="2852" y="4152"/>
                    <a:pt x="2882" y="4134"/>
                  </a:cubicBezTo>
                  <a:cubicBezTo>
                    <a:pt x="2924" y="4104"/>
                    <a:pt x="2924" y="4098"/>
                    <a:pt x="2912" y="4063"/>
                  </a:cubicBezTo>
                  <a:cubicBezTo>
                    <a:pt x="2888" y="3991"/>
                    <a:pt x="2972" y="3997"/>
                    <a:pt x="2996" y="3955"/>
                  </a:cubicBezTo>
                  <a:cubicBezTo>
                    <a:pt x="3014" y="3931"/>
                    <a:pt x="2978" y="3931"/>
                    <a:pt x="2972" y="3919"/>
                  </a:cubicBezTo>
                  <a:cubicBezTo>
                    <a:pt x="2948" y="3889"/>
                    <a:pt x="2978" y="3865"/>
                    <a:pt x="2978" y="3835"/>
                  </a:cubicBezTo>
                  <a:cubicBezTo>
                    <a:pt x="3020" y="3805"/>
                    <a:pt x="3038" y="3709"/>
                    <a:pt x="3086" y="3691"/>
                  </a:cubicBezTo>
                  <a:cubicBezTo>
                    <a:pt x="3104" y="3685"/>
                    <a:pt x="3122" y="3691"/>
                    <a:pt x="3128" y="3667"/>
                  </a:cubicBezTo>
                  <a:cubicBezTo>
                    <a:pt x="3128" y="3631"/>
                    <a:pt x="3104" y="3571"/>
                    <a:pt x="3164" y="3571"/>
                  </a:cubicBezTo>
                  <a:cubicBezTo>
                    <a:pt x="3182" y="3571"/>
                    <a:pt x="3236" y="3565"/>
                    <a:pt x="3248" y="3553"/>
                  </a:cubicBezTo>
                  <a:cubicBezTo>
                    <a:pt x="3260" y="3541"/>
                    <a:pt x="3206" y="3487"/>
                    <a:pt x="3194" y="3475"/>
                  </a:cubicBezTo>
                  <a:cubicBezTo>
                    <a:pt x="3176" y="3451"/>
                    <a:pt x="3164" y="3433"/>
                    <a:pt x="3152" y="3409"/>
                  </a:cubicBezTo>
                  <a:cubicBezTo>
                    <a:pt x="3134" y="3379"/>
                    <a:pt x="3104" y="3355"/>
                    <a:pt x="3086" y="3320"/>
                  </a:cubicBezTo>
                  <a:cubicBezTo>
                    <a:pt x="2966" y="3086"/>
                    <a:pt x="2966" y="3086"/>
                    <a:pt x="2966" y="3086"/>
                  </a:cubicBezTo>
                  <a:lnTo>
                    <a:pt x="2966" y="3086"/>
                  </a:lnTo>
                  <a:cubicBezTo>
                    <a:pt x="2942" y="3050"/>
                    <a:pt x="2924" y="3008"/>
                    <a:pt x="2942" y="2966"/>
                  </a:cubicBezTo>
                  <a:cubicBezTo>
                    <a:pt x="2954" y="2930"/>
                    <a:pt x="3008" y="2918"/>
                    <a:pt x="3038" y="2900"/>
                  </a:cubicBezTo>
                  <a:cubicBezTo>
                    <a:pt x="3098" y="2858"/>
                    <a:pt x="3134" y="2816"/>
                    <a:pt x="3134" y="2744"/>
                  </a:cubicBezTo>
                  <a:cubicBezTo>
                    <a:pt x="3134" y="2678"/>
                    <a:pt x="3110" y="2576"/>
                    <a:pt x="3086" y="2511"/>
                  </a:cubicBezTo>
                  <a:cubicBezTo>
                    <a:pt x="3068" y="2451"/>
                    <a:pt x="3020" y="2403"/>
                    <a:pt x="3008" y="2343"/>
                  </a:cubicBezTo>
                  <a:cubicBezTo>
                    <a:pt x="3002" y="2295"/>
                    <a:pt x="2990" y="2247"/>
                    <a:pt x="2990" y="2205"/>
                  </a:cubicBezTo>
                  <a:cubicBezTo>
                    <a:pt x="2990" y="2133"/>
                    <a:pt x="3050" y="2103"/>
                    <a:pt x="3050" y="2031"/>
                  </a:cubicBezTo>
                  <a:cubicBezTo>
                    <a:pt x="3056" y="1977"/>
                    <a:pt x="3086" y="1947"/>
                    <a:pt x="3110" y="1893"/>
                  </a:cubicBezTo>
                  <a:cubicBezTo>
                    <a:pt x="3134" y="1863"/>
                    <a:pt x="3146" y="1827"/>
                    <a:pt x="3158" y="1791"/>
                  </a:cubicBezTo>
                  <a:cubicBezTo>
                    <a:pt x="3176" y="1755"/>
                    <a:pt x="3170" y="1702"/>
                    <a:pt x="3182" y="1666"/>
                  </a:cubicBezTo>
                  <a:lnTo>
                    <a:pt x="3182" y="1666"/>
                  </a:lnTo>
                  <a:cubicBezTo>
                    <a:pt x="3188" y="1654"/>
                    <a:pt x="3194" y="1642"/>
                    <a:pt x="3206" y="1636"/>
                  </a:cubicBezTo>
                  <a:cubicBezTo>
                    <a:pt x="3284" y="1576"/>
                    <a:pt x="3266" y="1486"/>
                    <a:pt x="3356" y="1450"/>
                  </a:cubicBezTo>
                  <a:cubicBezTo>
                    <a:pt x="3458" y="1408"/>
                    <a:pt x="3446" y="1306"/>
                    <a:pt x="3482" y="1222"/>
                  </a:cubicBezTo>
                  <a:cubicBezTo>
                    <a:pt x="3500" y="1162"/>
                    <a:pt x="3530" y="1138"/>
                    <a:pt x="3565" y="1102"/>
                  </a:cubicBezTo>
                  <a:cubicBezTo>
                    <a:pt x="3601" y="1066"/>
                    <a:pt x="3625" y="1042"/>
                    <a:pt x="3685" y="1042"/>
                  </a:cubicBezTo>
                  <a:cubicBezTo>
                    <a:pt x="3715" y="1042"/>
                    <a:pt x="3757" y="1030"/>
                    <a:pt x="3781" y="1006"/>
                  </a:cubicBezTo>
                  <a:cubicBezTo>
                    <a:pt x="3829" y="947"/>
                    <a:pt x="3817" y="911"/>
                    <a:pt x="3769" y="863"/>
                  </a:cubicBezTo>
                  <a:cubicBezTo>
                    <a:pt x="3733" y="827"/>
                    <a:pt x="3721" y="785"/>
                    <a:pt x="3715" y="743"/>
                  </a:cubicBezTo>
                  <a:cubicBezTo>
                    <a:pt x="3703" y="695"/>
                    <a:pt x="3673" y="599"/>
                    <a:pt x="3697" y="563"/>
                  </a:cubicBezTo>
                  <a:cubicBezTo>
                    <a:pt x="3709" y="551"/>
                    <a:pt x="3721" y="545"/>
                    <a:pt x="3727" y="539"/>
                  </a:cubicBezTo>
                  <a:cubicBezTo>
                    <a:pt x="3709" y="515"/>
                    <a:pt x="3685" y="485"/>
                    <a:pt x="3655" y="473"/>
                  </a:cubicBezTo>
                  <a:cubicBezTo>
                    <a:pt x="3637" y="455"/>
                    <a:pt x="3607" y="455"/>
                    <a:pt x="3578" y="449"/>
                  </a:cubicBezTo>
                  <a:cubicBezTo>
                    <a:pt x="3541" y="443"/>
                    <a:pt x="3476" y="449"/>
                    <a:pt x="3458" y="419"/>
                  </a:cubicBezTo>
                  <a:cubicBezTo>
                    <a:pt x="3440" y="395"/>
                    <a:pt x="3428" y="371"/>
                    <a:pt x="3422" y="341"/>
                  </a:cubicBezTo>
                  <a:cubicBezTo>
                    <a:pt x="3410" y="311"/>
                    <a:pt x="3380" y="275"/>
                    <a:pt x="3350" y="257"/>
                  </a:cubicBezTo>
                  <a:cubicBezTo>
                    <a:pt x="3314" y="215"/>
                    <a:pt x="3314" y="215"/>
                    <a:pt x="3314" y="215"/>
                  </a:cubicBezTo>
                  <a:lnTo>
                    <a:pt x="3314" y="215"/>
                  </a:lnTo>
                  <a:cubicBezTo>
                    <a:pt x="3308" y="180"/>
                    <a:pt x="3266" y="245"/>
                    <a:pt x="3260" y="257"/>
                  </a:cubicBezTo>
                  <a:cubicBezTo>
                    <a:pt x="3230" y="299"/>
                    <a:pt x="3224" y="311"/>
                    <a:pt x="3170" y="323"/>
                  </a:cubicBezTo>
                  <a:cubicBezTo>
                    <a:pt x="3074" y="341"/>
                    <a:pt x="2990" y="347"/>
                    <a:pt x="2948" y="275"/>
                  </a:cubicBezTo>
                  <a:lnTo>
                    <a:pt x="2948" y="275"/>
                  </a:lnTo>
                  <a:cubicBezTo>
                    <a:pt x="2924" y="287"/>
                    <a:pt x="2906" y="311"/>
                    <a:pt x="2888" y="305"/>
                  </a:cubicBezTo>
                  <a:cubicBezTo>
                    <a:pt x="2858" y="305"/>
                    <a:pt x="2840" y="281"/>
                    <a:pt x="2828" y="257"/>
                  </a:cubicBezTo>
                  <a:cubicBezTo>
                    <a:pt x="2822" y="239"/>
                    <a:pt x="2834" y="215"/>
                    <a:pt x="2834" y="197"/>
                  </a:cubicBezTo>
                  <a:lnTo>
                    <a:pt x="2834" y="197"/>
                  </a:lnTo>
                  <a:cubicBezTo>
                    <a:pt x="2828" y="186"/>
                    <a:pt x="2822" y="180"/>
                    <a:pt x="2822" y="162"/>
                  </a:cubicBezTo>
                  <a:lnTo>
                    <a:pt x="2822" y="162"/>
                  </a:lnTo>
                  <a:cubicBezTo>
                    <a:pt x="2810" y="162"/>
                    <a:pt x="2805" y="167"/>
                    <a:pt x="2792" y="167"/>
                  </a:cubicBezTo>
                  <a:cubicBezTo>
                    <a:pt x="2786" y="167"/>
                    <a:pt x="2781" y="162"/>
                    <a:pt x="2781" y="156"/>
                  </a:cubicBezTo>
                  <a:lnTo>
                    <a:pt x="2781" y="156"/>
                  </a:lnTo>
                  <a:cubicBezTo>
                    <a:pt x="2750" y="167"/>
                    <a:pt x="2709" y="215"/>
                    <a:pt x="2673" y="228"/>
                  </a:cubicBezTo>
                  <a:cubicBezTo>
                    <a:pt x="2631" y="239"/>
                    <a:pt x="2643" y="293"/>
                    <a:pt x="2625" y="329"/>
                  </a:cubicBezTo>
                  <a:cubicBezTo>
                    <a:pt x="2619" y="353"/>
                    <a:pt x="2595" y="383"/>
                    <a:pt x="2583" y="347"/>
                  </a:cubicBezTo>
                  <a:cubicBezTo>
                    <a:pt x="2571" y="311"/>
                    <a:pt x="2565" y="311"/>
                    <a:pt x="2529" y="305"/>
                  </a:cubicBezTo>
                  <a:cubicBezTo>
                    <a:pt x="2451" y="305"/>
                    <a:pt x="2499" y="239"/>
                    <a:pt x="2511" y="197"/>
                  </a:cubicBezTo>
                  <a:cubicBezTo>
                    <a:pt x="2523" y="149"/>
                    <a:pt x="2349" y="251"/>
                    <a:pt x="2355" y="173"/>
                  </a:cubicBezTo>
                  <a:cubicBezTo>
                    <a:pt x="2361" y="138"/>
                    <a:pt x="2391" y="114"/>
                    <a:pt x="2421" y="102"/>
                  </a:cubicBezTo>
                  <a:cubicBezTo>
                    <a:pt x="2475" y="72"/>
                    <a:pt x="2385" y="72"/>
                    <a:pt x="2379" y="72"/>
                  </a:cubicBezTo>
                  <a:cubicBezTo>
                    <a:pt x="2367" y="66"/>
                    <a:pt x="2367" y="54"/>
                    <a:pt x="2361" y="42"/>
                  </a:cubicBezTo>
                  <a:cubicBezTo>
                    <a:pt x="2349" y="30"/>
                    <a:pt x="2325" y="18"/>
                    <a:pt x="2307" y="12"/>
                  </a:cubicBezTo>
                  <a:cubicBezTo>
                    <a:pt x="2277" y="0"/>
                    <a:pt x="2241" y="6"/>
                    <a:pt x="2223" y="18"/>
                  </a:cubicBezTo>
                  <a:cubicBezTo>
                    <a:pt x="2187" y="54"/>
                    <a:pt x="2145" y="36"/>
                    <a:pt x="2121" y="60"/>
                  </a:cubicBezTo>
                  <a:cubicBezTo>
                    <a:pt x="2061" y="114"/>
                    <a:pt x="2061" y="186"/>
                    <a:pt x="2169" y="149"/>
                  </a:cubicBezTo>
                  <a:cubicBezTo>
                    <a:pt x="2199" y="144"/>
                    <a:pt x="2241" y="84"/>
                    <a:pt x="2247" y="144"/>
                  </a:cubicBezTo>
                  <a:cubicBezTo>
                    <a:pt x="2247" y="156"/>
                    <a:pt x="2223" y="186"/>
                    <a:pt x="2229" y="191"/>
                  </a:cubicBezTo>
                  <a:cubicBezTo>
                    <a:pt x="2235" y="209"/>
                    <a:pt x="2265" y="204"/>
                    <a:pt x="2271" y="228"/>
                  </a:cubicBezTo>
                  <a:cubicBezTo>
                    <a:pt x="2289" y="251"/>
                    <a:pt x="2247" y="305"/>
                    <a:pt x="2229" y="323"/>
                  </a:cubicBezTo>
                  <a:cubicBezTo>
                    <a:pt x="2187" y="365"/>
                    <a:pt x="2157" y="305"/>
                    <a:pt x="2115" y="311"/>
                  </a:cubicBezTo>
                  <a:cubicBezTo>
                    <a:pt x="2061" y="311"/>
                    <a:pt x="2073" y="389"/>
                    <a:pt x="1995" y="359"/>
                  </a:cubicBezTo>
                  <a:cubicBezTo>
                    <a:pt x="1953" y="347"/>
                    <a:pt x="1918" y="293"/>
                    <a:pt x="1858" y="305"/>
                  </a:cubicBezTo>
                  <a:cubicBezTo>
                    <a:pt x="1840" y="305"/>
                    <a:pt x="1792" y="341"/>
                    <a:pt x="1786" y="311"/>
                  </a:cubicBezTo>
                  <a:cubicBezTo>
                    <a:pt x="1768" y="233"/>
                    <a:pt x="1696" y="263"/>
                    <a:pt x="1654" y="204"/>
                  </a:cubicBezTo>
                  <a:cubicBezTo>
                    <a:pt x="1612" y="149"/>
                    <a:pt x="1612" y="197"/>
                    <a:pt x="1600" y="221"/>
                  </a:cubicBezTo>
                  <a:cubicBezTo>
                    <a:pt x="1558" y="311"/>
                    <a:pt x="1462" y="287"/>
                    <a:pt x="1372" y="293"/>
                  </a:cubicBezTo>
                  <a:cubicBezTo>
                    <a:pt x="1360" y="293"/>
                    <a:pt x="1342" y="293"/>
                    <a:pt x="1330" y="293"/>
                  </a:cubicBezTo>
                  <a:cubicBezTo>
                    <a:pt x="1312" y="299"/>
                    <a:pt x="1300" y="311"/>
                    <a:pt x="1288" y="317"/>
                  </a:cubicBezTo>
                  <a:cubicBezTo>
                    <a:pt x="1264" y="323"/>
                    <a:pt x="1258" y="275"/>
                    <a:pt x="1258" y="263"/>
                  </a:cubicBezTo>
                  <a:cubicBezTo>
                    <a:pt x="1252" y="167"/>
                    <a:pt x="1168" y="305"/>
                    <a:pt x="1138" y="287"/>
                  </a:cubicBezTo>
                  <a:cubicBezTo>
                    <a:pt x="1120" y="281"/>
                    <a:pt x="1127" y="263"/>
                    <a:pt x="1120" y="251"/>
                  </a:cubicBezTo>
                  <a:cubicBezTo>
                    <a:pt x="1091" y="204"/>
                    <a:pt x="1067" y="233"/>
                    <a:pt x="1019" y="239"/>
                  </a:cubicBezTo>
                  <a:cubicBezTo>
                    <a:pt x="1001" y="245"/>
                    <a:pt x="971" y="228"/>
                    <a:pt x="959" y="251"/>
                  </a:cubicBezTo>
                  <a:cubicBezTo>
                    <a:pt x="941" y="281"/>
                    <a:pt x="929" y="305"/>
                    <a:pt x="917" y="335"/>
                  </a:cubicBezTo>
                  <a:cubicBezTo>
                    <a:pt x="905" y="371"/>
                    <a:pt x="941" y="377"/>
                    <a:pt x="959" y="395"/>
                  </a:cubicBezTo>
                  <a:cubicBezTo>
                    <a:pt x="977" y="389"/>
                    <a:pt x="995" y="425"/>
                    <a:pt x="1007" y="437"/>
                  </a:cubicBezTo>
                  <a:cubicBezTo>
                    <a:pt x="1019" y="449"/>
                    <a:pt x="1043" y="455"/>
                    <a:pt x="1061" y="461"/>
                  </a:cubicBezTo>
                  <a:cubicBezTo>
                    <a:pt x="1091" y="479"/>
                    <a:pt x="1109" y="497"/>
                    <a:pt x="1133" y="509"/>
                  </a:cubicBezTo>
                  <a:cubicBezTo>
                    <a:pt x="1186" y="545"/>
                    <a:pt x="1072" y="593"/>
                    <a:pt x="1043" y="599"/>
                  </a:cubicBezTo>
                  <a:cubicBezTo>
                    <a:pt x="1001" y="605"/>
                    <a:pt x="989" y="533"/>
                    <a:pt x="947" y="599"/>
                  </a:cubicBezTo>
                  <a:cubicBezTo>
                    <a:pt x="899" y="659"/>
                    <a:pt x="821" y="611"/>
                    <a:pt x="851" y="713"/>
                  </a:cubicBezTo>
                  <a:cubicBezTo>
                    <a:pt x="857" y="743"/>
                    <a:pt x="863" y="779"/>
                    <a:pt x="821" y="779"/>
                  </a:cubicBezTo>
                  <a:cubicBezTo>
                    <a:pt x="755" y="779"/>
                    <a:pt x="773" y="803"/>
                    <a:pt x="773" y="857"/>
                  </a:cubicBezTo>
                  <a:cubicBezTo>
                    <a:pt x="773" y="899"/>
                    <a:pt x="749" y="923"/>
                    <a:pt x="707" y="935"/>
                  </a:cubicBezTo>
                  <a:cubicBezTo>
                    <a:pt x="689" y="940"/>
                    <a:pt x="683" y="958"/>
                    <a:pt x="671" y="977"/>
                  </a:cubicBezTo>
                  <a:lnTo>
                    <a:pt x="671" y="977"/>
                  </a:lnTo>
                  <a:cubicBezTo>
                    <a:pt x="671" y="995"/>
                    <a:pt x="683" y="1024"/>
                    <a:pt x="683" y="1042"/>
                  </a:cubicBezTo>
                  <a:lnTo>
                    <a:pt x="683" y="1048"/>
                  </a:lnTo>
                  <a:cubicBezTo>
                    <a:pt x="701" y="1096"/>
                    <a:pt x="755" y="1120"/>
                    <a:pt x="773" y="1168"/>
                  </a:cubicBezTo>
                  <a:cubicBezTo>
                    <a:pt x="779" y="1204"/>
                    <a:pt x="779" y="1234"/>
                    <a:pt x="779" y="1276"/>
                  </a:cubicBezTo>
                  <a:cubicBezTo>
                    <a:pt x="779" y="1294"/>
                    <a:pt x="791" y="1348"/>
                    <a:pt x="815" y="1348"/>
                  </a:cubicBezTo>
                  <a:cubicBezTo>
                    <a:pt x="815" y="1378"/>
                    <a:pt x="803" y="1390"/>
                    <a:pt x="791" y="1414"/>
                  </a:cubicBezTo>
                  <a:cubicBezTo>
                    <a:pt x="773" y="1444"/>
                    <a:pt x="755" y="1438"/>
                    <a:pt x="731" y="1444"/>
                  </a:cubicBezTo>
                  <a:cubicBezTo>
                    <a:pt x="677" y="1450"/>
                    <a:pt x="695" y="1498"/>
                    <a:pt x="659" y="1528"/>
                  </a:cubicBezTo>
                  <a:cubicBezTo>
                    <a:pt x="641" y="1552"/>
                    <a:pt x="629" y="1534"/>
                    <a:pt x="605" y="1534"/>
                  </a:cubicBezTo>
                  <a:cubicBezTo>
                    <a:pt x="605" y="1546"/>
                    <a:pt x="617" y="1564"/>
                    <a:pt x="617" y="1564"/>
                  </a:cubicBezTo>
                  <a:cubicBezTo>
                    <a:pt x="635" y="1594"/>
                    <a:pt x="689" y="1588"/>
                    <a:pt x="659" y="1630"/>
                  </a:cubicBezTo>
                  <a:cubicBezTo>
                    <a:pt x="641" y="1654"/>
                    <a:pt x="659" y="1666"/>
                    <a:pt x="641" y="1690"/>
                  </a:cubicBezTo>
                  <a:cubicBezTo>
                    <a:pt x="605" y="1725"/>
                    <a:pt x="527" y="1773"/>
                    <a:pt x="485" y="1755"/>
                  </a:cubicBezTo>
                  <a:cubicBezTo>
                    <a:pt x="461" y="1744"/>
                    <a:pt x="389" y="1773"/>
                    <a:pt x="365" y="1791"/>
                  </a:cubicBezTo>
                  <a:cubicBezTo>
                    <a:pt x="347" y="1809"/>
                    <a:pt x="347" y="1845"/>
                    <a:pt x="312" y="1839"/>
                  </a:cubicBezTo>
                  <a:cubicBezTo>
                    <a:pt x="281" y="1839"/>
                    <a:pt x="270" y="1815"/>
                    <a:pt x="240" y="1815"/>
                  </a:cubicBezTo>
                  <a:cubicBezTo>
                    <a:pt x="204" y="1815"/>
                    <a:pt x="186" y="1827"/>
                    <a:pt x="156" y="1809"/>
                  </a:cubicBezTo>
                  <a:cubicBezTo>
                    <a:pt x="126" y="1797"/>
                    <a:pt x="108" y="1786"/>
                    <a:pt x="72" y="1803"/>
                  </a:cubicBezTo>
                  <a:cubicBezTo>
                    <a:pt x="54" y="1809"/>
                    <a:pt x="0" y="1839"/>
                    <a:pt x="0" y="1863"/>
                  </a:cubicBezTo>
                  <a:cubicBezTo>
                    <a:pt x="6" y="1899"/>
                    <a:pt x="30" y="1929"/>
                    <a:pt x="48" y="1965"/>
                  </a:cubicBezTo>
                  <a:cubicBezTo>
                    <a:pt x="42" y="1965"/>
                    <a:pt x="42" y="1965"/>
                    <a:pt x="42" y="1965"/>
                  </a:cubicBezTo>
                  <a:cubicBezTo>
                    <a:pt x="162" y="2163"/>
                    <a:pt x="431" y="2007"/>
                    <a:pt x="611" y="2007"/>
                  </a:cubicBezTo>
                  <a:cubicBezTo>
                    <a:pt x="635" y="2007"/>
                    <a:pt x="815" y="1989"/>
                    <a:pt x="773" y="2049"/>
                  </a:cubicBezTo>
                  <a:cubicBezTo>
                    <a:pt x="725" y="2121"/>
                    <a:pt x="707" y="2145"/>
                    <a:pt x="731" y="2235"/>
                  </a:cubicBezTo>
                  <a:cubicBezTo>
                    <a:pt x="863" y="2247"/>
                    <a:pt x="863" y="2247"/>
                    <a:pt x="863" y="2247"/>
                  </a:cubicBezTo>
                  <a:cubicBezTo>
                    <a:pt x="905" y="2295"/>
                    <a:pt x="905" y="2295"/>
                    <a:pt x="905" y="2295"/>
                  </a:cubicBezTo>
                  <a:close/>
                  <a:moveTo>
                    <a:pt x="2367" y="1803"/>
                  </a:moveTo>
                  <a:lnTo>
                    <a:pt x="2367" y="1803"/>
                  </a:lnTo>
                  <a:lnTo>
                    <a:pt x="2367" y="1803"/>
                  </a:lnTo>
                  <a:cubicBezTo>
                    <a:pt x="2325" y="1815"/>
                    <a:pt x="2265" y="1815"/>
                    <a:pt x="2241" y="1773"/>
                  </a:cubicBezTo>
                  <a:cubicBezTo>
                    <a:pt x="2217" y="1731"/>
                    <a:pt x="2223" y="1725"/>
                    <a:pt x="2163" y="1731"/>
                  </a:cubicBezTo>
                  <a:cubicBezTo>
                    <a:pt x="2139" y="1738"/>
                    <a:pt x="2115" y="1702"/>
                    <a:pt x="2097" y="1696"/>
                  </a:cubicBezTo>
                  <a:cubicBezTo>
                    <a:pt x="2061" y="1683"/>
                    <a:pt x="2043" y="1666"/>
                    <a:pt x="2019" y="1707"/>
                  </a:cubicBezTo>
                  <a:cubicBezTo>
                    <a:pt x="2007" y="1720"/>
                    <a:pt x="1977" y="1696"/>
                    <a:pt x="1959" y="1696"/>
                  </a:cubicBezTo>
                  <a:cubicBezTo>
                    <a:pt x="1924" y="1696"/>
                    <a:pt x="1935" y="1714"/>
                    <a:pt x="1894" y="1696"/>
                  </a:cubicBezTo>
                  <a:cubicBezTo>
                    <a:pt x="1864" y="1678"/>
                    <a:pt x="1840" y="1660"/>
                    <a:pt x="1816" y="1648"/>
                  </a:cubicBezTo>
                  <a:cubicBezTo>
                    <a:pt x="1768" y="1624"/>
                    <a:pt x="1810" y="1600"/>
                    <a:pt x="1822" y="1576"/>
                  </a:cubicBezTo>
                  <a:cubicBezTo>
                    <a:pt x="1840" y="1558"/>
                    <a:pt x="1864" y="1528"/>
                    <a:pt x="1852" y="1498"/>
                  </a:cubicBezTo>
                  <a:cubicBezTo>
                    <a:pt x="1840" y="1480"/>
                    <a:pt x="1810" y="1456"/>
                    <a:pt x="1828" y="1432"/>
                  </a:cubicBezTo>
                  <a:cubicBezTo>
                    <a:pt x="1870" y="1390"/>
                    <a:pt x="1744" y="1342"/>
                    <a:pt x="1828" y="1312"/>
                  </a:cubicBezTo>
                  <a:cubicBezTo>
                    <a:pt x="1870" y="1300"/>
                    <a:pt x="1876" y="1270"/>
                    <a:pt x="1876" y="1234"/>
                  </a:cubicBezTo>
                  <a:cubicBezTo>
                    <a:pt x="1882" y="1168"/>
                    <a:pt x="1792" y="1228"/>
                    <a:pt x="1762" y="1204"/>
                  </a:cubicBezTo>
                  <a:cubicBezTo>
                    <a:pt x="1744" y="1192"/>
                    <a:pt x="1744" y="1144"/>
                    <a:pt x="1732" y="1120"/>
                  </a:cubicBezTo>
                  <a:cubicBezTo>
                    <a:pt x="1708" y="1090"/>
                    <a:pt x="1696" y="1072"/>
                    <a:pt x="1744" y="1078"/>
                  </a:cubicBezTo>
                  <a:cubicBezTo>
                    <a:pt x="1762" y="1084"/>
                    <a:pt x="1780" y="1078"/>
                    <a:pt x="1786" y="1078"/>
                  </a:cubicBezTo>
                  <a:cubicBezTo>
                    <a:pt x="1810" y="1078"/>
                    <a:pt x="1846" y="1000"/>
                    <a:pt x="1846" y="982"/>
                  </a:cubicBezTo>
                  <a:cubicBezTo>
                    <a:pt x="1846" y="916"/>
                    <a:pt x="1840" y="929"/>
                    <a:pt x="1894" y="923"/>
                  </a:cubicBezTo>
                  <a:cubicBezTo>
                    <a:pt x="1929" y="916"/>
                    <a:pt x="1918" y="863"/>
                    <a:pt x="1953" y="845"/>
                  </a:cubicBezTo>
                  <a:cubicBezTo>
                    <a:pt x="2001" y="827"/>
                    <a:pt x="2079" y="839"/>
                    <a:pt x="2127" y="851"/>
                  </a:cubicBezTo>
                  <a:cubicBezTo>
                    <a:pt x="2193" y="869"/>
                    <a:pt x="2217" y="869"/>
                    <a:pt x="2271" y="845"/>
                  </a:cubicBezTo>
                  <a:cubicBezTo>
                    <a:pt x="2313" y="827"/>
                    <a:pt x="2337" y="851"/>
                    <a:pt x="2373" y="845"/>
                  </a:cubicBezTo>
                  <a:cubicBezTo>
                    <a:pt x="2427" y="833"/>
                    <a:pt x="2499" y="761"/>
                    <a:pt x="2553" y="797"/>
                  </a:cubicBezTo>
                  <a:cubicBezTo>
                    <a:pt x="2577" y="809"/>
                    <a:pt x="2571" y="827"/>
                    <a:pt x="2601" y="839"/>
                  </a:cubicBezTo>
                  <a:cubicBezTo>
                    <a:pt x="2619" y="845"/>
                    <a:pt x="2685" y="815"/>
                    <a:pt x="2697" y="803"/>
                  </a:cubicBezTo>
                  <a:cubicBezTo>
                    <a:pt x="2763" y="779"/>
                    <a:pt x="2750" y="725"/>
                    <a:pt x="2781" y="671"/>
                  </a:cubicBezTo>
                  <a:cubicBezTo>
                    <a:pt x="2805" y="617"/>
                    <a:pt x="2834" y="641"/>
                    <a:pt x="2882" y="623"/>
                  </a:cubicBezTo>
                  <a:cubicBezTo>
                    <a:pt x="2948" y="599"/>
                    <a:pt x="3014" y="581"/>
                    <a:pt x="3068" y="539"/>
                  </a:cubicBezTo>
                  <a:cubicBezTo>
                    <a:pt x="3098" y="521"/>
                    <a:pt x="3128" y="521"/>
                    <a:pt x="3158" y="509"/>
                  </a:cubicBezTo>
                  <a:cubicBezTo>
                    <a:pt x="3182" y="503"/>
                    <a:pt x="3158" y="455"/>
                    <a:pt x="3170" y="437"/>
                  </a:cubicBezTo>
                  <a:cubicBezTo>
                    <a:pt x="3188" y="413"/>
                    <a:pt x="3206" y="389"/>
                    <a:pt x="3242" y="395"/>
                  </a:cubicBezTo>
                  <a:cubicBezTo>
                    <a:pt x="3266" y="395"/>
                    <a:pt x="3278" y="401"/>
                    <a:pt x="3302" y="413"/>
                  </a:cubicBezTo>
                  <a:cubicBezTo>
                    <a:pt x="3332" y="431"/>
                    <a:pt x="3368" y="431"/>
                    <a:pt x="3398" y="443"/>
                  </a:cubicBezTo>
                  <a:cubicBezTo>
                    <a:pt x="3428" y="455"/>
                    <a:pt x="3452" y="473"/>
                    <a:pt x="3482" y="485"/>
                  </a:cubicBezTo>
                  <a:cubicBezTo>
                    <a:pt x="3494" y="485"/>
                    <a:pt x="3506" y="497"/>
                    <a:pt x="3517" y="497"/>
                  </a:cubicBezTo>
                  <a:cubicBezTo>
                    <a:pt x="3541" y="509"/>
                    <a:pt x="3589" y="521"/>
                    <a:pt x="3601" y="545"/>
                  </a:cubicBezTo>
                  <a:cubicBezTo>
                    <a:pt x="3601" y="557"/>
                    <a:pt x="3589" y="569"/>
                    <a:pt x="3583" y="581"/>
                  </a:cubicBezTo>
                  <a:cubicBezTo>
                    <a:pt x="3578" y="581"/>
                    <a:pt x="3578" y="587"/>
                    <a:pt x="3572" y="593"/>
                  </a:cubicBezTo>
                  <a:lnTo>
                    <a:pt x="3548" y="611"/>
                  </a:lnTo>
                  <a:lnTo>
                    <a:pt x="3548" y="611"/>
                  </a:lnTo>
                  <a:cubicBezTo>
                    <a:pt x="3530" y="641"/>
                    <a:pt x="3530" y="641"/>
                    <a:pt x="3530" y="641"/>
                  </a:cubicBezTo>
                  <a:cubicBezTo>
                    <a:pt x="3524" y="653"/>
                    <a:pt x="3482" y="659"/>
                    <a:pt x="3464" y="671"/>
                  </a:cubicBezTo>
                  <a:cubicBezTo>
                    <a:pt x="3446" y="683"/>
                    <a:pt x="3446" y="695"/>
                    <a:pt x="3464" y="719"/>
                  </a:cubicBezTo>
                  <a:cubicBezTo>
                    <a:pt x="3464" y="725"/>
                    <a:pt x="3494" y="731"/>
                    <a:pt x="3494" y="743"/>
                  </a:cubicBezTo>
                  <a:cubicBezTo>
                    <a:pt x="3494" y="755"/>
                    <a:pt x="3476" y="767"/>
                    <a:pt x="3464" y="767"/>
                  </a:cubicBezTo>
                  <a:cubicBezTo>
                    <a:pt x="3446" y="773"/>
                    <a:pt x="3416" y="797"/>
                    <a:pt x="3398" y="791"/>
                  </a:cubicBezTo>
                  <a:lnTo>
                    <a:pt x="3398" y="791"/>
                  </a:lnTo>
                  <a:cubicBezTo>
                    <a:pt x="3296" y="869"/>
                    <a:pt x="3296" y="869"/>
                    <a:pt x="3296" y="869"/>
                  </a:cubicBezTo>
                  <a:lnTo>
                    <a:pt x="3296" y="869"/>
                  </a:lnTo>
                  <a:cubicBezTo>
                    <a:pt x="3302" y="875"/>
                    <a:pt x="3272" y="881"/>
                    <a:pt x="3260" y="881"/>
                  </a:cubicBezTo>
                  <a:cubicBezTo>
                    <a:pt x="3254" y="881"/>
                    <a:pt x="3248" y="881"/>
                    <a:pt x="3242" y="875"/>
                  </a:cubicBezTo>
                  <a:cubicBezTo>
                    <a:pt x="3230" y="863"/>
                    <a:pt x="3236" y="845"/>
                    <a:pt x="3212" y="845"/>
                  </a:cubicBezTo>
                  <a:cubicBezTo>
                    <a:pt x="3170" y="851"/>
                    <a:pt x="3134" y="887"/>
                    <a:pt x="3086" y="869"/>
                  </a:cubicBezTo>
                  <a:lnTo>
                    <a:pt x="3086" y="869"/>
                  </a:lnTo>
                  <a:cubicBezTo>
                    <a:pt x="3074" y="881"/>
                    <a:pt x="3068" y="916"/>
                    <a:pt x="3068" y="940"/>
                  </a:cubicBezTo>
                  <a:cubicBezTo>
                    <a:pt x="3068" y="964"/>
                    <a:pt x="3080" y="988"/>
                    <a:pt x="3068" y="1012"/>
                  </a:cubicBezTo>
                  <a:cubicBezTo>
                    <a:pt x="3062" y="1030"/>
                    <a:pt x="3050" y="1042"/>
                    <a:pt x="3050" y="1060"/>
                  </a:cubicBezTo>
                  <a:cubicBezTo>
                    <a:pt x="3062" y="1156"/>
                    <a:pt x="3062" y="1156"/>
                    <a:pt x="3062" y="1156"/>
                  </a:cubicBezTo>
                  <a:lnTo>
                    <a:pt x="3062" y="1156"/>
                  </a:lnTo>
                  <a:cubicBezTo>
                    <a:pt x="3062" y="1228"/>
                    <a:pt x="3062" y="1228"/>
                    <a:pt x="3062" y="1228"/>
                  </a:cubicBezTo>
                  <a:cubicBezTo>
                    <a:pt x="3062" y="1318"/>
                    <a:pt x="3062" y="1318"/>
                    <a:pt x="3062" y="1318"/>
                  </a:cubicBezTo>
                  <a:cubicBezTo>
                    <a:pt x="3062" y="1336"/>
                    <a:pt x="3044" y="1378"/>
                    <a:pt x="3032" y="1390"/>
                  </a:cubicBezTo>
                  <a:cubicBezTo>
                    <a:pt x="3032" y="1396"/>
                    <a:pt x="3026" y="1396"/>
                    <a:pt x="3026" y="1402"/>
                  </a:cubicBezTo>
                  <a:cubicBezTo>
                    <a:pt x="3020" y="1420"/>
                    <a:pt x="3032" y="1426"/>
                    <a:pt x="3032" y="1444"/>
                  </a:cubicBezTo>
                  <a:cubicBezTo>
                    <a:pt x="3002" y="1474"/>
                    <a:pt x="3014" y="1510"/>
                    <a:pt x="3008" y="1546"/>
                  </a:cubicBezTo>
                  <a:cubicBezTo>
                    <a:pt x="3002" y="1570"/>
                    <a:pt x="2978" y="1606"/>
                    <a:pt x="2966" y="1630"/>
                  </a:cubicBezTo>
                  <a:cubicBezTo>
                    <a:pt x="2930" y="1678"/>
                    <a:pt x="2846" y="1738"/>
                    <a:pt x="2798" y="1786"/>
                  </a:cubicBezTo>
                  <a:cubicBezTo>
                    <a:pt x="2768" y="1815"/>
                    <a:pt x="2733" y="1803"/>
                    <a:pt x="2691" y="1827"/>
                  </a:cubicBezTo>
                  <a:cubicBezTo>
                    <a:pt x="2637" y="1857"/>
                    <a:pt x="2625" y="1911"/>
                    <a:pt x="2547" y="1893"/>
                  </a:cubicBezTo>
                  <a:cubicBezTo>
                    <a:pt x="2487" y="1875"/>
                    <a:pt x="2475" y="1827"/>
                    <a:pt x="2403" y="1827"/>
                  </a:cubicBezTo>
                  <a:cubicBezTo>
                    <a:pt x="2403" y="1821"/>
                    <a:pt x="2373" y="1809"/>
                    <a:pt x="2367" y="1803"/>
                  </a:cubicBezTo>
                  <a:close/>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09" name="Freeform 127">
              <a:extLst>
                <a:ext uri="{FF2B5EF4-FFF2-40B4-BE49-F238E27FC236}">
                  <a16:creationId xmlns:a16="http://schemas.microsoft.com/office/drawing/2014/main" id="{629566A7-FCF7-294C-9139-B69077A0C6D6}"/>
                </a:ext>
              </a:extLst>
            </p:cNvPr>
            <p:cNvSpPr>
              <a:spLocks noChangeArrowheads="1"/>
            </p:cNvSpPr>
            <p:nvPr/>
          </p:nvSpPr>
          <p:spPr bwMode="auto">
            <a:xfrm>
              <a:off x="8723958" y="5230820"/>
              <a:ext cx="1015978" cy="762034"/>
            </a:xfrm>
            <a:custGeom>
              <a:avLst/>
              <a:gdLst>
                <a:gd name="T0" fmla="*/ 671 w 1906"/>
                <a:gd name="T1" fmla="*/ 1414 h 1427"/>
                <a:gd name="T2" fmla="*/ 569 w 1906"/>
                <a:gd name="T3" fmla="*/ 1175 h 1427"/>
                <a:gd name="T4" fmla="*/ 563 w 1906"/>
                <a:gd name="T5" fmla="*/ 935 h 1427"/>
                <a:gd name="T6" fmla="*/ 659 w 1906"/>
                <a:gd name="T7" fmla="*/ 815 h 1427"/>
                <a:gd name="T8" fmla="*/ 743 w 1906"/>
                <a:gd name="T9" fmla="*/ 611 h 1427"/>
                <a:gd name="T10" fmla="*/ 833 w 1906"/>
                <a:gd name="T11" fmla="*/ 582 h 1427"/>
                <a:gd name="T12" fmla="*/ 1019 w 1906"/>
                <a:gd name="T13" fmla="*/ 623 h 1427"/>
                <a:gd name="T14" fmla="*/ 1186 w 1906"/>
                <a:gd name="T15" fmla="*/ 773 h 1427"/>
                <a:gd name="T16" fmla="*/ 1366 w 1906"/>
                <a:gd name="T17" fmla="*/ 767 h 1427"/>
                <a:gd name="T18" fmla="*/ 1372 w 1906"/>
                <a:gd name="T19" fmla="*/ 623 h 1427"/>
                <a:gd name="T20" fmla="*/ 1390 w 1906"/>
                <a:gd name="T21" fmla="*/ 480 h 1427"/>
                <a:gd name="T22" fmla="*/ 1432 w 1906"/>
                <a:gd name="T23" fmla="*/ 408 h 1427"/>
                <a:gd name="T24" fmla="*/ 1456 w 1906"/>
                <a:gd name="T25" fmla="*/ 324 h 1427"/>
                <a:gd name="T26" fmla="*/ 1528 w 1906"/>
                <a:gd name="T27" fmla="*/ 264 h 1427"/>
                <a:gd name="T28" fmla="*/ 1588 w 1906"/>
                <a:gd name="T29" fmla="*/ 384 h 1427"/>
                <a:gd name="T30" fmla="*/ 1600 w 1906"/>
                <a:gd name="T31" fmla="*/ 480 h 1427"/>
                <a:gd name="T32" fmla="*/ 1702 w 1906"/>
                <a:gd name="T33" fmla="*/ 402 h 1427"/>
                <a:gd name="T34" fmla="*/ 1702 w 1906"/>
                <a:gd name="T35" fmla="*/ 330 h 1427"/>
                <a:gd name="T36" fmla="*/ 1660 w 1906"/>
                <a:gd name="T37" fmla="*/ 270 h 1427"/>
                <a:gd name="T38" fmla="*/ 1714 w 1906"/>
                <a:gd name="T39" fmla="*/ 204 h 1427"/>
                <a:gd name="T40" fmla="*/ 1852 w 1906"/>
                <a:gd name="T41" fmla="*/ 222 h 1427"/>
                <a:gd name="T42" fmla="*/ 1876 w 1906"/>
                <a:gd name="T43" fmla="*/ 204 h 1427"/>
                <a:gd name="T44" fmla="*/ 1905 w 1906"/>
                <a:gd name="T45" fmla="*/ 156 h 1427"/>
                <a:gd name="T46" fmla="*/ 1786 w 1906"/>
                <a:gd name="T47" fmla="*/ 96 h 1427"/>
                <a:gd name="T48" fmla="*/ 1606 w 1906"/>
                <a:gd name="T49" fmla="*/ 24 h 1427"/>
                <a:gd name="T50" fmla="*/ 1474 w 1906"/>
                <a:gd name="T51" fmla="*/ 48 h 1427"/>
                <a:gd name="T52" fmla="*/ 1372 w 1906"/>
                <a:gd name="T53" fmla="*/ 150 h 1427"/>
                <a:gd name="T54" fmla="*/ 1085 w 1906"/>
                <a:gd name="T55" fmla="*/ 282 h 1427"/>
                <a:gd name="T56" fmla="*/ 905 w 1906"/>
                <a:gd name="T57" fmla="*/ 450 h 1427"/>
                <a:gd name="T58" fmla="*/ 677 w 1906"/>
                <a:gd name="T59" fmla="*/ 456 h 1427"/>
                <a:gd name="T60" fmla="*/ 431 w 1906"/>
                <a:gd name="T61" fmla="*/ 462 h 1427"/>
                <a:gd name="T62" fmla="*/ 198 w 1906"/>
                <a:gd name="T63" fmla="*/ 534 h 1427"/>
                <a:gd name="T64" fmla="*/ 90 w 1906"/>
                <a:gd name="T65" fmla="*/ 689 h 1427"/>
                <a:gd name="T66" fmla="*/ 36 w 1906"/>
                <a:gd name="T67" fmla="*/ 731 h 1427"/>
                <a:gd name="T68" fmla="*/ 180 w 1906"/>
                <a:gd name="T69" fmla="*/ 845 h 1427"/>
                <a:gd name="T70" fmla="*/ 132 w 1906"/>
                <a:gd name="T71" fmla="*/ 1043 h 1427"/>
                <a:gd name="T72" fmla="*/ 126 w 1906"/>
                <a:gd name="T73" fmla="*/ 1187 h 1427"/>
                <a:gd name="T74" fmla="*/ 198 w 1906"/>
                <a:gd name="T75" fmla="*/ 1307 h 1427"/>
                <a:gd name="T76" fmla="*/ 323 w 1906"/>
                <a:gd name="T77" fmla="*/ 1318 h 1427"/>
                <a:gd name="T78" fmla="*/ 467 w 1906"/>
                <a:gd name="T79" fmla="*/ 1342 h 1427"/>
                <a:gd name="T80" fmla="*/ 671 w 1906"/>
                <a:gd name="T81" fmla="*/ 1414 h 1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06" h="1427">
                  <a:moveTo>
                    <a:pt x="671" y="1414"/>
                  </a:moveTo>
                  <a:lnTo>
                    <a:pt x="671" y="1414"/>
                  </a:lnTo>
                  <a:cubicBezTo>
                    <a:pt x="641" y="1289"/>
                    <a:pt x="641" y="1289"/>
                    <a:pt x="641" y="1289"/>
                  </a:cubicBezTo>
                  <a:cubicBezTo>
                    <a:pt x="641" y="1241"/>
                    <a:pt x="593" y="1211"/>
                    <a:pt x="569" y="1175"/>
                  </a:cubicBezTo>
                  <a:cubicBezTo>
                    <a:pt x="545" y="1139"/>
                    <a:pt x="551" y="1127"/>
                    <a:pt x="569" y="1085"/>
                  </a:cubicBezTo>
                  <a:cubicBezTo>
                    <a:pt x="587" y="1037"/>
                    <a:pt x="551" y="983"/>
                    <a:pt x="563" y="935"/>
                  </a:cubicBezTo>
                  <a:cubicBezTo>
                    <a:pt x="569" y="905"/>
                    <a:pt x="599" y="923"/>
                    <a:pt x="617" y="905"/>
                  </a:cubicBezTo>
                  <a:cubicBezTo>
                    <a:pt x="635" y="881"/>
                    <a:pt x="641" y="839"/>
                    <a:pt x="659" y="815"/>
                  </a:cubicBezTo>
                  <a:cubicBezTo>
                    <a:pt x="683" y="803"/>
                    <a:pt x="737" y="737"/>
                    <a:pt x="755" y="713"/>
                  </a:cubicBezTo>
                  <a:cubicBezTo>
                    <a:pt x="785" y="677"/>
                    <a:pt x="779" y="647"/>
                    <a:pt x="743" y="611"/>
                  </a:cubicBezTo>
                  <a:cubicBezTo>
                    <a:pt x="725" y="593"/>
                    <a:pt x="701" y="527"/>
                    <a:pt x="749" y="540"/>
                  </a:cubicBezTo>
                  <a:cubicBezTo>
                    <a:pt x="785" y="546"/>
                    <a:pt x="803" y="569"/>
                    <a:pt x="833" y="582"/>
                  </a:cubicBezTo>
                  <a:cubicBezTo>
                    <a:pt x="863" y="593"/>
                    <a:pt x="875" y="582"/>
                    <a:pt x="905" y="575"/>
                  </a:cubicBezTo>
                  <a:cubicBezTo>
                    <a:pt x="929" y="569"/>
                    <a:pt x="959" y="635"/>
                    <a:pt x="1019" y="623"/>
                  </a:cubicBezTo>
                  <a:cubicBezTo>
                    <a:pt x="1061" y="611"/>
                    <a:pt x="1054" y="653"/>
                    <a:pt x="1072" y="677"/>
                  </a:cubicBezTo>
                  <a:cubicBezTo>
                    <a:pt x="1096" y="707"/>
                    <a:pt x="1150" y="761"/>
                    <a:pt x="1186" y="773"/>
                  </a:cubicBezTo>
                  <a:cubicBezTo>
                    <a:pt x="1234" y="791"/>
                    <a:pt x="1318" y="767"/>
                    <a:pt x="1366" y="767"/>
                  </a:cubicBezTo>
                  <a:lnTo>
                    <a:pt x="1366" y="767"/>
                  </a:lnTo>
                  <a:cubicBezTo>
                    <a:pt x="1354" y="671"/>
                    <a:pt x="1354" y="671"/>
                    <a:pt x="1354" y="671"/>
                  </a:cubicBezTo>
                  <a:cubicBezTo>
                    <a:pt x="1354" y="653"/>
                    <a:pt x="1366" y="641"/>
                    <a:pt x="1372" y="623"/>
                  </a:cubicBezTo>
                  <a:cubicBezTo>
                    <a:pt x="1384" y="599"/>
                    <a:pt x="1372" y="575"/>
                    <a:pt x="1372" y="551"/>
                  </a:cubicBezTo>
                  <a:cubicBezTo>
                    <a:pt x="1372" y="527"/>
                    <a:pt x="1378" y="492"/>
                    <a:pt x="1390" y="480"/>
                  </a:cubicBezTo>
                  <a:lnTo>
                    <a:pt x="1390" y="480"/>
                  </a:lnTo>
                  <a:cubicBezTo>
                    <a:pt x="1390" y="432"/>
                    <a:pt x="1390" y="426"/>
                    <a:pt x="1432" y="408"/>
                  </a:cubicBezTo>
                  <a:cubicBezTo>
                    <a:pt x="1450" y="402"/>
                    <a:pt x="1474" y="402"/>
                    <a:pt x="1474" y="378"/>
                  </a:cubicBezTo>
                  <a:cubicBezTo>
                    <a:pt x="1468" y="366"/>
                    <a:pt x="1444" y="342"/>
                    <a:pt x="1456" y="324"/>
                  </a:cubicBezTo>
                  <a:cubicBezTo>
                    <a:pt x="1462" y="312"/>
                    <a:pt x="1492" y="318"/>
                    <a:pt x="1504" y="306"/>
                  </a:cubicBezTo>
                  <a:cubicBezTo>
                    <a:pt x="1516" y="294"/>
                    <a:pt x="1516" y="276"/>
                    <a:pt x="1528" y="264"/>
                  </a:cubicBezTo>
                  <a:cubicBezTo>
                    <a:pt x="1552" y="246"/>
                    <a:pt x="1654" y="348"/>
                    <a:pt x="1666" y="372"/>
                  </a:cubicBezTo>
                  <a:cubicBezTo>
                    <a:pt x="1690" y="408"/>
                    <a:pt x="1600" y="390"/>
                    <a:pt x="1588" y="384"/>
                  </a:cubicBezTo>
                  <a:cubicBezTo>
                    <a:pt x="1540" y="384"/>
                    <a:pt x="1576" y="432"/>
                    <a:pt x="1588" y="444"/>
                  </a:cubicBezTo>
                  <a:cubicBezTo>
                    <a:pt x="1600" y="480"/>
                    <a:pt x="1600" y="480"/>
                    <a:pt x="1600" y="480"/>
                  </a:cubicBezTo>
                  <a:lnTo>
                    <a:pt x="1600" y="480"/>
                  </a:lnTo>
                  <a:cubicBezTo>
                    <a:pt x="1702" y="402"/>
                    <a:pt x="1702" y="402"/>
                    <a:pt x="1702" y="402"/>
                  </a:cubicBezTo>
                  <a:lnTo>
                    <a:pt x="1702" y="402"/>
                  </a:lnTo>
                  <a:cubicBezTo>
                    <a:pt x="1708" y="390"/>
                    <a:pt x="1714" y="342"/>
                    <a:pt x="1702" y="330"/>
                  </a:cubicBezTo>
                  <a:cubicBezTo>
                    <a:pt x="1690" y="318"/>
                    <a:pt x="1684" y="324"/>
                    <a:pt x="1672" y="318"/>
                  </a:cubicBezTo>
                  <a:cubicBezTo>
                    <a:pt x="1660" y="306"/>
                    <a:pt x="1660" y="288"/>
                    <a:pt x="1660" y="270"/>
                  </a:cubicBezTo>
                  <a:cubicBezTo>
                    <a:pt x="1654" y="258"/>
                    <a:pt x="1642" y="240"/>
                    <a:pt x="1642" y="222"/>
                  </a:cubicBezTo>
                  <a:cubicBezTo>
                    <a:pt x="1642" y="186"/>
                    <a:pt x="1690" y="204"/>
                    <a:pt x="1714" y="204"/>
                  </a:cubicBezTo>
                  <a:cubicBezTo>
                    <a:pt x="1732" y="210"/>
                    <a:pt x="1798" y="210"/>
                    <a:pt x="1810" y="222"/>
                  </a:cubicBezTo>
                  <a:cubicBezTo>
                    <a:pt x="1852" y="222"/>
                    <a:pt x="1852" y="222"/>
                    <a:pt x="1852" y="222"/>
                  </a:cubicBezTo>
                  <a:lnTo>
                    <a:pt x="1852" y="222"/>
                  </a:lnTo>
                  <a:lnTo>
                    <a:pt x="1876" y="204"/>
                  </a:lnTo>
                  <a:cubicBezTo>
                    <a:pt x="1882" y="198"/>
                    <a:pt x="1882" y="192"/>
                    <a:pt x="1887" y="192"/>
                  </a:cubicBezTo>
                  <a:cubicBezTo>
                    <a:pt x="1893" y="180"/>
                    <a:pt x="1905" y="168"/>
                    <a:pt x="1905" y="156"/>
                  </a:cubicBezTo>
                  <a:cubicBezTo>
                    <a:pt x="1893" y="132"/>
                    <a:pt x="1845" y="120"/>
                    <a:pt x="1821" y="108"/>
                  </a:cubicBezTo>
                  <a:cubicBezTo>
                    <a:pt x="1810" y="108"/>
                    <a:pt x="1798" y="96"/>
                    <a:pt x="1786" y="96"/>
                  </a:cubicBezTo>
                  <a:cubicBezTo>
                    <a:pt x="1756" y="84"/>
                    <a:pt x="1732" y="66"/>
                    <a:pt x="1702" y="54"/>
                  </a:cubicBezTo>
                  <a:cubicBezTo>
                    <a:pt x="1672" y="42"/>
                    <a:pt x="1636" y="42"/>
                    <a:pt x="1606" y="24"/>
                  </a:cubicBezTo>
                  <a:cubicBezTo>
                    <a:pt x="1582" y="12"/>
                    <a:pt x="1570" y="6"/>
                    <a:pt x="1546" y="6"/>
                  </a:cubicBezTo>
                  <a:cubicBezTo>
                    <a:pt x="1510" y="0"/>
                    <a:pt x="1492" y="24"/>
                    <a:pt x="1474" y="48"/>
                  </a:cubicBezTo>
                  <a:cubicBezTo>
                    <a:pt x="1462" y="66"/>
                    <a:pt x="1486" y="114"/>
                    <a:pt x="1462" y="120"/>
                  </a:cubicBezTo>
                  <a:cubicBezTo>
                    <a:pt x="1432" y="132"/>
                    <a:pt x="1402" y="132"/>
                    <a:pt x="1372" y="150"/>
                  </a:cubicBezTo>
                  <a:cubicBezTo>
                    <a:pt x="1318" y="192"/>
                    <a:pt x="1252" y="210"/>
                    <a:pt x="1186" y="234"/>
                  </a:cubicBezTo>
                  <a:cubicBezTo>
                    <a:pt x="1138" y="252"/>
                    <a:pt x="1109" y="228"/>
                    <a:pt x="1085" y="282"/>
                  </a:cubicBezTo>
                  <a:cubicBezTo>
                    <a:pt x="1054" y="336"/>
                    <a:pt x="1067" y="390"/>
                    <a:pt x="1001" y="414"/>
                  </a:cubicBezTo>
                  <a:cubicBezTo>
                    <a:pt x="989" y="426"/>
                    <a:pt x="923" y="456"/>
                    <a:pt x="905" y="450"/>
                  </a:cubicBezTo>
                  <a:cubicBezTo>
                    <a:pt x="875" y="438"/>
                    <a:pt x="881" y="420"/>
                    <a:pt x="857" y="408"/>
                  </a:cubicBezTo>
                  <a:cubicBezTo>
                    <a:pt x="803" y="372"/>
                    <a:pt x="731" y="444"/>
                    <a:pt x="677" y="456"/>
                  </a:cubicBezTo>
                  <a:cubicBezTo>
                    <a:pt x="641" y="462"/>
                    <a:pt x="617" y="438"/>
                    <a:pt x="575" y="456"/>
                  </a:cubicBezTo>
                  <a:cubicBezTo>
                    <a:pt x="521" y="480"/>
                    <a:pt x="497" y="480"/>
                    <a:pt x="431" y="462"/>
                  </a:cubicBezTo>
                  <a:cubicBezTo>
                    <a:pt x="383" y="450"/>
                    <a:pt x="305" y="438"/>
                    <a:pt x="257" y="456"/>
                  </a:cubicBezTo>
                  <a:cubicBezTo>
                    <a:pt x="222" y="474"/>
                    <a:pt x="233" y="527"/>
                    <a:pt x="198" y="534"/>
                  </a:cubicBezTo>
                  <a:cubicBezTo>
                    <a:pt x="144" y="540"/>
                    <a:pt x="150" y="527"/>
                    <a:pt x="150" y="593"/>
                  </a:cubicBezTo>
                  <a:cubicBezTo>
                    <a:pt x="150" y="611"/>
                    <a:pt x="114" y="689"/>
                    <a:pt x="90" y="689"/>
                  </a:cubicBezTo>
                  <a:cubicBezTo>
                    <a:pt x="84" y="689"/>
                    <a:pt x="66" y="695"/>
                    <a:pt x="48" y="689"/>
                  </a:cubicBezTo>
                  <a:cubicBezTo>
                    <a:pt x="0" y="683"/>
                    <a:pt x="12" y="701"/>
                    <a:pt x="36" y="731"/>
                  </a:cubicBezTo>
                  <a:cubicBezTo>
                    <a:pt x="48" y="755"/>
                    <a:pt x="48" y="803"/>
                    <a:pt x="66" y="815"/>
                  </a:cubicBezTo>
                  <a:cubicBezTo>
                    <a:pt x="96" y="839"/>
                    <a:pt x="186" y="779"/>
                    <a:pt x="180" y="845"/>
                  </a:cubicBezTo>
                  <a:cubicBezTo>
                    <a:pt x="180" y="881"/>
                    <a:pt x="174" y="911"/>
                    <a:pt x="132" y="923"/>
                  </a:cubicBezTo>
                  <a:cubicBezTo>
                    <a:pt x="48" y="953"/>
                    <a:pt x="174" y="1001"/>
                    <a:pt x="132" y="1043"/>
                  </a:cubicBezTo>
                  <a:cubicBezTo>
                    <a:pt x="114" y="1067"/>
                    <a:pt x="144" y="1091"/>
                    <a:pt x="156" y="1109"/>
                  </a:cubicBezTo>
                  <a:cubicBezTo>
                    <a:pt x="168" y="1139"/>
                    <a:pt x="144" y="1169"/>
                    <a:pt x="126" y="1187"/>
                  </a:cubicBezTo>
                  <a:cubicBezTo>
                    <a:pt x="114" y="1211"/>
                    <a:pt x="72" y="1235"/>
                    <a:pt x="120" y="1259"/>
                  </a:cubicBezTo>
                  <a:cubicBezTo>
                    <a:pt x="144" y="1271"/>
                    <a:pt x="168" y="1289"/>
                    <a:pt x="198" y="1307"/>
                  </a:cubicBezTo>
                  <a:cubicBezTo>
                    <a:pt x="239" y="1325"/>
                    <a:pt x="228" y="1307"/>
                    <a:pt x="263" y="1307"/>
                  </a:cubicBezTo>
                  <a:cubicBezTo>
                    <a:pt x="281" y="1307"/>
                    <a:pt x="311" y="1331"/>
                    <a:pt x="323" y="1318"/>
                  </a:cubicBezTo>
                  <a:cubicBezTo>
                    <a:pt x="347" y="1277"/>
                    <a:pt x="365" y="1294"/>
                    <a:pt x="401" y="1307"/>
                  </a:cubicBezTo>
                  <a:cubicBezTo>
                    <a:pt x="419" y="1313"/>
                    <a:pt x="443" y="1349"/>
                    <a:pt x="467" y="1342"/>
                  </a:cubicBezTo>
                  <a:cubicBezTo>
                    <a:pt x="527" y="1336"/>
                    <a:pt x="521" y="1342"/>
                    <a:pt x="545" y="1384"/>
                  </a:cubicBezTo>
                  <a:cubicBezTo>
                    <a:pt x="569" y="1426"/>
                    <a:pt x="629" y="1426"/>
                    <a:pt x="671" y="1414"/>
                  </a:cubicBez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10" name="Freeform 128">
              <a:extLst>
                <a:ext uri="{FF2B5EF4-FFF2-40B4-BE49-F238E27FC236}">
                  <a16:creationId xmlns:a16="http://schemas.microsoft.com/office/drawing/2014/main" id="{B3A0B2B1-DAF1-1644-B3AC-1A9B9D678EE2}"/>
                </a:ext>
              </a:extLst>
            </p:cNvPr>
            <p:cNvSpPr>
              <a:spLocks noChangeArrowheads="1"/>
            </p:cNvSpPr>
            <p:nvPr/>
          </p:nvSpPr>
          <p:spPr bwMode="auto">
            <a:xfrm>
              <a:off x="9015581" y="5329602"/>
              <a:ext cx="698486" cy="712643"/>
            </a:xfrm>
            <a:custGeom>
              <a:avLst/>
              <a:gdLst>
                <a:gd name="T0" fmla="*/ 1157 w 1308"/>
                <a:gd name="T1" fmla="*/ 216 h 1337"/>
                <a:gd name="T2" fmla="*/ 1157 w 1308"/>
                <a:gd name="T3" fmla="*/ 216 h 1337"/>
                <a:gd name="T4" fmla="*/ 1223 w 1308"/>
                <a:gd name="T5" fmla="*/ 192 h 1337"/>
                <a:gd name="T6" fmla="*/ 1253 w 1308"/>
                <a:gd name="T7" fmla="*/ 168 h 1337"/>
                <a:gd name="T8" fmla="*/ 1223 w 1308"/>
                <a:gd name="T9" fmla="*/ 144 h 1337"/>
                <a:gd name="T10" fmla="*/ 1223 w 1308"/>
                <a:gd name="T11" fmla="*/ 96 h 1337"/>
                <a:gd name="T12" fmla="*/ 1289 w 1308"/>
                <a:gd name="T13" fmla="*/ 66 h 1337"/>
                <a:gd name="T14" fmla="*/ 1307 w 1308"/>
                <a:gd name="T15" fmla="*/ 36 h 1337"/>
                <a:gd name="T16" fmla="*/ 1307 w 1308"/>
                <a:gd name="T17" fmla="*/ 36 h 1337"/>
                <a:gd name="T18" fmla="*/ 1265 w 1308"/>
                <a:gd name="T19" fmla="*/ 36 h 1337"/>
                <a:gd name="T20" fmla="*/ 1169 w 1308"/>
                <a:gd name="T21" fmla="*/ 18 h 1337"/>
                <a:gd name="T22" fmla="*/ 1097 w 1308"/>
                <a:gd name="T23" fmla="*/ 36 h 1337"/>
                <a:gd name="T24" fmla="*/ 1115 w 1308"/>
                <a:gd name="T25" fmla="*/ 84 h 1337"/>
                <a:gd name="T26" fmla="*/ 1127 w 1308"/>
                <a:gd name="T27" fmla="*/ 132 h 1337"/>
                <a:gd name="T28" fmla="*/ 1157 w 1308"/>
                <a:gd name="T29" fmla="*/ 144 h 1337"/>
                <a:gd name="T30" fmla="*/ 1157 w 1308"/>
                <a:gd name="T31" fmla="*/ 216 h 1337"/>
                <a:gd name="T32" fmla="*/ 845 w 1308"/>
                <a:gd name="T33" fmla="*/ 294 h 1337"/>
                <a:gd name="T34" fmla="*/ 845 w 1308"/>
                <a:gd name="T35" fmla="*/ 294 h 1337"/>
                <a:gd name="T36" fmla="*/ 845 w 1308"/>
                <a:gd name="T37" fmla="*/ 294 h 1337"/>
                <a:gd name="T38" fmla="*/ 887 w 1308"/>
                <a:gd name="T39" fmla="*/ 222 h 1337"/>
                <a:gd name="T40" fmla="*/ 929 w 1308"/>
                <a:gd name="T41" fmla="*/ 192 h 1337"/>
                <a:gd name="T42" fmla="*/ 911 w 1308"/>
                <a:gd name="T43" fmla="*/ 138 h 1337"/>
                <a:gd name="T44" fmla="*/ 959 w 1308"/>
                <a:gd name="T45" fmla="*/ 120 h 1337"/>
                <a:gd name="T46" fmla="*/ 983 w 1308"/>
                <a:gd name="T47" fmla="*/ 78 h 1337"/>
                <a:gd name="T48" fmla="*/ 1121 w 1308"/>
                <a:gd name="T49" fmla="*/ 186 h 1337"/>
                <a:gd name="T50" fmla="*/ 1043 w 1308"/>
                <a:gd name="T51" fmla="*/ 198 h 1337"/>
                <a:gd name="T52" fmla="*/ 1043 w 1308"/>
                <a:gd name="T53" fmla="*/ 258 h 1337"/>
                <a:gd name="T54" fmla="*/ 1055 w 1308"/>
                <a:gd name="T55" fmla="*/ 294 h 1337"/>
                <a:gd name="T56" fmla="*/ 1055 w 1308"/>
                <a:gd name="T57" fmla="*/ 294 h 1337"/>
                <a:gd name="T58" fmla="*/ 1019 w 1308"/>
                <a:gd name="T59" fmla="*/ 306 h 1337"/>
                <a:gd name="T60" fmla="*/ 1001 w 1308"/>
                <a:gd name="T61" fmla="*/ 300 h 1337"/>
                <a:gd name="T62" fmla="*/ 971 w 1308"/>
                <a:gd name="T63" fmla="*/ 270 h 1337"/>
                <a:gd name="T64" fmla="*/ 845 w 1308"/>
                <a:gd name="T65" fmla="*/ 294 h 1337"/>
                <a:gd name="T66" fmla="*/ 126 w 1308"/>
                <a:gd name="T67" fmla="*/ 1228 h 1337"/>
                <a:gd name="T68" fmla="*/ 126 w 1308"/>
                <a:gd name="T69" fmla="*/ 1228 h 1337"/>
                <a:gd name="T70" fmla="*/ 162 w 1308"/>
                <a:gd name="T71" fmla="*/ 1252 h 1337"/>
                <a:gd name="T72" fmla="*/ 306 w 1308"/>
                <a:gd name="T73" fmla="*/ 1318 h 1337"/>
                <a:gd name="T74" fmla="*/ 450 w 1308"/>
                <a:gd name="T75" fmla="*/ 1252 h 1337"/>
                <a:gd name="T76" fmla="*/ 557 w 1308"/>
                <a:gd name="T77" fmla="*/ 1211 h 1337"/>
                <a:gd name="T78" fmla="*/ 725 w 1308"/>
                <a:gd name="T79" fmla="*/ 1055 h 1337"/>
                <a:gd name="T80" fmla="*/ 767 w 1308"/>
                <a:gd name="T81" fmla="*/ 971 h 1337"/>
                <a:gd name="T82" fmla="*/ 791 w 1308"/>
                <a:gd name="T83" fmla="*/ 869 h 1337"/>
                <a:gd name="T84" fmla="*/ 785 w 1308"/>
                <a:gd name="T85" fmla="*/ 827 h 1337"/>
                <a:gd name="T86" fmla="*/ 791 w 1308"/>
                <a:gd name="T87" fmla="*/ 815 h 1337"/>
                <a:gd name="T88" fmla="*/ 821 w 1308"/>
                <a:gd name="T89" fmla="*/ 743 h 1337"/>
                <a:gd name="T90" fmla="*/ 821 w 1308"/>
                <a:gd name="T91" fmla="*/ 653 h 1337"/>
                <a:gd name="T92" fmla="*/ 821 w 1308"/>
                <a:gd name="T93" fmla="*/ 581 h 1337"/>
                <a:gd name="T94" fmla="*/ 821 w 1308"/>
                <a:gd name="T95" fmla="*/ 581 h 1337"/>
                <a:gd name="T96" fmla="*/ 641 w 1308"/>
                <a:gd name="T97" fmla="*/ 587 h 1337"/>
                <a:gd name="T98" fmla="*/ 527 w 1308"/>
                <a:gd name="T99" fmla="*/ 491 h 1337"/>
                <a:gd name="T100" fmla="*/ 474 w 1308"/>
                <a:gd name="T101" fmla="*/ 437 h 1337"/>
                <a:gd name="T102" fmla="*/ 360 w 1308"/>
                <a:gd name="T103" fmla="*/ 389 h 1337"/>
                <a:gd name="T104" fmla="*/ 288 w 1308"/>
                <a:gd name="T105" fmla="*/ 396 h 1337"/>
                <a:gd name="T106" fmla="*/ 204 w 1308"/>
                <a:gd name="T107" fmla="*/ 354 h 1337"/>
                <a:gd name="T108" fmla="*/ 198 w 1308"/>
                <a:gd name="T109" fmla="*/ 425 h 1337"/>
                <a:gd name="T110" fmla="*/ 210 w 1308"/>
                <a:gd name="T111" fmla="*/ 527 h 1337"/>
                <a:gd name="T112" fmla="*/ 114 w 1308"/>
                <a:gd name="T113" fmla="*/ 629 h 1337"/>
                <a:gd name="T114" fmla="*/ 72 w 1308"/>
                <a:gd name="T115" fmla="*/ 719 h 1337"/>
                <a:gd name="T116" fmla="*/ 18 w 1308"/>
                <a:gd name="T117" fmla="*/ 749 h 1337"/>
                <a:gd name="T118" fmla="*/ 24 w 1308"/>
                <a:gd name="T119" fmla="*/ 899 h 1337"/>
                <a:gd name="T120" fmla="*/ 24 w 1308"/>
                <a:gd name="T121" fmla="*/ 989 h 1337"/>
                <a:gd name="T122" fmla="*/ 96 w 1308"/>
                <a:gd name="T123" fmla="*/ 1103 h 1337"/>
                <a:gd name="T124" fmla="*/ 126 w 1308"/>
                <a:gd name="T125" fmla="*/ 1228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08" h="1337">
                  <a:moveTo>
                    <a:pt x="1157" y="216"/>
                  </a:moveTo>
                  <a:lnTo>
                    <a:pt x="1157" y="216"/>
                  </a:lnTo>
                  <a:cubicBezTo>
                    <a:pt x="1175" y="222"/>
                    <a:pt x="1205" y="198"/>
                    <a:pt x="1223" y="192"/>
                  </a:cubicBezTo>
                  <a:cubicBezTo>
                    <a:pt x="1235" y="192"/>
                    <a:pt x="1253" y="180"/>
                    <a:pt x="1253" y="168"/>
                  </a:cubicBezTo>
                  <a:cubicBezTo>
                    <a:pt x="1253" y="156"/>
                    <a:pt x="1223" y="150"/>
                    <a:pt x="1223" y="144"/>
                  </a:cubicBezTo>
                  <a:cubicBezTo>
                    <a:pt x="1205" y="120"/>
                    <a:pt x="1205" y="108"/>
                    <a:pt x="1223" y="96"/>
                  </a:cubicBezTo>
                  <a:cubicBezTo>
                    <a:pt x="1241" y="84"/>
                    <a:pt x="1283" y="78"/>
                    <a:pt x="1289" y="66"/>
                  </a:cubicBezTo>
                  <a:cubicBezTo>
                    <a:pt x="1307" y="36"/>
                    <a:pt x="1307" y="36"/>
                    <a:pt x="1307" y="36"/>
                  </a:cubicBezTo>
                  <a:lnTo>
                    <a:pt x="1307" y="36"/>
                  </a:lnTo>
                  <a:cubicBezTo>
                    <a:pt x="1265" y="36"/>
                    <a:pt x="1265" y="36"/>
                    <a:pt x="1265" y="36"/>
                  </a:cubicBezTo>
                  <a:cubicBezTo>
                    <a:pt x="1253" y="24"/>
                    <a:pt x="1187" y="24"/>
                    <a:pt x="1169" y="18"/>
                  </a:cubicBezTo>
                  <a:cubicBezTo>
                    <a:pt x="1145" y="18"/>
                    <a:pt x="1097" y="0"/>
                    <a:pt x="1097" y="36"/>
                  </a:cubicBezTo>
                  <a:cubicBezTo>
                    <a:pt x="1097" y="54"/>
                    <a:pt x="1109" y="72"/>
                    <a:pt x="1115" y="84"/>
                  </a:cubicBezTo>
                  <a:cubicBezTo>
                    <a:pt x="1115" y="102"/>
                    <a:pt x="1115" y="120"/>
                    <a:pt x="1127" y="132"/>
                  </a:cubicBezTo>
                  <a:cubicBezTo>
                    <a:pt x="1139" y="138"/>
                    <a:pt x="1145" y="132"/>
                    <a:pt x="1157" y="144"/>
                  </a:cubicBezTo>
                  <a:cubicBezTo>
                    <a:pt x="1169" y="156"/>
                    <a:pt x="1163" y="204"/>
                    <a:pt x="1157" y="216"/>
                  </a:cubicBezTo>
                  <a:close/>
                  <a:moveTo>
                    <a:pt x="845" y="294"/>
                  </a:moveTo>
                  <a:lnTo>
                    <a:pt x="845" y="294"/>
                  </a:lnTo>
                  <a:lnTo>
                    <a:pt x="845" y="294"/>
                  </a:lnTo>
                  <a:cubicBezTo>
                    <a:pt x="845" y="246"/>
                    <a:pt x="845" y="240"/>
                    <a:pt x="887" y="222"/>
                  </a:cubicBezTo>
                  <a:cubicBezTo>
                    <a:pt x="905" y="216"/>
                    <a:pt x="929" y="216"/>
                    <a:pt x="929" y="192"/>
                  </a:cubicBezTo>
                  <a:cubicBezTo>
                    <a:pt x="923" y="180"/>
                    <a:pt x="899" y="156"/>
                    <a:pt x="911" y="138"/>
                  </a:cubicBezTo>
                  <a:cubicBezTo>
                    <a:pt x="917" y="126"/>
                    <a:pt x="947" y="132"/>
                    <a:pt x="959" y="120"/>
                  </a:cubicBezTo>
                  <a:cubicBezTo>
                    <a:pt x="971" y="108"/>
                    <a:pt x="971" y="90"/>
                    <a:pt x="983" y="78"/>
                  </a:cubicBezTo>
                  <a:cubicBezTo>
                    <a:pt x="1007" y="60"/>
                    <a:pt x="1109" y="162"/>
                    <a:pt x="1121" y="186"/>
                  </a:cubicBezTo>
                  <a:cubicBezTo>
                    <a:pt x="1145" y="222"/>
                    <a:pt x="1055" y="204"/>
                    <a:pt x="1043" y="198"/>
                  </a:cubicBezTo>
                  <a:cubicBezTo>
                    <a:pt x="995" y="198"/>
                    <a:pt x="1031" y="246"/>
                    <a:pt x="1043" y="258"/>
                  </a:cubicBezTo>
                  <a:cubicBezTo>
                    <a:pt x="1055" y="294"/>
                    <a:pt x="1055" y="294"/>
                    <a:pt x="1055" y="294"/>
                  </a:cubicBezTo>
                  <a:lnTo>
                    <a:pt x="1055" y="294"/>
                  </a:lnTo>
                  <a:cubicBezTo>
                    <a:pt x="1061" y="300"/>
                    <a:pt x="1031" y="306"/>
                    <a:pt x="1019" y="306"/>
                  </a:cubicBezTo>
                  <a:cubicBezTo>
                    <a:pt x="1013" y="306"/>
                    <a:pt x="1007" y="306"/>
                    <a:pt x="1001" y="300"/>
                  </a:cubicBezTo>
                  <a:cubicBezTo>
                    <a:pt x="989" y="288"/>
                    <a:pt x="995" y="270"/>
                    <a:pt x="971" y="270"/>
                  </a:cubicBezTo>
                  <a:cubicBezTo>
                    <a:pt x="929" y="276"/>
                    <a:pt x="893" y="312"/>
                    <a:pt x="845" y="294"/>
                  </a:cubicBezTo>
                  <a:close/>
                  <a:moveTo>
                    <a:pt x="126" y="1228"/>
                  </a:moveTo>
                  <a:lnTo>
                    <a:pt x="126" y="1228"/>
                  </a:lnTo>
                  <a:cubicBezTo>
                    <a:pt x="132" y="1234"/>
                    <a:pt x="162" y="1246"/>
                    <a:pt x="162" y="1252"/>
                  </a:cubicBezTo>
                  <a:cubicBezTo>
                    <a:pt x="234" y="1252"/>
                    <a:pt x="246" y="1300"/>
                    <a:pt x="306" y="1318"/>
                  </a:cubicBezTo>
                  <a:cubicBezTo>
                    <a:pt x="384" y="1336"/>
                    <a:pt x="396" y="1282"/>
                    <a:pt x="450" y="1252"/>
                  </a:cubicBezTo>
                  <a:cubicBezTo>
                    <a:pt x="492" y="1228"/>
                    <a:pt x="527" y="1240"/>
                    <a:pt x="557" y="1211"/>
                  </a:cubicBezTo>
                  <a:cubicBezTo>
                    <a:pt x="605" y="1163"/>
                    <a:pt x="689" y="1103"/>
                    <a:pt x="725" y="1055"/>
                  </a:cubicBezTo>
                  <a:cubicBezTo>
                    <a:pt x="737" y="1031"/>
                    <a:pt x="761" y="995"/>
                    <a:pt x="767" y="971"/>
                  </a:cubicBezTo>
                  <a:cubicBezTo>
                    <a:pt x="773" y="935"/>
                    <a:pt x="761" y="899"/>
                    <a:pt x="791" y="869"/>
                  </a:cubicBezTo>
                  <a:cubicBezTo>
                    <a:pt x="791" y="851"/>
                    <a:pt x="779" y="845"/>
                    <a:pt x="785" y="827"/>
                  </a:cubicBezTo>
                  <a:cubicBezTo>
                    <a:pt x="785" y="821"/>
                    <a:pt x="791" y="821"/>
                    <a:pt x="791" y="815"/>
                  </a:cubicBezTo>
                  <a:cubicBezTo>
                    <a:pt x="803" y="803"/>
                    <a:pt x="821" y="761"/>
                    <a:pt x="821" y="743"/>
                  </a:cubicBezTo>
                  <a:cubicBezTo>
                    <a:pt x="821" y="653"/>
                    <a:pt x="821" y="653"/>
                    <a:pt x="821" y="653"/>
                  </a:cubicBezTo>
                  <a:cubicBezTo>
                    <a:pt x="821" y="581"/>
                    <a:pt x="821" y="581"/>
                    <a:pt x="821" y="581"/>
                  </a:cubicBezTo>
                  <a:lnTo>
                    <a:pt x="821" y="581"/>
                  </a:lnTo>
                  <a:cubicBezTo>
                    <a:pt x="773" y="581"/>
                    <a:pt x="689" y="605"/>
                    <a:pt x="641" y="587"/>
                  </a:cubicBezTo>
                  <a:cubicBezTo>
                    <a:pt x="605" y="575"/>
                    <a:pt x="551" y="521"/>
                    <a:pt x="527" y="491"/>
                  </a:cubicBezTo>
                  <a:cubicBezTo>
                    <a:pt x="509" y="467"/>
                    <a:pt x="516" y="425"/>
                    <a:pt x="474" y="437"/>
                  </a:cubicBezTo>
                  <a:cubicBezTo>
                    <a:pt x="414" y="449"/>
                    <a:pt x="384" y="383"/>
                    <a:pt x="360" y="389"/>
                  </a:cubicBezTo>
                  <a:cubicBezTo>
                    <a:pt x="330" y="396"/>
                    <a:pt x="318" y="407"/>
                    <a:pt x="288" y="396"/>
                  </a:cubicBezTo>
                  <a:cubicBezTo>
                    <a:pt x="258" y="383"/>
                    <a:pt x="240" y="360"/>
                    <a:pt x="204" y="354"/>
                  </a:cubicBezTo>
                  <a:cubicBezTo>
                    <a:pt x="156" y="341"/>
                    <a:pt x="180" y="407"/>
                    <a:pt x="198" y="425"/>
                  </a:cubicBezTo>
                  <a:cubicBezTo>
                    <a:pt x="234" y="461"/>
                    <a:pt x="240" y="491"/>
                    <a:pt x="210" y="527"/>
                  </a:cubicBezTo>
                  <a:cubicBezTo>
                    <a:pt x="192" y="551"/>
                    <a:pt x="138" y="617"/>
                    <a:pt x="114" y="629"/>
                  </a:cubicBezTo>
                  <a:cubicBezTo>
                    <a:pt x="96" y="653"/>
                    <a:pt x="90" y="695"/>
                    <a:pt x="72" y="719"/>
                  </a:cubicBezTo>
                  <a:cubicBezTo>
                    <a:pt x="54" y="737"/>
                    <a:pt x="24" y="719"/>
                    <a:pt x="18" y="749"/>
                  </a:cubicBezTo>
                  <a:cubicBezTo>
                    <a:pt x="6" y="797"/>
                    <a:pt x="42" y="851"/>
                    <a:pt x="24" y="899"/>
                  </a:cubicBezTo>
                  <a:cubicBezTo>
                    <a:pt x="6" y="941"/>
                    <a:pt x="0" y="953"/>
                    <a:pt x="24" y="989"/>
                  </a:cubicBezTo>
                  <a:cubicBezTo>
                    <a:pt x="48" y="1025"/>
                    <a:pt x="96" y="1055"/>
                    <a:pt x="96" y="1103"/>
                  </a:cubicBezTo>
                  <a:cubicBezTo>
                    <a:pt x="126" y="1228"/>
                    <a:pt x="126" y="1228"/>
                    <a:pt x="126" y="1228"/>
                  </a:cubicBezTo>
                  <a:close/>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22" name="Freeform 129">
              <a:extLst>
                <a:ext uri="{FF2B5EF4-FFF2-40B4-BE49-F238E27FC236}">
                  <a16:creationId xmlns:a16="http://schemas.microsoft.com/office/drawing/2014/main" id="{1A45FDF5-DA4C-B04A-B213-93CF375E908B}"/>
                </a:ext>
              </a:extLst>
            </p:cNvPr>
            <p:cNvSpPr>
              <a:spLocks noChangeArrowheads="1"/>
            </p:cNvSpPr>
            <p:nvPr/>
          </p:nvSpPr>
          <p:spPr bwMode="auto">
            <a:xfrm>
              <a:off x="7515133" y="4461732"/>
              <a:ext cx="1876737" cy="1084251"/>
            </a:xfrm>
            <a:custGeom>
              <a:avLst/>
              <a:gdLst>
                <a:gd name="T0" fmla="*/ 3499 w 3518"/>
                <a:gd name="T1" fmla="*/ 1294 h 2033"/>
                <a:gd name="T2" fmla="*/ 3397 w 3518"/>
                <a:gd name="T3" fmla="*/ 1312 h 2033"/>
                <a:gd name="T4" fmla="*/ 1240 w 3518"/>
                <a:gd name="T5" fmla="*/ 2032 h 2033"/>
                <a:gd name="T6" fmla="*/ 1342 w 3518"/>
                <a:gd name="T7" fmla="*/ 1912 h 2033"/>
                <a:gd name="T8" fmla="*/ 1516 w 3518"/>
                <a:gd name="T9" fmla="*/ 1654 h 2033"/>
                <a:gd name="T10" fmla="*/ 1630 w 3518"/>
                <a:gd name="T11" fmla="*/ 1516 h 2033"/>
                <a:gd name="T12" fmla="*/ 1486 w 3518"/>
                <a:gd name="T13" fmla="*/ 1390 h 2033"/>
                <a:gd name="T14" fmla="*/ 1689 w 3518"/>
                <a:gd name="T15" fmla="*/ 1306 h 2033"/>
                <a:gd name="T16" fmla="*/ 1857 w 3518"/>
                <a:gd name="T17" fmla="*/ 1372 h 2033"/>
                <a:gd name="T18" fmla="*/ 2169 w 3518"/>
                <a:gd name="T19" fmla="*/ 1276 h 2033"/>
                <a:gd name="T20" fmla="*/ 2427 w 3518"/>
                <a:gd name="T21" fmla="*/ 1360 h 2033"/>
                <a:gd name="T22" fmla="*/ 2798 w 3518"/>
                <a:gd name="T23" fmla="*/ 1378 h 2033"/>
                <a:gd name="T24" fmla="*/ 2816 w 3518"/>
                <a:gd name="T25" fmla="*/ 1199 h 2033"/>
                <a:gd name="T26" fmla="*/ 2792 w 3518"/>
                <a:gd name="T27" fmla="*/ 1073 h 2033"/>
                <a:gd name="T28" fmla="*/ 2948 w 3518"/>
                <a:gd name="T29" fmla="*/ 1127 h 2033"/>
                <a:gd name="T30" fmla="*/ 3080 w 3518"/>
                <a:gd name="T31" fmla="*/ 1252 h 2033"/>
                <a:gd name="T32" fmla="*/ 3194 w 3518"/>
                <a:gd name="T33" fmla="*/ 1384 h 2033"/>
                <a:gd name="T34" fmla="*/ 3350 w 3518"/>
                <a:gd name="T35" fmla="*/ 1211 h 2033"/>
                <a:gd name="T36" fmla="*/ 3367 w 3518"/>
                <a:gd name="T37" fmla="*/ 1181 h 2033"/>
                <a:gd name="T38" fmla="*/ 3134 w 3518"/>
                <a:gd name="T39" fmla="*/ 941 h 2033"/>
                <a:gd name="T40" fmla="*/ 2810 w 3518"/>
                <a:gd name="T41" fmla="*/ 599 h 2033"/>
                <a:gd name="T42" fmla="*/ 2456 w 3518"/>
                <a:gd name="T43" fmla="*/ 390 h 2033"/>
                <a:gd name="T44" fmla="*/ 2241 w 3518"/>
                <a:gd name="T45" fmla="*/ 204 h 2033"/>
                <a:gd name="T46" fmla="*/ 2175 w 3518"/>
                <a:gd name="T47" fmla="*/ 174 h 2033"/>
                <a:gd name="T48" fmla="*/ 2013 w 3518"/>
                <a:gd name="T49" fmla="*/ 180 h 2033"/>
                <a:gd name="T50" fmla="*/ 1384 w 3518"/>
                <a:gd name="T51" fmla="*/ 138 h 2033"/>
                <a:gd name="T52" fmla="*/ 1030 w 3518"/>
                <a:gd name="T53" fmla="*/ 300 h 2033"/>
                <a:gd name="T54" fmla="*/ 826 w 3518"/>
                <a:gd name="T55" fmla="*/ 270 h 2033"/>
                <a:gd name="T56" fmla="*/ 641 w 3518"/>
                <a:gd name="T57" fmla="*/ 114 h 2033"/>
                <a:gd name="T58" fmla="*/ 569 w 3518"/>
                <a:gd name="T59" fmla="*/ 138 h 2033"/>
                <a:gd name="T60" fmla="*/ 287 w 3518"/>
                <a:gd name="T61" fmla="*/ 24 h 2033"/>
                <a:gd name="T62" fmla="*/ 125 w 3518"/>
                <a:gd name="T63" fmla="*/ 12 h 2033"/>
                <a:gd name="T64" fmla="*/ 0 w 3518"/>
                <a:gd name="T65" fmla="*/ 36 h 2033"/>
                <a:gd name="T66" fmla="*/ 0 w 3518"/>
                <a:gd name="T67" fmla="*/ 114 h 2033"/>
                <a:gd name="T68" fmla="*/ 263 w 3518"/>
                <a:gd name="T69" fmla="*/ 336 h 2033"/>
                <a:gd name="T70" fmla="*/ 611 w 3518"/>
                <a:gd name="T71" fmla="*/ 192 h 2033"/>
                <a:gd name="T72" fmla="*/ 623 w 3518"/>
                <a:gd name="T73" fmla="*/ 527 h 2033"/>
                <a:gd name="T74" fmla="*/ 371 w 3518"/>
                <a:gd name="T75" fmla="*/ 497 h 2033"/>
                <a:gd name="T76" fmla="*/ 599 w 3518"/>
                <a:gd name="T77" fmla="*/ 713 h 2033"/>
                <a:gd name="T78" fmla="*/ 749 w 3518"/>
                <a:gd name="T79" fmla="*/ 929 h 2033"/>
                <a:gd name="T80" fmla="*/ 1000 w 3518"/>
                <a:gd name="T81" fmla="*/ 1300 h 2033"/>
                <a:gd name="T82" fmla="*/ 1102 w 3518"/>
                <a:gd name="T83" fmla="*/ 1654 h 2033"/>
                <a:gd name="T84" fmla="*/ 1072 w 3518"/>
                <a:gd name="T85" fmla="*/ 1678 h 2033"/>
                <a:gd name="T86" fmla="*/ 1168 w 3518"/>
                <a:gd name="T87" fmla="*/ 1942 h 2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18" h="2033">
                  <a:moveTo>
                    <a:pt x="3517" y="1330"/>
                  </a:moveTo>
                  <a:lnTo>
                    <a:pt x="3517" y="1330"/>
                  </a:lnTo>
                  <a:cubicBezTo>
                    <a:pt x="3511" y="1318"/>
                    <a:pt x="3505" y="1306"/>
                    <a:pt x="3499" y="1294"/>
                  </a:cubicBezTo>
                  <a:cubicBezTo>
                    <a:pt x="3487" y="1264"/>
                    <a:pt x="3433" y="1276"/>
                    <a:pt x="3403" y="1252"/>
                  </a:cubicBezTo>
                  <a:lnTo>
                    <a:pt x="3403" y="1252"/>
                  </a:lnTo>
                  <a:cubicBezTo>
                    <a:pt x="3403" y="1270"/>
                    <a:pt x="3391" y="1294"/>
                    <a:pt x="3397" y="1312"/>
                  </a:cubicBezTo>
                  <a:cubicBezTo>
                    <a:pt x="3409" y="1336"/>
                    <a:pt x="3427" y="1360"/>
                    <a:pt x="3457" y="1360"/>
                  </a:cubicBezTo>
                  <a:cubicBezTo>
                    <a:pt x="3475" y="1366"/>
                    <a:pt x="3493" y="1342"/>
                    <a:pt x="3517" y="1330"/>
                  </a:cubicBezTo>
                  <a:close/>
                  <a:moveTo>
                    <a:pt x="1240" y="2032"/>
                  </a:moveTo>
                  <a:lnTo>
                    <a:pt x="1240" y="2032"/>
                  </a:lnTo>
                  <a:cubicBezTo>
                    <a:pt x="1252" y="2013"/>
                    <a:pt x="1258" y="1995"/>
                    <a:pt x="1276" y="1990"/>
                  </a:cubicBezTo>
                  <a:cubicBezTo>
                    <a:pt x="1318" y="1978"/>
                    <a:pt x="1342" y="1954"/>
                    <a:pt x="1342" y="1912"/>
                  </a:cubicBezTo>
                  <a:cubicBezTo>
                    <a:pt x="1342" y="1858"/>
                    <a:pt x="1324" y="1834"/>
                    <a:pt x="1390" y="1834"/>
                  </a:cubicBezTo>
                  <a:cubicBezTo>
                    <a:pt x="1432" y="1834"/>
                    <a:pt x="1426" y="1798"/>
                    <a:pt x="1420" y="1768"/>
                  </a:cubicBezTo>
                  <a:cubicBezTo>
                    <a:pt x="1390" y="1666"/>
                    <a:pt x="1468" y="1714"/>
                    <a:pt x="1516" y="1654"/>
                  </a:cubicBezTo>
                  <a:cubicBezTo>
                    <a:pt x="1558" y="1588"/>
                    <a:pt x="1570" y="1660"/>
                    <a:pt x="1612" y="1654"/>
                  </a:cubicBezTo>
                  <a:cubicBezTo>
                    <a:pt x="1641" y="1648"/>
                    <a:pt x="1755" y="1600"/>
                    <a:pt x="1702" y="1564"/>
                  </a:cubicBezTo>
                  <a:cubicBezTo>
                    <a:pt x="1678" y="1552"/>
                    <a:pt x="1660" y="1534"/>
                    <a:pt x="1630" y="1516"/>
                  </a:cubicBezTo>
                  <a:cubicBezTo>
                    <a:pt x="1612" y="1510"/>
                    <a:pt x="1588" y="1504"/>
                    <a:pt x="1576" y="1492"/>
                  </a:cubicBezTo>
                  <a:cubicBezTo>
                    <a:pt x="1564" y="1480"/>
                    <a:pt x="1546" y="1444"/>
                    <a:pt x="1528" y="1450"/>
                  </a:cubicBezTo>
                  <a:cubicBezTo>
                    <a:pt x="1510" y="1432"/>
                    <a:pt x="1474" y="1426"/>
                    <a:pt x="1486" y="1390"/>
                  </a:cubicBezTo>
                  <a:cubicBezTo>
                    <a:pt x="1498" y="1360"/>
                    <a:pt x="1510" y="1336"/>
                    <a:pt x="1528" y="1306"/>
                  </a:cubicBezTo>
                  <a:cubicBezTo>
                    <a:pt x="1540" y="1283"/>
                    <a:pt x="1570" y="1300"/>
                    <a:pt x="1588" y="1294"/>
                  </a:cubicBezTo>
                  <a:cubicBezTo>
                    <a:pt x="1636" y="1288"/>
                    <a:pt x="1660" y="1259"/>
                    <a:pt x="1689" y="1306"/>
                  </a:cubicBezTo>
                  <a:cubicBezTo>
                    <a:pt x="1696" y="1318"/>
                    <a:pt x="1689" y="1336"/>
                    <a:pt x="1707" y="1342"/>
                  </a:cubicBezTo>
                  <a:cubicBezTo>
                    <a:pt x="1737" y="1360"/>
                    <a:pt x="1821" y="1222"/>
                    <a:pt x="1827" y="1318"/>
                  </a:cubicBezTo>
                  <a:cubicBezTo>
                    <a:pt x="1827" y="1330"/>
                    <a:pt x="1833" y="1378"/>
                    <a:pt x="1857" y="1372"/>
                  </a:cubicBezTo>
                  <a:cubicBezTo>
                    <a:pt x="1869" y="1366"/>
                    <a:pt x="1881" y="1354"/>
                    <a:pt x="1899" y="1348"/>
                  </a:cubicBezTo>
                  <a:cubicBezTo>
                    <a:pt x="1911" y="1348"/>
                    <a:pt x="1929" y="1348"/>
                    <a:pt x="1941" y="1348"/>
                  </a:cubicBezTo>
                  <a:cubicBezTo>
                    <a:pt x="2031" y="1342"/>
                    <a:pt x="2127" y="1366"/>
                    <a:pt x="2169" y="1276"/>
                  </a:cubicBezTo>
                  <a:cubicBezTo>
                    <a:pt x="2181" y="1252"/>
                    <a:pt x="2181" y="1204"/>
                    <a:pt x="2223" y="1259"/>
                  </a:cubicBezTo>
                  <a:cubicBezTo>
                    <a:pt x="2265" y="1318"/>
                    <a:pt x="2337" y="1288"/>
                    <a:pt x="2355" y="1366"/>
                  </a:cubicBezTo>
                  <a:cubicBezTo>
                    <a:pt x="2361" y="1396"/>
                    <a:pt x="2409" y="1360"/>
                    <a:pt x="2427" y="1360"/>
                  </a:cubicBezTo>
                  <a:cubicBezTo>
                    <a:pt x="2487" y="1348"/>
                    <a:pt x="2522" y="1402"/>
                    <a:pt x="2564" y="1414"/>
                  </a:cubicBezTo>
                  <a:cubicBezTo>
                    <a:pt x="2642" y="1444"/>
                    <a:pt x="2630" y="1366"/>
                    <a:pt x="2684" y="1366"/>
                  </a:cubicBezTo>
                  <a:cubicBezTo>
                    <a:pt x="2726" y="1360"/>
                    <a:pt x="2756" y="1420"/>
                    <a:pt x="2798" y="1378"/>
                  </a:cubicBezTo>
                  <a:cubicBezTo>
                    <a:pt x="2816" y="1360"/>
                    <a:pt x="2858" y="1306"/>
                    <a:pt x="2840" y="1283"/>
                  </a:cubicBezTo>
                  <a:cubicBezTo>
                    <a:pt x="2834" y="1259"/>
                    <a:pt x="2804" y="1264"/>
                    <a:pt x="2798" y="1246"/>
                  </a:cubicBezTo>
                  <a:cubicBezTo>
                    <a:pt x="2792" y="1241"/>
                    <a:pt x="2816" y="1211"/>
                    <a:pt x="2816" y="1199"/>
                  </a:cubicBezTo>
                  <a:cubicBezTo>
                    <a:pt x="2810" y="1139"/>
                    <a:pt x="2768" y="1199"/>
                    <a:pt x="2738" y="1204"/>
                  </a:cubicBezTo>
                  <a:cubicBezTo>
                    <a:pt x="2630" y="1241"/>
                    <a:pt x="2630" y="1169"/>
                    <a:pt x="2690" y="1115"/>
                  </a:cubicBezTo>
                  <a:cubicBezTo>
                    <a:pt x="2714" y="1091"/>
                    <a:pt x="2756" y="1109"/>
                    <a:pt x="2792" y="1073"/>
                  </a:cubicBezTo>
                  <a:cubicBezTo>
                    <a:pt x="2810" y="1061"/>
                    <a:pt x="2846" y="1055"/>
                    <a:pt x="2876" y="1067"/>
                  </a:cubicBezTo>
                  <a:cubicBezTo>
                    <a:pt x="2894" y="1073"/>
                    <a:pt x="2918" y="1085"/>
                    <a:pt x="2930" y="1097"/>
                  </a:cubicBezTo>
                  <a:cubicBezTo>
                    <a:pt x="2936" y="1109"/>
                    <a:pt x="2936" y="1121"/>
                    <a:pt x="2948" y="1127"/>
                  </a:cubicBezTo>
                  <a:cubicBezTo>
                    <a:pt x="2954" y="1127"/>
                    <a:pt x="3044" y="1127"/>
                    <a:pt x="2990" y="1157"/>
                  </a:cubicBezTo>
                  <a:cubicBezTo>
                    <a:pt x="2960" y="1169"/>
                    <a:pt x="2930" y="1193"/>
                    <a:pt x="2924" y="1228"/>
                  </a:cubicBezTo>
                  <a:cubicBezTo>
                    <a:pt x="2918" y="1306"/>
                    <a:pt x="3092" y="1204"/>
                    <a:pt x="3080" y="1252"/>
                  </a:cubicBezTo>
                  <a:cubicBezTo>
                    <a:pt x="3068" y="1294"/>
                    <a:pt x="3020" y="1360"/>
                    <a:pt x="3098" y="1360"/>
                  </a:cubicBezTo>
                  <a:cubicBezTo>
                    <a:pt x="3134" y="1366"/>
                    <a:pt x="3140" y="1366"/>
                    <a:pt x="3152" y="1402"/>
                  </a:cubicBezTo>
                  <a:cubicBezTo>
                    <a:pt x="3164" y="1438"/>
                    <a:pt x="3188" y="1408"/>
                    <a:pt x="3194" y="1384"/>
                  </a:cubicBezTo>
                  <a:cubicBezTo>
                    <a:pt x="3212" y="1348"/>
                    <a:pt x="3200" y="1294"/>
                    <a:pt x="3242" y="1283"/>
                  </a:cubicBezTo>
                  <a:cubicBezTo>
                    <a:pt x="3278" y="1270"/>
                    <a:pt x="3319" y="1222"/>
                    <a:pt x="3350" y="1211"/>
                  </a:cubicBezTo>
                  <a:lnTo>
                    <a:pt x="3350" y="1211"/>
                  </a:lnTo>
                  <a:cubicBezTo>
                    <a:pt x="3350" y="1204"/>
                    <a:pt x="3355" y="1193"/>
                    <a:pt x="3350" y="1193"/>
                  </a:cubicBezTo>
                  <a:cubicBezTo>
                    <a:pt x="3350" y="1187"/>
                    <a:pt x="3355" y="1181"/>
                    <a:pt x="3361" y="1181"/>
                  </a:cubicBezTo>
                  <a:lnTo>
                    <a:pt x="3367" y="1181"/>
                  </a:lnTo>
                  <a:cubicBezTo>
                    <a:pt x="3379" y="1127"/>
                    <a:pt x="3302" y="1133"/>
                    <a:pt x="3278" y="1091"/>
                  </a:cubicBezTo>
                  <a:cubicBezTo>
                    <a:pt x="3254" y="1061"/>
                    <a:pt x="3224" y="1031"/>
                    <a:pt x="3194" y="1007"/>
                  </a:cubicBezTo>
                  <a:cubicBezTo>
                    <a:pt x="3170" y="995"/>
                    <a:pt x="3152" y="953"/>
                    <a:pt x="3134" y="941"/>
                  </a:cubicBezTo>
                  <a:cubicBezTo>
                    <a:pt x="3104" y="929"/>
                    <a:pt x="3104" y="821"/>
                    <a:pt x="3134" y="815"/>
                  </a:cubicBezTo>
                  <a:cubicBezTo>
                    <a:pt x="3002" y="731"/>
                    <a:pt x="3002" y="731"/>
                    <a:pt x="3002" y="731"/>
                  </a:cubicBezTo>
                  <a:cubicBezTo>
                    <a:pt x="2942" y="695"/>
                    <a:pt x="2852" y="659"/>
                    <a:pt x="2810" y="599"/>
                  </a:cubicBezTo>
                  <a:cubicBezTo>
                    <a:pt x="2768" y="569"/>
                    <a:pt x="2738" y="527"/>
                    <a:pt x="2690" y="503"/>
                  </a:cubicBezTo>
                  <a:cubicBezTo>
                    <a:pt x="2642" y="479"/>
                    <a:pt x="2588" y="461"/>
                    <a:pt x="2546" y="432"/>
                  </a:cubicBezTo>
                  <a:cubicBezTo>
                    <a:pt x="2511" y="408"/>
                    <a:pt x="2498" y="402"/>
                    <a:pt x="2456" y="390"/>
                  </a:cubicBezTo>
                  <a:cubicBezTo>
                    <a:pt x="2421" y="378"/>
                    <a:pt x="2397" y="330"/>
                    <a:pt x="2367" y="330"/>
                  </a:cubicBezTo>
                  <a:cubicBezTo>
                    <a:pt x="2319" y="330"/>
                    <a:pt x="2259" y="294"/>
                    <a:pt x="2247" y="240"/>
                  </a:cubicBezTo>
                  <a:cubicBezTo>
                    <a:pt x="2241" y="222"/>
                    <a:pt x="2241" y="210"/>
                    <a:pt x="2241" y="204"/>
                  </a:cubicBezTo>
                  <a:cubicBezTo>
                    <a:pt x="2247" y="204"/>
                    <a:pt x="2241" y="204"/>
                    <a:pt x="2241" y="198"/>
                  </a:cubicBezTo>
                  <a:cubicBezTo>
                    <a:pt x="2235" y="192"/>
                    <a:pt x="2229" y="186"/>
                    <a:pt x="2223" y="186"/>
                  </a:cubicBezTo>
                  <a:cubicBezTo>
                    <a:pt x="2205" y="180"/>
                    <a:pt x="2193" y="174"/>
                    <a:pt x="2175" y="174"/>
                  </a:cubicBezTo>
                  <a:cubicBezTo>
                    <a:pt x="2163" y="174"/>
                    <a:pt x="2151" y="174"/>
                    <a:pt x="2139" y="180"/>
                  </a:cubicBezTo>
                  <a:cubicBezTo>
                    <a:pt x="2115" y="186"/>
                    <a:pt x="2067" y="228"/>
                    <a:pt x="2043" y="198"/>
                  </a:cubicBezTo>
                  <a:cubicBezTo>
                    <a:pt x="2037" y="192"/>
                    <a:pt x="2025" y="186"/>
                    <a:pt x="2013" y="180"/>
                  </a:cubicBezTo>
                  <a:cubicBezTo>
                    <a:pt x="1977" y="168"/>
                    <a:pt x="1899" y="120"/>
                    <a:pt x="1869" y="108"/>
                  </a:cubicBezTo>
                  <a:cubicBezTo>
                    <a:pt x="1821" y="90"/>
                    <a:pt x="1767" y="108"/>
                    <a:pt x="1725" y="84"/>
                  </a:cubicBezTo>
                  <a:cubicBezTo>
                    <a:pt x="1618" y="24"/>
                    <a:pt x="1474" y="90"/>
                    <a:pt x="1384" y="138"/>
                  </a:cubicBezTo>
                  <a:cubicBezTo>
                    <a:pt x="1324" y="174"/>
                    <a:pt x="1276" y="228"/>
                    <a:pt x="1216" y="252"/>
                  </a:cubicBezTo>
                  <a:cubicBezTo>
                    <a:pt x="1192" y="264"/>
                    <a:pt x="1144" y="288"/>
                    <a:pt x="1114" y="288"/>
                  </a:cubicBezTo>
                  <a:cubicBezTo>
                    <a:pt x="1084" y="288"/>
                    <a:pt x="1060" y="294"/>
                    <a:pt x="1030" y="300"/>
                  </a:cubicBezTo>
                  <a:cubicBezTo>
                    <a:pt x="982" y="306"/>
                    <a:pt x="958" y="258"/>
                    <a:pt x="916" y="258"/>
                  </a:cubicBezTo>
                  <a:lnTo>
                    <a:pt x="916" y="258"/>
                  </a:lnTo>
                  <a:cubicBezTo>
                    <a:pt x="905" y="264"/>
                    <a:pt x="839" y="282"/>
                    <a:pt x="826" y="270"/>
                  </a:cubicBezTo>
                  <a:cubicBezTo>
                    <a:pt x="803" y="258"/>
                    <a:pt x="815" y="240"/>
                    <a:pt x="815" y="222"/>
                  </a:cubicBezTo>
                  <a:cubicBezTo>
                    <a:pt x="821" y="192"/>
                    <a:pt x="749" y="150"/>
                    <a:pt x="725" y="138"/>
                  </a:cubicBezTo>
                  <a:cubicBezTo>
                    <a:pt x="701" y="126"/>
                    <a:pt x="677" y="114"/>
                    <a:pt x="641" y="114"/>
                  </a:cubicBezTo>
                  <a:cubicBezTo>
                    <a:pt x="575" y="102"/>
                    <a:pt x="575" y="102"/>
                    <a:pt x="575" y="102"/>
                  </a:cubicBezTo>
                  <a:lnTo>
                    <a:pt x="575" y="102"/>
                  </a:lnTo>
                  <a:cubicBezTo>
                    <a:pt x="575" y="114"/>
                    <a:pt x="575" y="126"/>
                    <a:pt x="569" y="138"/>
                  </a:cubicBezTo>
                  <a:cubicBezTo>
                    <a:pt x="551" y="138"/>
                    <a:pt x="533" y="132"/>
                    <a:pt x="509" y="120"/>
                  </a:cubicBezTo>
                  <a:cubicBezTo>
                    <a:pt x="431" y="72"/>
                    <a:pt x="431" y="36"/>
                    <a:pt x="329" y="24"/>
                  </a:cubicBezTo>
                  <a:cubicBezTo>
                    <a:pt x="317" y="24"/>
                    <a:pt x="305" y="24"/>
                    <a:pt x="287" y="24"/>
                  </a:cubicBezTo>
                  <a:cubicBezTo>
                    <a:pt x="239" y="36"/>
                    <a:pt x="239" y="36"/>
                    <a:pt x="239" y="36"/>
                  </a:cubicBezTo>
                  <a:cubicBezTo>
                    <a:pt x="221" y="42"/>
                    <a:pt x="197" y="42"/>
                    <a:pt x="185" y="36"/>
                  </a:cubicBezTo>
                  <a:cubicBezTo>
                    <a:pt x="167" y="24"/>
                    <a:pt x="143" y="0"/>
                    <a:pt x="125" y="12"/>
                  </a:cubicBezTo>
                  <a:cubicBezTo>
                    <a:pt x="95" y="24"/>
                    <a:pt x="77" y="72"/>
                    <a:pt x="42" y="72"/>
                  </a:cubicBezTo>
                  <a:cubicBezTo>
                    <a:pt x="42" y="72"/>
                    <a:pt x="6" y="66"/>
                    <a:pt x="18" y="66"/>
                  </a:cubicBezTo>
                  <a:cubicBezTo>
                    <a:pt x="12" y="54"/>
                    <a:pt x="6" y="48"/>
                    <a:pt x="0" y="36"/>
                  </a:cubicBezTo>
                  <a:lnTo>
                    <a:pt x="0" y="36"/>
                  </a:lnTo>
                  <a:cubicBezTo>
                    <a:pt x="0" y="108"/>
                    <a:pt x="0" y="108"/>
                    <a:pt x="0" y="108"/>
                  </a:cubicBezTo>
                  <a:cubicBezTo>
                    <a:pt x="0" y="108"/>
                    <a:pt x="6" y="114"/>
                    <a:pt x="0" y="114"/>
                  </a:cubicBezTo>
                  <a:cubicBezTo>
                    <a:pt x="6" y="132"/>
                    <a:pt x="48" y="144"/>
                    <a:pt x="59" y="150"/>
                  </a:cubicBezTo>
                  <a:cubicBezTo>
                    <a:pt x="66" y="198"/>
                    <a:pt x="143" y="300"/>
                    <a:pt x="179" y="324"/>
                  </a:cubicBezTo>
                  <a:cubicBezTo>
                    <a:pt x="191" y="336"/>
                    <a:pt x="251" y="342"/>
                    <a:pt x="263" y="336"/>
                  </a:cubicBezTo>
                  <a:cubicBezTo>
                    <a:pt x="305" y="330"/>
                    <a:pt x="299" y="330"/>
                    <a:pt x="335" y="360"/>
                  </a:cubicBezTo>
                  <a:cubicBezTo>
                    <a:pt x="347" y="366"/>
                    <a:pt x="491" y="294"/>
                    <a:pt x="503" y="276"/>
                  </a:cubicBezTo>
                  <a:cubicBezTo>
                    <a:pt x="545" y="216"/>
                    <a:pt x="521" y="192"/>
                    <a:pt x="611" y="192"/>
                  </a:cubicBezTo>
                  <a:cubicBezTo>
                    <a:pt x="635" y="192"/>
                    <a:pt x="617" y="282"/>
                    <a:pt x="665" y="294"/>
                  </a:cubicBezTo>
                  <a:cubicBezTo>
                    <a:pt x="761" y="330"/>
                    <a:pt x="677" y="413"/>
                    <a:pt x="653" y="468"/>
                  </a:cubicBezTo>
                  <a:cubicBezTo>
                    <a:pt x="623" y="527"/>
                    <a:pt x="623" y="527"/>
                    <a:pt x="623" y="527"/>
                  </a:cubicBezTo>
                  <a:cubicBezTo>
                    <a:pt x="617" y="545"/>
                    <a:pt x="599" y="659"/>
                    <a:pt x="557" y="599"/>
                  </a:cubicBezTo>
                  <a:cubicBezTo>
                    <a:pt x="551" y="587"/>
                    <a:pt x="551" y="539"/>
                    <a:pt x="539" y="539"/>
                  </a:cubicBezTo>
                  <a:cubicBezTo>
                    <a:pt x="491" y="539"/>
                    <a:pt x="413" y="474"/>
                    <a:pt x="371" y="497"/>
                  </a:cubicBezTo>
                  <a:cubicBezTo>
                    <a:pt x="347" y="509"/>
                    <a:pt x="335" y="563"/>
                    <a:pt x="347" y="581"/>
                  </a:cubicBezTo>
                  <a:cubicBezTo>
                    <a:pt x="365" y="623"/>
                    <a:pt x="431" y="641"/>
                    <a:pt x="461" y="665"/>
                  </a:cubicBezTo>
                  <a:cubicBezTo>
                    <a:pt x="497" y="659"/>
                    <a:pt x="575" y="695"/>
                    <a:pt x="599" y="713"/>
                  </a:cubicBezTo>
                  <a:cubicBezTo>
                    <a:pt x="635" y="743"/>
                    <a:pt x="593" y="767"/>
                    <a:pt x="665" y="761"/>
                  </a:cubicBezTo>
                  <a:cubicBezTo>
                    <a:pt x="701" y="761"/>
                    <a:pt x="845" y="827"/>
                    <a:pt x="785" y="851"/>
                  </a:cubicBezTo>
                  <a:cubicBezTo>
                    <a:pt x="719" y="881"/>
                    <a:pt x="725" y="863"/>
                    <a:pt x="749" y="929"/>
                  </a:cubicBezTo>
                  <a:cubicBezTo>
                    <a:pt x="773" y="1019"/>
                    <a:pt x="749" y="1067"/>
                    <a:pt x="868" y="1067"/>
                  </a:cubicBezTo>
                  <a:cubicBezTo>
                    <a:pt x="940" y="1073"/>
                    <a:pt x="1048" y="1055"/>
                    <a:pt x="1018" y="1151"/>
                  </a:cubicBezTo>
                  <a:cubicBezTo>
                    <a:pt x="1012" y="1199"/>
                    <a:pt x="1000" y="1259"/>
                    <a:pt x="1000" y="1300"/>
                  </a:cubicBezTo>
                  <a:cubicBezTo>
                    <a:pt x="1000" y="1342"/>
                    <a:pt x="988" y="1354"/>
                    <a:pt x="970" y="1384"/>
                  </a:cubicBezTo>
                  <a:cubicBezTo>
                    <a:pt x="952" y="1408"/>
                    <a:pt x="1018" y="1504"/>
                    <a:pt x="1024" y="1534"/>
                  </a:cubicBezTo>
                  <a:cubicBezTo>
                    <a:pt x="1036" y="1600"/>
                    <a:pt x="1030" y="1642"/>
                    <a:pt x="1102" y="1654"/>
                  </a:cubicBezTo>
                  <a:cubicBezTo>
                    <a:pt x="1120" y="1654"/>
                    <a:pt x="1144" y="1648"/>
                    <a:pt x="1156" y="1660"/>
                  </a:cubicBezTo>
                  <a:cubicBezTo>
                    <a:pt x="1174" y="1678"/>
                    <a:pt x="1138" y="1684"/>
                    <a:pt x="1126" y="1684"/>
                  </a:cubicBezTo>
                  <a:cubicBezTo>
                    <a:pt x="1108" y="1684"/>
                    <a:pt x="1090" y="1678"/>
                    <a:pt x="1072" y="1678"/>
                  </a:cubicBezTo>
                  <a:cubicBezTo>
                    <a:pt x="1072" y="1714"/>
                    <a:pt x="1096" y="1744"/>
                    <a:pt x="1078" y="1786"/>
                  </a:cubicBezTo>
                  <a:cubicBezTo>
                    <a:pt x="1072" y="1804"/>
                    <a:pt x="1048" y="1840"/>
                    <a:pt x="1048" y="1858"/>
                  </a:cubicBezTo>
                  <a:cubicBezTo>
                    <a:pt x="1042" y="1900"/>
                    <a:pt x="1144" y="1900"/>
                    <a:pt x="1168" y="1942"/>
                  </a:cubicBezTo>
                  <a:cubicBezTo>
                    <a:pt x="1174" y="1954"/>
                    <a:pt x="1228" y="2013"/>
                    <a:pt x="1240" y="2032"/>
                  </a:cubicBezTo>
                  <a:close/>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23" name="Freeform 130">
              <a:extLst>
                <a:ext uri="{FF2B5EF4-FFF2-40B4-BE49-F238E27FC236}">
                  <a16:creationId xmlns:a16="http://schemas.microsoft.com/office/drawing/2014/main" id="{6C81383F-D022-C74C-9387-CC78C39873AC}"/>
                </a:ext>
              </a:extLst>
            </p:cNvPr>
            <p:cNvSpPr>
              <a:spLocks noChangeArrowheads="1"/>
            </p:cNvSpPr>
            <p:nvPr/>
          </p:nvSpPr>
          <p:spPr bwMode="auto">
            <a:xfrm>
              <a:off x="6793129" y="4468788"/>
              <a:ext cx="1460469" cy="1822766"/>
            </a:xfrm>
            <a:custGeom>
              <a:avLst/>
              <a:gdLst>
                <a:gd name="T0" fmla="*/ 1199 w 2740"/>
                <a:gd name="T1" fmla="*/ 258 h 3417"/>
                <a:gd name="T2" fmla="*/ 1073 w 2740"/>
                <a:gd name="T3" fmla="*/ 324 h 3417"/>
                <a:gd name="T4" fmla="*/ 1007 w 2740"/>
                <a:gd name="T5" fmla="*/ 599 h 3417"/>
                <a:gd name="T6" fmla="*/ 989 w 2740"/>
                <a:gd name="T7" fmla="*/ 761 h 3417"/>
                <a:gd name="T8" fmla="*/ 857 w 2740"/>
                <a:gd name="T9" fmla="*/ 833 h 3417"/>
                <a:gd name="T10" fmla="*/ 833 w 2740"/>
                <a:gd name="T11" fmla="*/ 659 h 3417"/>
                <a:gd name="T12" fmla="*/ 929 w 2740"/>
                <a:gd name="T13" fmla="*/ 581 h 3417"/>
                <a:gd name="T14" fmla="*/ 821 w 2740"/>
                <a:gd name="T15" fmla="*/ 414 h 3417"/>
                <a:gd name="T16" fmla="*/ 594 w 2740"/>
                <a:gd name="T17" fmla="*/ 515 h 3417"/>
                <a:gd name="T18" fmla="*/ 522 w 2740"/>
                <a:gd name="T19" fmla="*/ 695 h 3417"/>
                <a:gd name="T20" fmla="*/ 599 w 2740"/>
                <a:gd name="T21" fmla="*/ 743 h 3417"/>
                <a:gd name="T22" fmla="*/ 306 w 2740"/>
                <a:gd name="T23" fmla="*/ 803 h 3417"/>
                <a:gd name="T24" fmla="*/ 234 w 2740"/>
                <a:gd name="T25" fmla="*/ 983 h 3417"/>
                <a:gd name="T26" fmla="*/ 42 w 2740"/>
                <a:gd name="T27" fmla="*/ 1264 h 3417"/>
                <a:gd name="T28" fmla="*/ 120 w 2740"/>
                <a:gd name="T29" fmla="*/ 1498 h 3417"/>
                <a:gd name="T30" fmla="*/ 162 w 2740"/>
                <a:gd name="T31" fmla="*/ 1768 h 3417"/>
                <a:gd name="T32" fmla="*/ 180 w 2740"/>
                <a:gd name="T33" fmla="*/ 1959 h 3417"/>
                <a:gd name="T34" fmla="*/ 324 w 2740"/>
                <a:gd name="T35" fmla="*/ 2349 h 3417"/>
                <a:gd name="T36" fmla="*/ 312 w 2740"/>
                <a:gd name="T37" fmla="*/ 2553 h 3417"/>
                <a:gd name="T38" fmla="*/ 186 w 2740"/>
                <a:gd name="T39" fmla="*/ 2583 h 3417"/>
                <a:gd name="T40" fmla="*/ 228 w 2740"/>
                <a:gd name="T41" fmla="*/ 2763 h 3417"/>
                <a:gd name="T42" fmla="*/ 264 w 2740"/>
                <a:gd name="T43" fmla="*/ 2864 h 3417"/>
                <a:gd name="T44" fmla="*/ 312 w 2740"/>
                <a:gd name="T45" fmla="*/ 3008 h 3417"/>
                <a:gd name="T46" fmla="*/ 995 w 2740"/>
                <a:gd name="T47" fmla="*/ 3056 h 3417"/>
                <a:gd name="T48" fmla="*/ 1211 w 2740"/>
                <a:gd name="T49" fmla="*/ 3344 h 3417"/>
                <a:gd name="T50" fmla="*/ 1492 w 2740"/>
                <a:gd name="T51" fmla="*/ 3398 h 3417"/>
                <a:gd name="T52" fmla="*/ 1642 w 2740"/>
                <a:gd name="T53" fmla="*/ 3110 h 3417"/>
                <a:gd name="T54" fmla="*/ 1924 w 2740"/>
                <a:gd name="T55" fmla="*/ 2906 h 3417"/>
                <a:gd name="T56" fmla="*/ 2164 w 2740"/>
                <a:gd name="T57" fmla="*/ 2858 h 3417"/>
                <a:gd name="T58" fmla="*/ 2409 w 2740"/>
                <a:gd name="T59" fmla="*/ 2798 h 3417"/>
                <a:gd name="T60" fmla="*/ 2541 w 2740"/>
                <a:gd name="T61" fmla="*/ 2607 h 3417"/>
                <a:gd name="T62" fmla="*/ 2655 w 2740"/>
                <a:gd name="T63" fmla="*/ 2487 h 3417"/>
                <a:gd name="T64" fmla="*/ 2703 w 2740"/>
                <a:gd name="T65" fmla="*/ 2319 h 3417"/>
                <a:gd name="T66" fmla="*/ 2607 w 2740"/>
                <a:gd name="T67" fmla="*/ 2085 h 3417"/>
                <a:gd name="T68" fmla="*/ 2523 w 2740"/>
                <a:gd name="T69" fmla="*/ 1930 h 3417"/>
                <a:gd name="T70" fmla="*/ 2427 w 2740"/>
                <a:gd name="T71" fmla="*/ 1666 h 3417"/>
                <a:gd name="T72" fmla="*/ 2457 w 2740"/>
                <a:gd name="T73" fmla="*/ 1642 h 3417"/>
                <a:gd name="T74" fmla="*/ 2355 w 2740"/>
                <a:gd name="T75" fmla="*/ 1288 h 3417"/>
                <a:gd name="T76" fmla="*/ 2104 w 2740"/>
                <a:gd name="T77" fmla="*/ 917 h 3417"/>
                <a:gd name="T78" fmla="*/ 1954 w 2740"/>
                <a:gd name="T79" fmla="*/ 701 h 3417"/>
                <a:gd name="T80" fmla="*/ 1726 w 2740"/>
                <a:gd name="T81" fmla="*/ 485 h 3417"/>
                <a:gd name="T82" fmla="*/ 1978 w 2740"/>
                <a:gd name="T83" fmla="*/ 515 h 3417"/>
                <a:gd name="T84" fmla="*/ 1966 w 2740"/>
                <a:gd name="T85" fmla="*/ 180 h 3417"/>
                <a:gd name="T86" fmla="*/ 1618 w 2740"/>
                <a:gd name="T87" fmla="*/ 324 h 3417"/>
                <a:gd name="T88" fmla="*/ 1355 w 2740"/>
                <a:gd name="T89" fmla="*/ 102 h 3417"/>
                <a:gd name="T90" fmla="*/ 1355 w 2740"/>
                <a:gd name="T91" fmla="*/ 24 h 3417"/>
                <a:gd name="T92" fmla="*/ 1277 w 2740"/>
                <a:gd name="T93" fmla="*/ 6 h 3417"/>
                <a:gd name="T94" fmla="*/ 1115 w 2740"/>
                <a:gd name="T95" fmla="*/ 138 h 3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40" h="3417">
                  <a:moveTo>
                    <a:pt x="1115" y="138"/>
                  </a:moveTo>
                  <a:lnTo>
                    <a:pt x="1115" y="138"/>
                  </a:lnTo>
                  <a:cubicBezTo>
                    <a:pt x="1121" y="210"/>
                    <a:pt x="1145" y="216"/>
                    <a:pt x="1199" y="258"/>
                  </a:cubicBezTo>
                  <a:cubicBezTo>
                    <a:pt x="1247" y="294"/>
                    <a:pt x="1181" y="366"/>
                    <a:pt x="1139" y="366"/>
                  </a:cubicBezTo>
                  <a:cubicBezTo>
                    <a:pt x="1025" y="372"/>
                    <a:pt x="1181" y="324"/>
                    <a:pt x="1133" y="270"/>
                  </a:cubicBezTo>
                  <a:cubicBezTo>
                    <a:pt x="1109" y="246"/>
                    <a:pt x="1079" y="312"/>
                    <a:pt x="1073" y="324"/>
                  </a:cubicBezTo>
                  <a:cubicBezTo>
                    <a:pt x="1031" y="408"/>
                    <a:pt x="1151" y="504"/>
                    <a:pt x="1079" y="563"/>
                  </a:cubicBezTo>
                  <a:cubicBezTo>
                    <a:pt x="1043" y="575"/>
                    <a:pt x="1043" y="575"/>
                    <a:pt x="1043" y="575"/>
                  </a:cubicBezTo>
                  <a:cubicBezTo>
                    <a:pt x="1031" y="581"/>
                    <a:pt x="1019" y="587"/>
                    <a:pt x="1007" y="599"/>
                  </a:cubicBezTo>
                  <a:lnTo>
                    <a:pt x="1007" y="599"/>
                  </a:lnTo>
                  <a:cubicBezTo>
                    <a:pt x="1019" y="629"/>
                    <a:pt x="1019" y="647"/>
                    <a:pt x="1001" y="671"/>
                  </a:cubicBezTo>
                  <a:cubicBezTo>
                    <a:pt x="983" y="701"/>
                    <a:pt x="1013" y="737"/>
                    <a:pt x="989" y="761"/>
                  </a:cubicBezTo>
                  <a:cubicBezTo>
                    <a:pt x="965" y="779"/>
                    <a:pt x="953" y="785"/>
                    <a:pt x="941" y="809"/>
                  </a:cubicBezTo>
                  <a:cubicBezTo>
                    <a:pt x="929" y="833"/>
                    <a:pt x="923" y="881"/>
                    <a:pt x="899" y="893"/>
                  </a:cubicBezTo>
                  <a:cubicBezTo>
                    <a:pt x="875" y="905"/>
                    <a:pt x="869" y="845"/>
                    <a:pt x="857" y="833"/>
                  </a:cubicBezTo>
                  <a:cubicBezTo>
                    <a:pt x="851" y="815"/>
                    <a:pt x="857" y="791"/>
                    <a:pt x="845" y="773"/>
                  </a:cubicBezTo>
                  <a:cubicBezTo>
                    <a:pt x="821" y="749"/>
                    <a:pt x="815" y="755"/>
                    <a:pt x="815" y="713"/>
                  </a:cubicBezTo>
                  <a:cubicBezTo>
                    <a:pt x="815" y="689"/>
                    <a:pt x="809" y="671"/>
                    <a:pt x="833" y="659"/>
                  </a:cubicBezTo>
                  <a:cubicBezTo>
                    <a:pt x="851" y="647"/>
                    <a:pt x="881" y="629"/>
                    <a:pt x="893" y="611"/>
                  </a:cubicBezTo>
                  <a:cubicBezTo>
                    <a:pt x="929" y="581"/>
                    <a:pt x="929" y="581"/>
                    <a:pt x="929" y="581"/>
                  </a:cubicBezTo>
                  <a:lnTo>
                    <a:pt x="929" y="581"/>
                  </a:lnTo>
                  <a:cubicBezTo>
                    <a:pt x="929" y="557"/>
                    <a:pt x="935" y="533"/>
                    <a:pt x="959" y="521"/>
                  </a:cubicBezTo>
                  <a:cubicBezTo>
                    <a:pt x="983" y="515"/>
                    <a:pt x="935" y="521"/>
                    <a:pt x="935" y="504"/>
                  </a:cubicBezTo>
                  <a:cubicBezTo>
                    <a:pt x="929" y="438"/>
                    <a:pt x="863" y="438"/>
                    <a:pt x="821" y="414"/>
                  </a:cubicBezTo>
                  <a:cubicBezTo>
                    <a:pt x="815" y="408"/>
                    <a:pt x="815" y="401"/>
                    <a:pt x="803" y="396"/>
                  </a:cubicBezTo>
                  <a:cubicBezTo>
                    <a:pt x="767" y="390"/>
                    <a:pt x="713" y="366"/>
                    <a:pt x="719" y="425"/>
                  </a:cubicBezTo>
                  <a:cubicBezTo>
                    <a:pt x="731" y="473"/>
                    <a:pt x="630" y="509"/>
                    <a:pt x="594" y="515"/>
                  </a:cubicBezTo>
                  <a:cubicBezTo>
                    <a:pt x="558" y="521"/>
                    <a:pt x="552" y="533"/>
                    <a:pt x="528" y="563"/>
                  </a:cubicBezTo>
                  <a:cubicBezTo>
                    <a:pt x="510" y="593"/>
                    <a:pt x="456" y="575"/>
                    <a:pt x="474" y="617"/>
                  </a:cubicBezTo>
                  <a:cubicBezTo>
                    <a:pt x="492" y="647"/>
                    <a:pt x="486" y="683"/>
                    <a:pt x="522" y="695"/>
                  </a:cubicBezTo>
                  <a:cubicBezTo>
                    <a:pt x="564" y="707"/>
                    <a:pt x="588" y="677"/>
                    <a:pt x="612" y="683"/>
                  </a:cubicBezTo>
                  <a:cubicBezTo>
                    <a:pt x="630" y="689"/>
                    <a:pt x="635" y="719"/>
                    <a:pt x="630" y="737"/>
                  </a:cubicBezTo>
                  <a:cubicBezTo>
                    <a:pt x="617" y="737"/>
                    <a:pt x="612" y="737"/>
                    <a:pt x="599" y="743"/>
                  </a:cubicBezTo>
                  <a:cubicBezTo>
                    <a:pt x="558" y="755"/>
                    <a:pt x="522" y="785"/>
                    <a:pt x="480" y="791"/>
                  </a:cubicBezTo>
                  <a:cubicBezTo>
                    <a:pt x="432" y="797"/>
                    <a:pt x="360" y="833"/>
                    <a:pt x="324" y="809"/>
                  </a:cubicBezTo>
                  <a:cubicBezTo>
                    <a:pt x="318" y="809"/>
                    <a:pt x="312" y="803"/>
                    <a:pt x="306" y="803"/>
                  </a:cubicBezTo>
                  <a:lnTo>
                    <a:pt x="306" y="803"/>
                  </a:lnTo>
                  <a:cubicBezTo>
                    <a:pt x="270" y="893"/>
                    <a:pt x="270" y="893"/>
                    <a:pt x="270" y="893"/>
                  </a:cubicBezTo>
                  <a:cubicBezTo>
                    <a:pt x="234" y="983"/>
                    <a:pt x="234" y="983"/>
                    <a:pt x="234" y="983"/>
                  </a:cubicBezTo>
                  <a:cubicBezTo>
                    <a:pt x="228" y="1007"/>
                    <a:pt x="204" y="1013"/>
                    <a:pt x="198" y="1031"/>
                  </a:cubicBezTo>
                  <a:cubicBezTo>
                    <a:pt x="198" y="1133"/>
                    <a:pt x="132" y="1013"/>
                    <a:pt x="138" y="1103"/>
                  </a:cubicBezTo>
                  <a:cubicBezTo>
                    <a:pt x="138" y="1199"/>
                    <a:pt x="12" y="1133"/>
                    <a:pt x="42" y="1264"/>
                  </a:cubicBezTo>
                  <a:cubicBezTo>
                    <a:pt x="48" y="1306"/>
                    <a:pt x="24" y="1336"/>
                    <a:pt x="66" y="1354"/>
                  </a:cubicBezTo>
                  <a:cubicBezTo>
                    <a:pt x="96" y="1360"/>
                    <a:pt x="132" y="1408"/>
                    <a:pt x="90" y="1432"/>
                  </a:cubicBezTo>
                  <a:cubicBezTo>
                    <a:pt x="48" y="1456"/>
                    <a:pt x="102" y="1480"/>
                    <a:pt x="120" y="1498"/>
                  </a:cubicBezTo>
                  <a:cubicBezTo>
                    <a:pt x="144" y="1516"/>
                    <a:pt x="162" y="1522"/>
                    <a:pt x="144" y="1552"/>
                  </a:cubicBezTo>
                  <a:cubicBezTo>
                    <a:pt x="114" y="1606"/>
                    <a:pt x="102" y="1636"/>
                    <a:pt x="150" y="1684"/>
                  </a:cubicBezTo>
                  <a:cubicBezTo>
                    <a:pt x="186" y="1714"/>
                    <a:pt x="174" y="1732"/>
                    <a:pt x="162" y="1768"/>
                  </a:cubicBezTo>
                  <a:cubicBezTo>
                    <a:pt x="150" y="1792"/>
                    <a:pt x="162" y="1810"/>
                    <a:pt x="138" y="1828"/>
                  </a:cubicBezTo>
                  <a:cubicBezTo>
                    <a:pt x="120" y="1840"/>
                    <a:pt x="108" y="1846"/>
                    <a:pt x="84" y="1852"/>
                  </a:cubicBezTo>
                  <a:cubicBezTo>
                    <a:pt x="0" y="1894"/>
                    <a:pt x="210" y="1912"/>
                    <a:pt x="180" y="1959"/>
                  </a:cubicBezTo>
                  <a:cubicBezTo>
                    <a:pt x="192" y="2014"/>
                    <a:pt x="222" y="2031"/>
                    <a:pt x="258" y="2061"/>
                  </a:cubicBezTo>
                  <a:cubicBezTo>
                    <a:pt x="282" y="2079"/>
                    <a:pt x="216" y="2199"/>
                    <a:pt x="252" y="2235"/>
                  </a:cubicBezTo>
                  <a:cubicBezTo>
                    <a:pt x="282" y="2265"/>
                    <a:pt x="282" y="2349"/>
                    <a:pt x="324" y="2349"/>
                  </a:cubicBezTo>
                  <a:cubicBezTo>
                    <a:pt x="360" y="2349"/>
                    <a:pt x="498" y="2253"/>
                    <a:pt x="432" y="2361"/>
                  </a:cubicBezTo>
                  <a:cubicBezTo>
                    <a:pt x="414" y="2385"/>
                    <a:pt x="366" y="2409"/>
                    <a:pt x="360" y="2445"/>
                  </a:cubicBezTo>
                  <a:cubicBezTo>
                    <a:pt x="354" y="2493"/>
                    <a:pt x="372" y="2511"/>
                    <a:pt x="312" y="2553"/>
                  </a:cubicBezTo>
                  <a:cubicBezTo>
                    <a:pt x="306" y="2553"/>
                    <a:pt x="294" y="2553"/>
                    <a:pt x="288" y="2559"/>
                  </a:cubicBezTo>
                  <a:cubicBezTo>
                    <a:pt x="270" y="2571"/>
                    <a:pt x="270" y="2571"/>
                    <a:pt x="252" y="2583"/>
                  </a:cubicBezTo>
                  <a:cubicBezTo>
                    <a:pt x="234" y="2589"/>
                    <a:pt x="204" y="2577"/>
                    <a:pt x="186" y="2583"/>
                  </a:cubicBezTo>
                  <a:cubicBezTo>
                    <a:pt x="162" y="2589"/>
                    <a:pt x="180" y="2613"/>
                    <a:pt x="192" y="2631"/>
                  </a:cubicBezTo>
                  <a:cubicBezTo>
                    <a:pt x="216" y="2661"/>
                    <a:pt x="222" y="2673"/>
                    <a:pt x="222" y="2715"/>
                  </a:cubicBezTo>
                  <a:cubicBezTo>
                    <a:pt x="222" y="2733"/>
                    <a:pt x="222" y="2750"/>
                    <a:pt x="228" y="2763"/>
                  </a:cubicBezTo>
                  <a:cubicBezTo>
                    <a:pt x="234" y="2787"/>
                    <a:pt x="246" y="2805"/>
                    <a:pt x="240" y="2829"/>
                  </a:cubicBezTo>
                  <a:cubicBezTo>
                    <a:pt x="264" y="2864"/>
                    <a:pt x="264" y="2864"/>
                    <a:pt x="264" y="2864"/>
                  </a:cubicBezTo>
                  <a:lnTo>
                    <a:pt x="264" y="2864"/>
                  </a:lnTo>
                  <a:cubicBezTo>
                    <a:pt x="264" y="2870"/>
                    <a:pt x="276" y="2882"/>
                    <a:pt x="282" y="2888"/>
                  </a:cubicBezTo>
                  <a:cubicBezTo>
                    <a:pt x="282" y="2912"/>
                    <a:pt x="288" y="2930"/>
                    <a:pt x="288" y="2954"/>
                  </a:cubicBezTo>
                  <a:cubicBezTo>
                    <a:pt x="288" y="2966"/>
                    <a:pt x="288" y="3014"/>
                    <a:pt x="312" y="3008"/>
                  </a:cubicBezTo>
                  <a:cubicBezTo>
                    <a:pt x="360" y="3014"/>
                    <a:pt x="402" y="3008"/>
                    <a:pt x="444" y="3038"/>
                  </a:cubicBezTo>
                  <a:cubicBezTo>
                    <a:pt x="522" y="3086"/>
                    <a:pt x="546" y="3146"/>
                    <a:pt x="647" y="3104"/>
                  </a:cubicBezTo>
                  <a:cubicBezTo>
                    <a:pt x="767" y="3062"/>
                    <a:pt x="863" y="2978"/>
                    <a:pt x="995" y="3056"/>
                  </a:cubicBezTo>
                  <a:cubicBezTo>
                    <a:pt x="1031" y="3074"/>
                    <a:pt x="1037" y="3164"/>
                    <a:pt x="1091" y="3146"/>
                  </a:cubicBezTo>
                  <a:cubicBezTo>
                    <a:pt x="1151" y="3128"/>
                    <a:pt x="1175" y="3176"/>
                    <a:pt x="1175" y="3230"/>
                  </a:cubicBezTo>
                  <a:cubicBezTo>
                    <a:pt x="1169" y="3248"/>
                    <a:pt x="1193" y="3338"/>
                    <a:pt x="1211" y="3344"/>
                  </a:cubicBezTo>
                  <a:cubicBezTo>
                    <a:pt x="1229" y="3350"/>
                    <a:pt x="1277" y="3344"/>
                    <a:pt x="1301" y="3344"/>
                  </a:cubicBezTo>
                  <a:cubicBezTo>
                    <a:pt x="1379" y="3344"/>
                    <a:pt x="1319" y="3380"/>
                    <a:pt x="1355" y="3398"/>
                  </a:cubicBezTo>
                  <a:cubicBezTo>
                    <a:pt x="1390" y="3416"/>
                    <a:pt x="1462" y="3416"/>
                    <a:pt x="1492" y="3398"/>
                  </a:cubicBezTo>
                  <a:lnTo>
                    <a:pt x="1492" y="3398"/>
                  </a:lnTo>
                  <a:cubicBezTo>
                    <a:pt x="1474" y="3362"/>
                    <a:pt x="1438" y="3314"/>
                    <a:pt x="1438" y="3272"/>
                  </a:cubicBezTo>
                  <a:cubicBezTo>
                    <a:pt x="1438" y="3188"/>
                    <a:pt x="1582" y="3140"/>
                    <a:pt x="1642" y="3110"/>
                  </a:cubicBezTo>
                  <a:cubicBezTo>
                    <a:pt x="1750" y="3062"/>
                    <a:pt x="1858" y="3038"/>
                    <a:pt x="1966" y="3008"/>
                  </a:cubicBezTo>
                  <a:cubicBezTo>
                    <a:pt x="1972" y="3008"/>
                    <a:pt x="1972" y="3008"/>
                    <a:pt x="1972" y="3008"/>
                  </a:cubicBezTo>
                  <a:cubicBezTo>
                    <a:pt x="1954" y="2972"/>
                    <a:pt x="1930" y="2942"/>
                    <a:pt x="1924" y="2906"/>
                  </a:cubicBezTo>
                  <a:cubicBezTo>
                    <a:pt x="1924" y="2882"/>
                    <a:pt x="1978" y="2852"/>
                    <a:pt x="1996" y="2846"/>
                  </a:cubicBezTo>
                  <a:cubicBezTo>
                    <a:pt x="2032" y="2829"/>
                    <a:pt x="2050" y="2840"/>
                    <a:pt x="2080" y="2852"/>
                  </a:cubicBezTo>
                  <a:cubicBezTo>
                    <a:pt x="2110" y="2870"/>
                    <a:pt x="2128" y="2858"/>
                    <a:pt x="2164" y="2858"/>
                  </a:cubicBezTo>
                  <a:cubicBezTo>
                    <a:pt x="2194" y="2858"/>
                    <a:pt x="2205" y="2882"/>
                    <a:pt x="2236" y="2882"/>
                  </a:cubicBezTo>
                  <a:cubicBezTo>
                    <a:pt x="2271" y="2888"/>
                    <a:pt x="2271" y="2852"/>
                    <a:pt x="2289" y="2834"/>
                  </a:cubicBezTo>
                  <a:cubicBezTo>
                    <a:pt x="2313" y="2816"/>
                    <a:pt x="2385" y="2787"/>
                    <a:pt x="2409" y="2798"/>
                  </a:cubicBezTo>
                  <a:cubicBezTo>
                    <a:pt x="2451" y="2816"/>
                    <a:pt x="2529" y="2768"/>
                    <a:pt x="2565" y="2733"/>
                  </a:cubicBezTo>
                  <a:cubicBezTo>
                    <a:pt x="2583" y="2709"/>
                    <a:pt x="2565" y="2697"/>
                    <a:pt x="2583" y="2673"/>
                  </a:cubicBezTo>
                  <a:cubicBezTo>
                    <a:pt x="2613" y="2631"/>
                    <a:pt x="2559" y="2637"/>
                    <a:pt x="2541" y="2607"/>
                  </a:cubicBezTo>
                  <a:cubicBezTo>
                    <a:pt x="2541" y="2607"/>
                    <a:pt x="2529" y="2589"/>
                    <a:pt x="2529" y="2577"/>
                  </a:cubicBezTo>
                  <a:cubicBezTo>
                    <a:pt x="2553" y="2577"/>
                    <a:pt x="2565" y="2595"/>
                    <a:pt x="2583" y="2571"/>
                  </a:cubicBezTo>
                  <a:cubicBezTo>
                    <a:pt x="2619" y="2541"/>
                    <a:pt x="2601" y="2493"/>
                    <a:pt x="2655" y="2487"/>
                  </a:cubicBezTo>
                  <a:cubicBezTo>
                    <a:pt x="2679" y="2481"/>
                    <a:pt x="2697" y="2487"/>
                    <a:pt x="2715" y="2457"/>
                  </a:cubicBezTo>
                  <a:cubicBezTo>
                    <a:pt x="2727" y="2433"/>
                    <a:pt x="2739" y="2421"/>
                    <a:pt x="2739" y="2391"/>
                  </a:cubicBezTo>
                  <a:cubicBezTo>
                    <a:pt x="2715" y="2391"/>
                    <a:pt x="2703" y="2337"/>
                    <a:pt x="2703" y="2319"/>
                  </a:cubicBezTo>
                  <a:cubicBezTo>
                    <a:pt x="2703" y="2277"/>
                    <a:pt x="2703" y="2247"/>
                    <a:pt x="2697" y="2211"/>
                  </a:cubicBezTo>
                  <a:cubicBezTo>
                    <a:pt x="2679" y="2163"/>
                    <a:pt x="2625" y="2139"/>
                    <a:pt x="2607" y="2091"/>
                  </a:cubicBezTo>
                  <a:lnTo>
                    <a:pt x="2607" y="2085"/>
                  </a:lnTo>
                  <a:cubicBezTo>
                    <a:pt x="2607" y="2067"/>
                    <a:pt x="2595" y="2038"/>
                    <a:pt x="2595" y="2020"/>
                  </a:cubicBezTo>
                  <a:lnTo>
                    <a:pt x="2595" y="2020"/>
                  </a:lnTo>
                  <a:cubicBezTo>
                    <a:pt x="2583" y="2001"/>
                    <a:pt x="2529" y="1942"/>
                    <a:pt x="2523" y="1930"/>
                  </a:cubicBezTo>
                  <a:cubicBezTo>
                    <a:pt x="2499" y="1888"/>
                    <a:pt x="2397" y="1888"/>
                    <a:pt x="2403" y="1846"/>
                  </a:cubicBezTo>
                  <a:cubicBezTo>
                    <a:pt x="2403" y="1828"/>
                    <a:pt x="2427" y="1792"/>
                    <a:pt x="2433" y="1774"/>
                  </a:cubicBezTo>
                  <a:cubicBezTo>
                    <a:pt x="2451" y="1732"/>
                    <a:pt x="2427" y="1702"/>
                    <a:pt x="2427" y="1666"/>
                  </a:cubicBezTo>
                  <a:cubicBezTo>
                    <a:pt x="2445" y="1666"/>
                    <a:pt x="2463" y="1672"/>
                    <a:pt x="2481" y="1672"/>
                  </a:cubicBezTo>
                  <a:cubicBezTo>
                    <a:pt x="2493" y="1672"/>
                    <a:pt x="2529" y="1666"/>
                    <a:pt x="2511" y="1648"/>
                  </a:cubicBezTo>
                  <a:cubicBezTo>
                    <a:pt x="2499" y="1636"/>
                    <a:pt x="2475" y="1642"/>
                    <a:pt x="2457" y="1642"/>
                  </a:cubicBezTo>
                  <a:cubicBezTo>
                    <a:pt x="2385" y="1630"/>
                    <a:pt x="2391" y="1588"/>
                    <a:pt x="2379" y="1522"/>
                  </a:cubicBezTo>
                  <a:cubicBezTo>
                    <a:pt x="2373" y="1492"/>
                    <a:pt x="2307" y="1396"/>
                    <a:pt x="2325" y="1372"/>
                  </a:cubicBezTo>
                  <a:cubicBezTo>
                    <a:pt x="2343" y="1342"/>
                    <a:pt x="2355" y="1330"/>
                    <a:pt x="2355" y="1288"/>
                  </a:cubicBezTo>
                  <a:cubicBezTo>
                    <a:pt x="2355" y="1247"/>
                    <a:pt x="2367" y="1187"/>
                    <a:pt x="2373" y="1139"/>
                  </a:cubicBezTo>
                  <a:cubicBezTo>
                    <a:pt x="2403" y="1043"/>
                    <a:pt x="2295" y="1061"/>
                    <a:pt x="2223" y="1055"/>
                  </a:cubicBezTo>
                  <a:cubicBezTo>
                    <a:pt x="2104" y="1055"/>
                    <a:pt x="2128" y="1007"/>
                    <a:pt x="2104" y="917"/>
                  </a:cubicBezTo>
                  <a:cubicBezTo>
                    <a:pt x="2080" y="851"/>
                    <a:pt x="2074" y="869"/>
                    <a:pt x="2140" y="839"/>
                  </a:cubicBezTo>
                  <a:cubicBezTo>
                    <a:pt x="2200" y="815"/>
                    <a:pt x="2056" y="749"/>
                    <a:pt x="2020" y="749"/>
                  </a:cubicBezTo>
                  <a:cubicBezTo>
                    <a:pt x="1948" y="755"/>
                    <a:pt x="1990" y="731"/>
                    <a:pt x="1954" y="701"/>
                  </a:cubicBezTo>
                  <a:cubicBezTo>
                    <a:pt x="1930" y="683"/>
                    <a:pt x="1852" y="647"/>
                    <a:pt x="1816" y="653"/>
                  </a:cubicBezTo>
                  <a:cubicBezTo>
                    <a:pt x="1786" y="629"/>
                    <a:pt x="1720" y="611"/>
                    <a:pt x="1702" y="569"/>
                  </a:cubicBezTo>
                  <a:cubicBezTo>
                    <a:pt x="1690" y="551"/>
                    <a:pt x="1702" y="497"/>
                    <a:pt x="1726" y="485"/>
                  </a:cubicBezTo>
                  <a:cubicBezTo>
                    <a:pt x="1768" y="462"/>
                    <a:pt x="1846" y="527"/>
                    <a:pt x="1894" y="527"/>
                  </a:cubicBezTo>
                  <a:cubicBezTo>
                    <a:pt x="1906" y="527"/>
                    <a:pt x="1906" y="575"/>
                    <a:pt x="1912" y="587"/>
                  </a:cubicBezTo>
                  <a:cubicBezTo>
                    <a:pt x="1954" y="647"/>
                    <a:pt x="1972" y="533"/>
                    <a:pt x="1978" y="515"/>
                  </a:cubicBezTo>
                  <a:cubicBezTo>
                    <a:pt x="2008" y="456"/>
                    <a:pt x="2008" y="456"/>
                    <a:pt x="2008" y="456"/>
                  </a:cubicBezTo>
                  <a:cubicBezTo>
                    <a:pt x="2032" y="401"/>
                    <a:pt x="2116" y="318"/>
                    <a:pt x="2020" y="282"/>
                  </a:cubicBezTo>
                  <a:cubicBezTo>
                    <a:pt x="1972" y="270"/>
                    <a:pt x="1990" y="180"/>
                    <a:pt x="1966" y="180"/>
                  </a:cubicBezTo>
                  <a:cubicBezTo>
                    <a:pt x="1876" y="180"/>
                    <a:pt x="1900" y="204"/>
                    <a:pt x="1858" y="264"/>
                  </a:cubicBezTo>
                  <a:cubicBezTo>
                    <a:pt x="1846" y="282"/>
                    <a:pt x="1702" y="354"/>
                    <a:pt x="1690" y="348"/>
                  </a:cubicBezTo>
                  <a:cubicBezTo>
                    <a:pt x="1654" y="318"/>
                    <a:pt x="1660" y="318"/>
                    <a:pt x="1618" y="324"/>
                  </a:cubicBezTo>
                  <a:cubicBezTo>
                    <a:pt x="1606" y="330"/>
                    <a:pt x="1546" y="324"/>
                    <a:pt x="1534" y="312"/>
                  </a:cubicBezTo>
                  <a:cubicBezTo>
                    <a:pt x="1498" y="288"/>
                    <a:pt x="1421" y="186"/>
                    <a:pt x="1414" y="138"/>
                  </a:cubicBezTo>
                  <a:cubicBezTo>
                    <a:pt x="1403" y="132"/>
                    <a:pt x="1361" y="120"/>
                    <a:pt x="1355" y="102"/>
                  </a:cubicBezTo>
                  <a:cubicBezTo>
                    <a:pt x="1361" y="102"/>
                    <a:pt x="1355" y="96"/>
                    <a:pt x="1355" y="96"/>
                  </a:cubicBezTo>
                  <a:cubicBezTo>
                    <a:pt x="1355" y="24"/>
                    <a:pt x="1355" y="24"/>
                    <a:pt x="1355" y="24"/>
                  </a:cubicBezTo>
                  <a:lnTo>
                    <a:pt x="1355" y="24"/>
                  </a:lnTo>
                  <a:cubicBezTo>
                    <a:pt x="1343" y="36"/>
                    <a:pt x="1319" y="36"/>
                    <a:pt x="1301" y="36"/>
                  </a:cubicBezTo>
                  <a:cubicBezTo>
                    <a:pt x="1301" y="30"/>
                    <a:pt x="1295" y="30"/>
                    <a:pt x="1295" y="30"/>
                  </a:cubicBezTo>
                  <a:cubicBezTo>
                    <a:pt x="1289" y="24"/>
                    <a:pt x="1283" y="12"/>
                    <a:pt x="1277" y="6"/>
                  </a:cubicBezTo>
                  <a:cubicBezTo>
                    <a:pt x="1265" y="0"/>
                    <a:pt x="1259" y="0"/>
                    <a:pt x="1247" y="0"/>
                  </a:cubicBezTo>
                  <a:cubicBezTo>
                    <a:pt x="1205" y="6"/>
                    <a:pt x="1169" y="84"/>
                    <a:pt x="1151" y="78"/>
                  </a:cubicBezTo>
                  <a:cubicBezTo>
                    <a:pt x="1115" y="138"/>
                    <a:pt x="1115" y="138"/>
                    <a:pt x="1115" y="138"/>
                  </a:cubicBezTo>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24" name="Freeform 131">
              <a:extLst>
                <a:ext uri="{FF2B5EF4-FFF2-40B4-BE49-F238E27FC236}">
                  <a16:creationId xmlns:a16="http://schemas.microsoft.com/office/drawing/2014/main" id="{B53DC2B4-0445-AB43-AB14-F1A35D6157FA}"/>
                </a:ext>
              </a:extLst>
            </p:cNvPr>
            <p:cNvSpPr>
              <a:spLocks noChangeArrowheads="1"/>
            </p:cNvSpPr>
            <p:nvPr/>
          </p:nvSpPr>
          <p:spPr bwMode="auto">
            <a:xfrm>
              <a:off x="6898959" y="4078363"/>
              <a:ext cx="1110050" cy="872576"/>
            </a:xfrm>
            <a:custGeom>
              <a:avLst/>
              <a:gdLst>
                <a:gd name="T0" fmla="*/ 1444 w 2080"/>
                <a:gd name="T1" fmla="*/ 743 h 1637"/>
                <a:gd name="T2" fmla="*/ 1468 w 2080"/>
                <a:gd name="T3" fmla="*/ 593 h 1637"/>
                <a:gd name="T4" fmla="*/ 1402 w 2080"/>
                <a:gd name="T5" fmla="*/ 431 h 1637"/>
                <a:gd name="T6" fmla="*/ 1468 w 2080"/>
                <a:gd name="T7" fmla="*/ 336 h 1637"/>
                <a:gd name="T8" fmla="*/ 1271 w 2080"/>
                <a:gd name="T9" fmla="*/ 318 h 1637"/>
                <a:gd name="T10" fmla="*/ 1247 w 2080"/>
                <a:gd name="T11" fmla="*/ 144 h 1637"/>
                <a:gd name="T12" fmla="*/ 1133 w 2080"/>
                <a:gd name="T13" fmla="*/ 42 h 1637"/>
                <a:gd name="T14" fmla="*/ 1031 w 2080"/>
                <a:gd name="T15" fmla="*/ 306 h 1637"/>
                <a:gd name="T16" fmla="*/ 965 w 2080"/>
                <a:gd name="T17" fmla="*/ 144 h 1637"/>
                <a:gd name="T18" fmla="*/ 893 w 2080"/>
                <a:gd name="T19" fmla="*/ 42 h 1637"/>
                <a:gd name="T20" fmla="*/ 767 w 2080"/>
                <a:gd name="T21" fmla="*/ 6 h 1637"/>
                <a:gd name="T22" fmla="*/ 779 w 2080"/>
                <a:gd name="T23" fmla="*/ 120 h 1637"/>
                <a:gd name="T24" fmla="*/ 659 w 2080"/>
                <a:gd name="T25" fmla="*/ 156 h 1637"/>
                <a:gd name="T26" fmla="*/ 491 w 2080"/>
                <a:gd name="T27" fmla="*/ 210 h 1637"/>
                <a:gd name="T28" fmla="*/ 300 w 2080"/>
                <a:gd name="T29" fmla="*/ 354 h 1637"/>
                <a:gd name="T30" fmla="*/ 270 w 2080"/>
                <a:gd name="T31" fmla="*/ 503 h 1637"/>
                <a:gd name="T32" fmla="*/ 132 w 2080"/>
                <a:gd name="T33" fmla="*/ 617 h 1637"/>
                <a:gd name="T34" fmla="*/ 108 w 2080"/>
                <a:gd name="T35" fmla="*/ 809 h 1637"/>
                <a:gd name="T36" fmla="*/ 144 w 2080"/>
                <a:gd name="T37" fmla="*/ 917 h 1637"/>
                <a:gd name="T38" fmla="*/ 282 w 2080"/>
                <a:gd name="T39" fmla="*/ 989 h 1637"/>
                <a:gd name="T40" fmla="*/ 306 w 2080"/>
                <a:gd name="T41" fmla="*/ 971 h 1637"/>
                <a:gd name="T42" fmla="*/ 330 w 2080"/>
                <a:gd name="T43" fmla="*/ 1073 h 1637"/>
                <a:gd name="T44" fmla="*/ 348 w 2080"/>
                <a:gd name="T45" fmla="*/ 1037 h 1637"/>
                <a:gd name="T46" fmla="*/ 437 w 2080"/>
                <a:gd name="T47" fmla="*/ 1043 h 1637"/>
                <a:gd name="T48" fmla="*/ 575 w 2080"/>
                <a:gd name="T49" fmla="*/ 941 h 1637"/>
                <a:gd name="T50" fmla="*/ 635 w 2080"/>
                <a:gd name="T51" fmla="*/ 941 h 1637"/>
                <a:gd name="T52" fmla="*/ 689 w 2080"/>
                <a:gd name="T53" fmla="*/ 893 h 1637"/>
                <a:gd name="T54" fmla="*/ 773 w 2080"/>
                <a:gd name="T55" fmla="*/ 917 h 1637"/>
                <a:gd name="T56" fmla="*/ 851 w 2080"/>
                <a:gd name="T57" fmla="*/ 893 h 1637"/>
                <a:gd name="T58" fmla="*/ 917 w 2080"/>
                <a:gd name="T59" fmla="*/ 869 h 1637"/>
                <a:gd name="T60" fmla="*/ 1049 w 2080"/>
                <a:gd name="T61" fmla="*/ 731 h 1637"/>
                <a:gd name="T62" fmla="*/ 1097 w 2080"/>
                <a:gd name="T63" fmla="*/ 761 h 1637"/>
                <a:gd name="T64" fmla="*/ 1157 w 2080"/>
                <a:gd name="T65" fmla="*/ 755 h 1637"/>
                <a:gd name="T66" fmla="*/ 1169 w 2080"/>
                <a:gd name="T67" fmla="*/ 743 h 1637"/>
                <a:gd name="T68" fmla="*/ 1187 w 2080"/>
                <a:gd name="T69" fmla="*/ 611 h 1637"/>
                <a:gd name="T70" fmla="*/ 1354 w 2080"/>
                <a:gd name="T71" fmla="*/ 623 h 1637"/>
                <a:gd name="T72" fmla="*/ 1390 w 2080"/>
                <a:gd name="T73" fmla="*/ 725 h 1637"/>
                <a:gd name="T74" fmla="*/ 1396 w 2080"/>
                <a:gd name="T75" fmla="*/ 755 h 1637"/>
                <a:gd name="T76" fmla="*/ 809 w 2080"/>
                <a:gd name="T77" fmla="*/ 1330 h 1637"/>
                <a:gd name="T78" fmla="*/ 767 w 2080"/>
                <a:gd name="T79" fmla="*/ 1360 h 1637"/>
                <a:gd name="T80" fmla="*/ 731 w 2080"/>
                <a:gd name="T81" fmla="*/ 1312 h 1637"/>
                <a:gd name="T82" fmla="*/ 635 w 2080"/>
                <a:gd name="T83" fmla="*/ 1390 h 1637"/>
                <a:gd name="T84" fmla="*/ 647 w 2080"/>
                <a:gd name="T85" fmla="*/ 1504 h 1637"/>
                <a:gd name="T86" fmla="*/ 701 w 2080"/>
                <a:gd name="T87" fmla="*/ 1624 h 1637"/>
                <a:gd name="T88" fmla="*/ 791 w 2080"/>
                <a:gd name="T89" fmla="*/ 1492 h 1637"/>
                <a:gd name="T90" fmla="*/ 809 w 2080"/>
                <a:gd name="T91" fmla="*/ 1330 h 1637"/>
                <a:gd name="T92" fmla="*/ 1732 w 2080"/>
                <a:gd name="T93" fmla="*/ 821 h 1637"/>
                <a:gd name="T94" fmla="*/ 1882 w 2080"/>
                <a:gd name="T95" fmla="*/ 857 h 1637"/>
                <a:gd name="T96" fmla="*/ 1983 w 2080"/>
                <a:gd name="T97" fmla="*/ 989 h 1637"/>
                <a:gd name="T98" fmla="*/ 2073 w 2080"/>
                <a:gd name="T99" fmla="*/ 977 h 1637"/>
                <a:gd name="T100" fmla="*/ 1972 w 2080"/>
                <a:gd name="T101" fmla="*/ 791 h 1637"/>
                <a:gd name="T102" fmla="*/ 2031 w 2080"/>
                <a:gd name="T103" fmla="*/ 707 h 1637"/>
                <a:gd name="T104" fmla="*/ 1978 w 2080"/>
                <a:gd name="T105" fmla="*/ 659 h 1637"/>
                <a:gd name="T106" fmla="*/ 1846 w 2080"/>
                <a:gd name="T107" fmla="*/ 605 h 1637"/>
                <a:gd name="T108" fmla="*/ 1822 w 2080"/>
                <a:gd name="T109" fmla="*/ 563 h 1637"/>
                <a:gd name="T110" fmla="*/ 1768 w 2080"/>
                <a:gd name="T111" fmla="*/ 473 h 1637"/>
                <a:gd name="T112" fmla="*/ 1672 w 2080"/>
                <a:gd name="T113" fmla="*/ 539 h 1637"/>
                <a:gd name="T114" fmla="*/ 1630 w 2080"/>
                <a:gd name="T115" fmla="*/ 641 h 1637"/>
                <a:gd name="T116" fmla="*/ 1744 w 2080"/>
                <a:gd name="T117" fmla="*/ 707 h 1637"/>
                <a:gd name="T118" fmla="*/ 1744 w 2080"/>
                <a:gd name="T119" fmla="*/ 755 h 1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80" h="1637">
                  <a:moveTo>
                    <a:pt x="1444" y="743"/>
                  </a:moveTo>
                  <a:lnTo>
                    <a:pt x="1444" y="743"/>
                  </a:lnTo>
                  <a:cubicBezTo>
                    <a:pt x="1432" y="689"/>
                    <a:pt x="1432" y="689"/>
                    <a:pt x="1432" y="689"/>
                  </a:cubicBezTo>
                  <a:cubicBezTo>
                    <a:pt x="1444" y="677"/>
                    <a:pt x="1462" y="611"/>
                    <a:pt x="1468" y="593"/>
                  </a:cubicBezTo>
                  <a:cubicBezTo>
                    <a:pt x="1474" y="521"/>
                    <a:pt x="1396" y="569"/>
                    <a:pt x="1378" y="515"/>
                  </a:cubicBezTo>
                  <a:cubicBezTo>
                    <a:pt x="1366" y="479"/>
                    <a:pt x="1372" y="461"/>
                    <a:pt x="1402" y="431"/>
                  </a:cubicBezTo>
                  <a:cubicBezTo>
                    <a:pt x="1432" y="396"/>
                    <a:pt x="1444" y="396"/>
                    <a:pt x="1486" y="384"/>
                  </a:cubicBezTo>
                  <a:cubicBezTo>
                    <a:pt x="1516" y="384"/>
                    <a:pt x="1480" y="342"/>
                    <a:pt x="1468" y="336"/>
                  </a:cubicBezTo>
                  <a:cubicBezTo>
                    <a:pt x="1444" y="312"/>
                    <a:pt x="1426" y="282"/>
                    <a:pt x="1396" y="276"/>
                  </a:cubicBezTo>
                  <a:cubicBezTo>
                    <a:pt x="1360" y="258"/>
                    <a:pt x="1318" y="318"/>
                    <a:pt x="1271" y="318"/>
                  </a:cubicBezTo>
                  <a:cubicBezTo>
                    <a:pt x="1252" y="288"/>
                    <a:pt x="1229" y="240"/>
                    <a:pt x="1264" y="216"/>
                  </a:cubicBezTo>
                  <a:cubicBezTo>
                    <a:pt x="1264" y="198"/>
                    <a:pt x="1247" y="174"/>
                    <a:pt x="1247" y="144"/>
                  </a:cubicBezTo>
                  <a:cubicBezTo>
                    <a:pt x="1210" y="138"/>
                    <a:pt x="1205" y="138"/>
                    <a:pt x="1169" y="120"/>
                  </a:cubicBezTo>
                  <a:cubicBezTo>
                    <a:pt x="1127" y="90"/>
                    <a:pt x="1151" y="78"/>
                    <a:pt x="1133" y="42"/>
                  </a:cubicBezTo>
                  <a:cubicBezTo>
                    <a:pt x="1097" y="42"/>
                    <a:pt x="1097" y="150"/>
                    <a:pt x="1103" y="174"/>
                  </a:cubicBezTo>
                  <a:cubicBezTo>
                    <a:pt x="1115" y="234"/>
                    <a:pt x="1097" y="276"/>
                    <a:pt x="1031" y="306"/>
                  </a:cubicBezTo>
                  <a:cubicBezTo>
                    <a:pt x="1001" y="318"/>
                    <a:pt x="1001" y="282"/>
                    <a:pt x="989" y="258"/>
                  </a:cubicBezTo>
                  <a:cubicBezTo>
                    <a:pt x="977" y="228"/>
                    <a:pt x="959" y="180"/>
                    <a:pt x="965" y="144"/>
                  </a:cubicBezTo>
                  <a:cubicBezTo>
                    <a:pt x="971" y="126"/>
                    <a:pt x="989" y="84"/>
                    <a:pt x="977" y="72"/>
                  </a:cubicBezTo>
                  <a:cubicBezTo>
                    <a:pt x="959" y="54"/>
                    <a:pt x="923" y="30"/>
                    <a:pt x="893" y="42"/>
                  </a:cubicBezTo>
                  <a:cubicBezTo>
                    <a:pt x="845" y="66"/>
                    <a:pt x="857" y="24"/>
                    <a:pt x="797" y="36"/>
                  </a:cubicBezTo>
                  <a:cubicBezTo>
                    <a:pt x="773" y="42"/>
                    <a:pt x="785" y="0"/>
                    <a:pt x="767" y="6"/>
                  </a:cubicBezTo>
                  <a:cubicBezTo>
                    <a:pt x="737" y="6"/>
                    <a:pt x="737" y="42"/>
                    <a:pt x="725" y="66"/>
                  </a:cubicBezTo>
                  <a:cubicBezTo>
                    <a:pt x="725" y="120"/>
                    <a:pt x="755" y="96"/>
                    <a:pt x="779" y="120"/>
                  </a:cubicBezTo>
                  <a:cubicBezTo>
                    <a:pt x="791" y="132"/>
                    <a:pt x="797" y="156"/>
                    <a:pt x="785" y="168"/>
                  </a:cubicBezTo>
                  <a:cubicBezTo>
                    <a:pt x="719" y="222"/>
                    <a:pt x="725" y="120"/>
                    <a:pt x="659" y="156"/>
                  </a:cubicBezTo>
                  <a:cubicBezTo>
                    <a:pt x="635" y="168"/>
                    <a:pt x="575" y="180"/>
                    <a:pt x="569" y="210"/>
                  </a:cubicBezTo>
                  <a:cubicBezTo>
                    <a:pt x="545" y="264"/>
                    <a:pt x="521" y="198"/>
                    <a:pt x="491" y="210"/>
                  </a:cubicBezTo>
                  <a:cubicBezTo>
                    <a:pt x="473" y="216"/>
                    <a:pt x="449" y="246"/>
                    <a:pt x="432" y="234"/>
                  </a:cubicBezTo>
                  <a:cubicBezTo>
                    <a:pt x="384" y="204"/>
                    <a:pt x="318" y="324"/>
                    <a:pt x="300" y="354"/>
                  </a:cubicBezTo>
                  <a:cubicBezTo>
                    <a:pt x="288" y="365"/>
                    <a:pt x="246" y="437"/>
                    <a:pt x="246" y="449"/>
                  </a:cubicBezTo>
                  <a:cubicBezTo>
                    <a:pt x="252" y="467"/>
                    <a:pt x="258" y="485"/>
                    <a:pt x="270" y="503"/>
                  </a:cubicBezTo>
                  <a:cubicBezTo>
                    <a:pt x="252" y="545"/>
                    <a:pt x="240" y="545"/>
                    <a:pt x="204" y="569"/>
                  </a:cubicBezTo>
                  <a:cubicBezTo>
                    <a:pt x="186" y="581"/>
                    <a:pt x="150" y="605"/>
                    <a:pt x="132" y="617"/>
                  </a:cubicBezTo>
                  <a:cubicBezTo>
                    <a:pt x="114" y="623"/>
                    <a:pt x="96" y="623"/>
                    <a:pt x="90" y="635"/>
                  </a:cubicBezTo>
                  <a:cubicBezTo>
                    <a:pt x="30" y="713"/>
                    <a:pt x="120" y="749"/>
                    <a:pt x="108" y="809"/>
                  </a:cubicBezTo>
                  <a:cubicBezTo>
                    <a:pt x="108" y="839"/>
                    <a:pt x="0" y="839"/>
                    <a:pt x="72" y="893"/>
                  </a:cubicBezTo>
                  <a:cubicBezTo>
                    <a:pt x="96" y="911"/>
                    <a:pt x="114" y="911"/>
                    <a:pt x="144" y="917"/>
                  </a:cubicBezTo>
                  <a:cubicBezTo>
                    <a:pt x="174" y="923"/>
                    <a:pt x="168" y="959"/>
                    <a:pt x="192" y="977"/>
                  </a:cubicBezTo>
                  <a:cubicBezTo>
                    <a:pt x="204" y="983"/>
                    <a:pt x="264" y="995"/>
                    <a:pt x="282" y="989"/>
                  </a:cubicBezTo>
                  <a:cubicBezTo>
                    <a:pt x="294" y="989"/>
                    <a:pt x="294" y="965"/>
                    <a:pt x="306" y="965"/>
                  </a:cubicBezTo>
                  <a:cubicBezTo>
                    <a:pt x="306" y="965"/>
                    <a:pt x="306" y="965"/>
                    <a:pt x="306" y="971"/>
                  </a:cubicBezTo>
                  <a:cubicBezTo>
                    <a:pt x="312" y="971"/>
                    <a:pt x="300" y="1013"/>
                    <a:pt x="300" y="1019"/>
                  </a:cubicBezTo>
                  <a:cubicBezTo>
                    <a:pt x="300" y="1037"/>
                    <a:pt x="318" y="1061"/>
                    <a:pt x="330" y="1073"/>
                  </a:cubicBezTo>
                  <a:cubicBezTo>
                    <a:pt x="342" y="1085"/>
                    <a:pt x="372" y="1079"/>
                    <a:pt x="354" y="1067"/>
                  </a:cubicBezTo>
                  <a:cubicBezTo>
                    <a:pt x="348" y="1061"/>
                    <a:pt x="324" y="1043"/>
                    <a:pt x="348" y="1037"/>
                  </a:cubicBezTo>
                  <a:cubicBezTo>
                    <a:pt x="354" y="1019"/>
                    <a:pt x="372" y="1001"/>
                    <a:pt x="377" y="1043"/>
                  </a:cubicBezTo>
                  <a:cubicBezTo>
                    <a:pt x="384" y="1055"/>
                    <a:pt x="432" y="1061"/>
                    <a:pt x="437" y="1043"/>
                  </a:cubicBezTo>
                  <a:cubicBezTo>
                    <a:pt x="449" y="983"/>
                    <a:pt x="569" y="1073"/>
                    <a:pt x="593" y="1031"/>
                  </a:cubicBezTo>
                  <a:cubicBezTo>
                    <a:pt x="611" y="995"/>
                    <a:pt x="575" y="971"/>
                    <a:pt x="575" y="941"/>
                  </a:cubicBezTo>
                  <a:cubicBezTo>
                    <a:pt x="593" y="935"/>
                    <a:pt x="611" y="923"/>
                    <a:pt x="617" y="947"/>
                  </a:cubicBezTo>
                  <a:cubicBezTo>
                    <a:pt x="623" y="989"/>
                    <a:pt x="635" y="965"/>
                    <a:pt x="635" y="941"/>
                  </a:cubicBezTo>
                  <a:cubicBezTo>
                    <a:pt x="635" y="911"/>
                    <a:pt x="635" y="911"/>
                    <a:pt x="635" y="911"/>
                  </a:cubicBezTo>
                  <a:cubicBezTo>
                    <a:pt x="653" y="905"/>
                    <a:pt x="671" y="899"/>
                    <a:pt x="689" y="893"/>
                  </a:cubicBezTo>
                  <a:cubicBezTo>
                    <a:pt x="725" y="881"/>
                    <a:pt x="725" y="863"/>
                    <a:pt x="737" y="911"/>
                  </a:cubicBezTo>
                  <a:cubicBezTo>
                    <a:pt x="737" y="923"/>
                    <a:pt x="767" y="917"/>
                    <a:pt x="773" y="917"/>
                  </a:cubicBezTo>
                  <a:cubicBezTo>
                    <a:pt x="785" y="923"/>
                    <a:pt x="785" y="929"/>
                    <a:pt x="791" y="929"/>
                  </a:cubicBezTo>
                  <a:cubicBezTo>
                    <a:pt x="809" y="929"/>
                    <a:pt x="839" y="905"/>
                    <a:pt x="851" y="893"/>
                  </a:cubicBezTo>
                  <a:cubicBezTo>
                    <a:pt x="881" y="875"/>
                    <a:pt x="869" y="857"/>
                    <a:pt x="917" y="869"/>
                  </a:cubicBezTo>
                  <a:lnTo>
                    <a:pt x="917" y="869"/>
                  </a:lnTo>
                  <a:cubicBezTo>
                    <a:pt x="953" y="809"/>
                    <a:pt x="953" y="809"/>
                    <a:pt x="953" y="809"/>
                  </a:cubicBezTo>
                  <a:cubicBezTo>
                    <a:pt x="971" y="815"/>
                    <a:pt x="1007" y="737"/>
                    <a:pt x="1049" y="731"/>
                  </a:cubicBezTo>
                  <a:cubicBezTo>
                    <a:pt x="1061" y="731"/>
                    <a:pt x="1067" y="731"/>
                    <a:pt x="1079" y="737"/>
                  </a:cubicBezTo>
                  <a:cubicBezTo>
                    <a:pt x="1085" y="743"/>
                    <a:pt x="1091" y="755"/>
                    <a:pt x="1097" y="761"/>
                  </a:cubicBezTo>
                  <a:cubicBezTo>
                    <a:pt x="1097" y="761"/>
                    <a:pt x="1103" y="761"/>
                    <a:pt x="1103" y="767"/>
                  </a:cubicBezTo>
                  <a:cubicBezTo>
                    <a:pt x="1121" y="767"/>
                    <a:pt x="1145" y="767"/>
                    <a:pt x="1157" y="755"/>
                  </a:cubicBezTo>
                  <a:lnTo>
                    <a:pt x="1157" y="755"/>
                  </a:lnTo>
                  <a:cubicBezTo>
                    <a:pt x="1157" y="749"/>
                    <a:pt x="1157" y="743"/>
                    <a:pt x="1169" y="743"/>
                  </a:cubicBezTo>
                  <a:cubicBezTo>
                    <a:pt x="1187" y="737"/>
                    <a:pt x="1216" y="719"/>
                    <a:pt x="1216" y="701"/>
                  </a:cubicBezTo>
                  <a:cubicBezTo>
                    <a:pt x="1216" y="671"/>
                    <a:pt x="1163" y="647"/>
                    <a:pt x="1187" y="611"/>
                  </a:cubicBezTo>
                  <a:cubicBezTo>
                    <a:pt x="1199" y="587"/>
                    <a:pt x="1234" y="629"/>
                    <a:pt x="1252" y="629"/>
                  </a:cubicBezTo>
                  <a:cubicBezTo>
                    <a:pt x="1271" y="629"/>
                    <a:pt x="1348" y="575"/>
                    <a:pt x="1354" y="623"/>
                  </a:cubicBezTo>
                  <a:cubicBezTo>
                    <a:pt x="1360" y="647"/>
                    <a:pt x="1348" y="665"/>
                    <a:pt x="1366" y="683"/>
                  </a:cubicBezTo>
                  <a:cubicBezTo>
                    <a:pt x="1378" y="701"/>
                    <a:pt x="1390" y="707"/>
                    <a:pt x="1390" y="725"/>
                  </a:cubicBezTo>
                  <a:cubicBezTo>
                    <a:pt x="1396" y="755"/>
                    <a:pt x="1396" y="755"/>
                    <a:pt x="1396" y="755"/>
                  </a:cubicBezTo>
                  <a:lnTo>
                    <a:pt x="1396" y="755"/>
                  </a:lnTo>
                  <a:cubicBezTo>
                    <a:pt x="1444" y="743"/>
                    <a:pt x="1444" y="743"/>
                    <a:pt x="1444" y="743"/>
                  </a:cubicBezTo>
                  <a:close/>
                  <a:moveTo>
                    <a:pt x="809" y="1330"/>
                  </a:moveTo>
                  <a:lnTo>
                    <a:pt x="809" y="1330"/>
                  </a:lnTo>
                  <a:cubicBezTo>
                    <a:pt x="797" y="1342"/>
                    <a:pt x="785" y="1360"/>
                    <a:pt x="767" y="1360"/>
                  </a:cubicBezTo>
                  <a:cubicBezTo>
                    <a:pt x="731" y="1360"/>
                    <a:pt x="743" y="1312"/>
                    <a:pt x="731" y="1312"/>
                  </a:cubicBezTo>
                  <a:lnTo>
                    <a:pt x="731" y="1312"/>
                  </a:lnTo>
                  <a:cubicBezTo>
                    <a:pt x="695" y="1342"/>
                    <a:pt x="695" y="1342"/>
                    <a:pt x="695" y="1342"/>
                  </a:cubicBezTo>
                  <a:cubicBezTo>
                    <a:pt x="683" y="1360"/>
                    <a:pt x="653" y="1378"/>
                    <a:pt x="635" y="1390"/>
                  </a:cubicBezTo>
                  <a:cubicBezTo>
                    <a:pt x="611" y="1402"/>
                    <a:pt x="617" y="1420"/>
                    <a:pt x="617" y="1444"/>
                  </a:cubicBezTo>
                  <a:cubicBezTo>
                    <a:pt x="617" y="1486"/>
                    <a:pt x="623" y="1480"/>
                    <a:pt x="647" y="1504"/>
                  </a:cubicBezTo>
                  <a:cubicBezTo>
                    <a:pt x="659" y="1522"/>
                    <a:pt x="653" y="1546"/>
                    <a:pt x="659" y="1564"/>
                  </a:cubicBezTo>
                  <a:cubicBezTo>
                    <a:pt x="671" y="1576"/>
                    <a:pt x="677" y="1636"/>
                    <a:pt x="701" y="1624"/>
                  </a:cubicBezTo>
                  <a:cubicBezTo>
                    <a:pt x="725" y="1612"/>
                    <a:pt x="731" y="1564"/>
                    <a:pt x="743" y="1540"/>
                  </a:cubicBezTo>
                  <a:cubicBezTo>
                    <a:pt x="755" y="1516"/>
                    <a:pt x="767" y="1510"/>
                    <a:pt x="791" y="1492"/>
                  </a:cubicBezTo>
                  <a:cubicBezTo>
                    <a:pt x="815" y="1468"/>
                    <a:pt x="785" y="1432"/>
                    <a:pt x="803" y="1402"/>
                  </a:cubicBezTo>
                  <a:cubicBezTo>
                    <a:pt x="821" y="1378"/>
                    <a:pt x="821" y="1360"/>
                    <a:pt x="809" y="1330"/>
                  </a:cubicBezTo>
                  <a:close/>
                  <a:moveTo>
                    <a:pt x="1732" y="821"/>
                  </a:moveTo>
                  <a:lnTo>
                    <a:pt x="1732" y="821"/>
                  </a:lnTo>
                  <a:cubicBezTo>
                    <a:pt x="1798" y="833"/>
                    <a:pt x="1798" y="833"/>
                    <a:pt x="1798" y="833"/>
                  </a:cubicBezTo>
                  <a:cubicBezTo>
                    <a:pt x="1834" y="833"/>
                    <a:pt x="1858" y="845"/>
                    <a:pt x="1882" y="857"/>
                  </a:cubicBezTo>
                  <a:cubicBezTo>
                    <a:pt x="1906" y="869"/>
                    <a:pt x="1978" y="911"/>
                    <a:pt x="1972" y="941"/>
                  </a:cubicBezTo>
                  <a:cubicBezTo>
                    <a:pt x="1972" y="959"/>
                    <a:pt x="1960" y="977"/>
                    <a:pt x="1983" y="989"/>
                  </a:cubicBezTo>
                  <a:cubicBezTo>
                    <a:pt x="1996" y="1001"/>
                    <a:pt x="2062" y="983"/>
                    <a:pt x="2073" y="977"/>
                  </a:cubicBezTo>
                  <a:lnTo>
                    <a:pt x="2073" y="977"/>
                  </a:lnTo>
                  <a:cubicBezTo>
                    <a:pt x="2062" y="941"/>
                    <a:pt x="2049" y="845"/>
                    <a:pt x="2014" y="827"/>
                  </a:cubicBezTo>
                  <a:cubicBezTo>
                    <a:pt x="2002" y="821"/>
                    <a:pt x="1966" y="803"/>
                    <a:pt x="1972" y="791"/>
                  </a:cubicBezTo>
                  <a:cubicBezTo>
                    <a:pt x="1978" y="761"/>
                    <a:pt x="2007" y="767"/>
                    <a:pt x="1990" y="737"/>
                  </a:cubicBezTo>
                  <a:cubicBezTo>
                    <a:pt x="1978" y="707"/>
                    <a:pt x="2020" y="695"/>
                    <a:pt x="2031" y="707"/>
                  </a:cubicBezTo>
                  <a:cubicBezTo>
                    <a:pt x="2079" y="755"/>
                    <a:pt x="2067" y="695"/>
                    <a:pt x="2055" y="665"/>
                  </a:cubicBezTo>
                  <a:cubicBezTo>
                    <a:pt x="2055" y="653"/>
                    <a:pt x="1990" y="659"/>
                    <a:pt x="1978" y="659"/>
                  </a:cubicBezTo>
                  <a:cubicBezTo>
                    <a:pt x="1942" y="653"/>
                    <a:pt x="1948" y="629"/>
                    <a:pt x="1930" y="611"/>
                  </a:cubicBezTo>
                  <a:cubicBezTo>
                    <a:pt x="1906" y="587"/>
                    <a:pt x="1846" y="635"/>
                    <a:pt x="1846" y="605"/>
                  </a:cubicBezTo>
                  <a:cubicBezTo>
                    <a:pt x="1846" y="599"/>
                    <a:pt x="1858" y="575"/>
                    <a:pt x="1852" y="569"/>
                  </a:cubicBezTo>
                  <a:cubicBezTo>
                    <a:pt x="1840" y="569"/>
                    <a:pt x="1822" y="581"/>
                    <a:pt x="1822" y="563"/>
                  </a:cubicBezTo>
                  <a:cubicBezTo>
                    <a:pt x="1816" y="545"/>
                    <a:pt x="1798" y="545"/>
                    <a:pt x="1786" y="533"/>
                  </a:cubicBezTo>
                  <a:cubicBezTo>
                    <a:pt x="1756" y="515"/>
                    <a:pt x="1816" y="455"/>
                    <a:pt x="1768" y="473"/>
                  </a:cubicBezTo>
                  <a:cubicBezTo>
                    <a:pt x="1744" y="479"/>
                    <a:pt x="1762" y="515"/>
                    <a:pt x="1726" y="515"/>
                  </a:cubicBezTo>
                  <a:cubicBezTo>
                    <a:pt x="1690" y="515"/>
                    <a:pt x="1696" y="509"/>
                    <a:pt x="1672" y="539"/>
                  </a:cubicBezTo>
                  <a:cubicBezTo>
                    <a:pt x="1660" y="551"/>
                    <a:pt x="1618" y="569"/>
                    <a:pt x="1618" y="575"/>
                  </a:cubicBezTo>
                  <a:cubicBezTo>
                    <a:pt x="1618" y="599"/>
                    <a:pt x="1630" y="617"/>
                    <a:pt x="1630" y="641"/>
                  </a:cubicBezTo>
                  <a:cubicBezTo>
                    <a:pt x="1654" y="647"/>
                    <a:pt x="1684" y="653"/>
                    <a:pt x="1708" y="659"/>
                  </a:cubicBezTo>
                  <a:cubicBezTo>
                    <a:pt x="1768" y="665"/>
                    <a:pt x="1720" y="683"/>
                    <a:pt x="1744" y="707"/>
                  </a:cubicBezTo>
                  <a:cubicBezTo>
                    <a:pt x="1756" y="719"/>
                    <a:pt x="1780" y="713"/>
                    <a:pt x="1792" y="719"/>
                  </a:cubicBezTo>
                  <a:cubicBezTo>
                    <a:pt x="1810" y="731"/>
                    <a:pt x="1750" y="749"/>
                    <a:pt x="1744" y="755"/>
                  </a:cubicBezTo>
                  <a:cubicBezTo>
                    <a:pt x="1726" y="773"/>
                    <a:pt x="1732" y="797"/>
                    <a:pt x="1732" y="821"/>
                  </a:cubicBezTo>
                  <a:close/>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25" name="Freeform 132">
              <a:extLst>
                <a:ext uri="{FF2B5EF4-FFF2-40B4-BE49-F238E27FC236}">
                  <a16:creationId xmlns:a16="http://schemas.microsoft.com/office/drawing/2014/main" id="{9451A764-88F1-5B40-9425-0939480B2E81}"/>
                </a:ext>
              </a:extLst>
            </p:cNvPr>
            <p:cNvSpPr>
              <a:spLocks noChangeArrowheads="1"/>
            </p:cNvSpPr>
            <p:nvPr/>
          </p:nvSpPr>
          <p:spPr bwMode="auto">
            <a:xfrm>
              <a:off x="5320900" y="4703983"/>
              <a:ext cx="1737982" cy="1660481"/>
            </a:xfrm>
            <a:custGeom>
              <a:avLst/>
              <a:gdLst>
                <a:gd name="T0" fmla="*/ 3031 w 3260"/>
                <a:gd name="T1" fmla="*/ 2895 h 3112"/>
                <a:gd name="T2" fmla="*/ 2965 w 3260"/>
                <a:gd name="T3" fmla="*/ 2529 h 3112"/>
                <a:gd name="T4" fmla="*/ 3025 w 3260"/>
                <a:gd name="T5" fmla="*/ 2421 h 3112"/>
                <a:gd name="T6" fmla="*/ 2983 w 3260"/>
                <a:gd name="T7" fmla="*/ 2272 h 3112"/>
                <a:gd name="T8" fmla="*/ 3013 w 3260"/>
                <a:gd name="T9" fmla="*/ 2140 h 3112"/>
                <a:gd name="T10" fmla="*/ 3121 w 3260"/>
                <a:gd name="T11" fmla="*/ 2002 h 3112"/>
                <a:gd name="T12" fmla="*/ 3013 w 3260"/>
                <a:gd name="T13" fmla="*/ 1792 h 3112"/>
                <a:gd name="T14" fmla="*/ 2845 w 3260"/>
                <a:gd name="T15" fmla="*/ 1409 h 3112"/>
                <a:gd name="T16" fmla="*/ 2911 w 3260"/>
                <a:gd name="T17" fmla="*/ 1241 h 3112"/>
                <a:gd name="T18" fmla="*/ 2851 w 3260"/>
                <a:gd name="T19" fmla="*/ 989 h 3112"/>
                <a:gd name="T20" fmla="*/ 2899 w 3260"/>
                <a:gd name="T21" fmla="*/ 660 h 3112"/>
                <a:gd name="T22" fmla="*/ 3031 w 3260"/>
                <a:gd name="T23" fmla="*/ 450 h 3112"/>
                <a:gd name="T24" fmla="*/ 2911 w 3260"/>
                <a:gd name="T25" fmla="*/ 372 h 3112"/>
                <a:gd name="T26" fmla="*/ 2569 w 3260"/>
                <a:gd name="T27" fmla="*/ 258 h 3112"/>
                <a:gd name="T28" fmla="*/ 2528 w 3260"/>
                <a:gd name="T29" fmla="*/ 108 h 3112"/>
                <a:gd name="T30" fmla="*/ 2366 w 3260"/>
                <a:gd name="T31" fmla="*/ 61 h 3112"/>
                <a:gd name="T32" fmla="*/ 2217 w 3260"/>
                <a:gd name="T33" fmla="*/ 126 h 3112"/>
                <a:gd name="T34" fmla="*/ 2037 w 3260"/>
                <a:gd name="T35" fmla="*/ 132 h 3112"/>
                <a:gd name="T36" fmla="*/ 1749 w 3260"/>
                <a:gd name="T37" fmla="*/ 264 h 3112"/>
                <a:gd name="T38" fmla="*/ 1432 w 3260"/>
                <a:gd name="T39" fmla="*/ 456 h 3112"/>
                <a:gd name="T40" fmla="*/ 1030 w 3260"/>
                <a:gd name="T41" fmla="*/ 486 h 3112"/>
                <a:gd name="T42" fmla="*/ 863 w 3260"/>
                <a:gd name="T43" fmla="*/ 372 h 3112"/>
                <a:gd name="T44" fmla="*/ 617 w 3260"/>
                <a:gd name="T45" fmla="*/ 258 h 3112"/>
                <a:gd name="T46" fmla="*/ 305 w 3260"/>
                <a:gd name="T47" fmla="*/ 462 h 3112"/>
                <a:gd name="T48" fmla="*/ 0 w 3260"/>
                <a:gd name="T49" fmla="*/ 546 h 3112"/>
                <a:gd name="T50" fmla="*/ 96 w 3260"/>
                <a:gd name="T51" fmla="*/ 606 h 3112"/>
                <a:gd name="T52" fmla="*/ 269 w 3260"/>
                <a:gd name="T53" fmla="*/ 642 h 3112"/>
                <a:gd name="T54" fmla="*/ 341 w 3260"/>
                <a:gd name="T55" fmla="*/ 845 h 3112"/>
                <a:gd name="T56" fmla="*/ 647 w 3260"/>
                <a:gd name="T57" fmla="*/ 624 h 3112"/>
                <a:gd name="T58" fmla="*/ 755 w 3260"/>
                <a:gd name="T59" fmla="*/ 744 h 3112"/>
                <a:gd name="T60" fmla="*/ 916 w 3260"/>
                <a:gd name="T61" fmla="*/ 917 h 3112"/>
                <a:gd name="T62" fmla="*/ 995 w 3260"/>
                <a:gd name="T63" fmla="*/ 1001 h 3112"/>
                <a:gd name="T64" fmla="*/ 1048 w 3260"/>
                <a:gd name="T65" fmla="*/ 1037 h 3112"/>
                <a:gd name="T66" fmla="*/ 1126 w 3260"/>
                <a:gd name="T67" fmla="*/ 1037 h 3112"/>
                <a:gd name="T68" fmla="*/ 1168 w 3260"/>
                <a:gd name="T69" fmla="*/ 1199 h 3112"/>
                <a:gd name="T70" fmla="*/ 1084 w 3260"/>
                <a:gd name="T71" fmla="*/ 1295 h 3112"/>
                <a:gd name="T72" fmla="*/ 1222 w 3260"/>
                <a:gd name="T73" fmla="*/ 1361 h 3112"/>
                <a:gd name="T74" fmla="*/ 1360 w 3260"/>
                <a:gd name="T75" fmla="*/ 1475 h 3112"/>
                <a:gd name="T76" fmla="*/ 1270 w 3260"/>
                <a:gd name="T77" fmla="*/ 1810 h 3112"/>
                <a:gd name="T78" fmla="*/ 887 w 3260"/>
                <a:gd name="T79" fmla="*/ 1864 h 3112"/>
                <a:gd name="T80" fmla="*/ 641 w 3260"/>
                <a:gd name="T81" fmla="*/ 2062 h 3112"/>
                <a:gd name="T82" fmla="*/ 497 w 3260"/>
                <a:gd name="T83" fmla="*/ 2307 h 3112"/>
                <a:gd name="T84" fmla="*/ 557 w 3260"/>
                <a:gd name="T85" fmla="*/ 2511 h 3112"/>
                <a:gd name="T86" fmla="*/ 815 w 3260"/>
                <a:gd name="T87" fmla="*/ 2433 h 3112"/>
                <a:gd name="T88" fmla="*/ 1090 w 3260"/>
                <a:gd name="T89" fmla="*/ 2218 h 3112"/>
                <a:gd name="T90" fmla="*/ 1276 w 3260"/>
                <a:gd name="T91" fmla="*/ 2278 h 3112"/>
                <a:gd name="T92" fmla="*/ 1504 w 3260"/>
                <a:gd name="T93" fmla="*/ 2386 h 3112"/>
                <a:gd name="T94" fmla="*/ 1857 w 3260"/>
                <a:gd name="T95" fmla="*/ 2415 h 3112"/>
                <a:gd name="T96" fmla="*/ 1941 w 3260"/>
                <a:gd name="T97" fmla="*/ 2493 h 3112"/>
                <a:gd name="T98" fmla="*/ 2145 w 3260"/>
                <a:gd name="T99" fmla="*/ 2439 h 3112"/>
                <a:gd name="T100" fmla="*/ 2318 w 3260"/>
                <a:gd name="T101" fmla="*/ 2200 h 3112"/>
                <a:gd name="T102" fmla="*/ 2528 w 3260"/>
                <a:gd name="T103" fmla="*/ 2320 h 3112"/>
                <a:gd name="T104" fmla="*/ 2689 w 3260"/>
                <a:gd name="T105" fmla="*/ 2757 h 3112"/>
                <a:gd name="T106" fmla="*/ 2803 w 3260"/>
                <a:gd name="T107" fmla="*/ 3021 h 3112"/>
                <a:gd name="T108" fmla="*/ 2995 w 3260"/>
                <a:gd name="T109" fmla="*/ 3111 h 3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60" h="3112">
                  <a:moveTo>
                    <a:pt x="2995" y="3111"/>
                  </a:moveTo>
                  <a:lnTo>
                    <a:pt x="2995" y="3111"/>
                  </a:lnTo>
                  <a:cubicBezTo>
                    <a:pt x="3013" y="3051"/>
                    <a:pt x="3085" y="2955"/>
                    <a:pt x="3031" y="2895"/>
                  </a:cubicBezTo>
                  <a:cubicBezTo>
                    <a:pt x="2995" y="2859"/>
                    <a:pt x="2971" y="2871"/>
                    <a:pt x="2971" y="2805"/>
                  </a:cubicBezTo>
                  <a:cubicBezTo>
                    <a:pt x="2971" y="2745"/>
                    <a:pt x="3001" y="2697"/>
                    <a:pt x="2971" y="2637"/>
                  </a:cubicBezTo>
                  <a:cubicBezTo>
                    <a:pt x="2971" y="2601"/>
                    <a:pt x="2947" y="2565"/>
                    <a:pt x="2965" y="2529"/>
                  </a:cubicBezTo>
                  <a:cubicBezTo>
                    <a:pt x="2977" y="2511"/>
                    <a:pt x="2977" y="2493"/>
                    <a:pt x="2989" y="2481"/>
                  </a:cubicBezTo>
                  <a:cubicBezTo>
                    <a:pt x="3001" y="2463"/>
                    <a:pt x="3007" y="2433"/>
                    <a:pt x="3025" y="2421"/>
                  </a:cubicBezTo>
                  <a:lnTo>
                    <a:pt x="3025" y="2421"/>
                  </a:lnTo>
                  <a:cubicBezTo>
                    <a:pt x="3001" y="2386"/>
                    <a:pt x="3001" y="2386"/>
                    <a:pt x="3001" y="2386"/>
                  </a:cubicBezTo>
                  <a:cubicBezTo>
                    <a:pt x="3007" y="2362"/>
                    <a:pt x="2995" y="2344"/>
                    <a:pt x="2989" y="2320"/>
                  </a:cubicBezTo>
                  <a:cubicBezTo>
                    <a:pt x="2983" y="2307"/>
                    <a:pt x="2983" y="2290"/>
                    <a:pt x="2983" y="2272"/>
                  </a:cubicBezTo>
                  <a:cubicBezTo>
                    <a:pt x="2983" y="2230"/>
                    <a:pt x="2977" y="2218"/>
                    <a:pt x="2953" y="2188"/>
                  </a:cubicBezTo>
                  <a:cubicBezTo>
                    <a:pt x="2941" y="2170"/>
                    <a:pt x="2923" y="2146"/>
                    <a:pt x="2947" y="2140"/>
                  </a:cubicBezTo>
                  <a:cubicBezTo>
                    <a:pt x="2965" y="2134"/>
                    <a:pt x="2995" y="2146"/>
                    <a:pt x="3013" y="2140"/>
                  </a:cubicBezTo>
                  <a:cubicBezTo>
                    <a:pt x="3031" y="2128"/>
                    <a:pt x="3031" y="2128"/>
                    <a:pt x="3049" y="2116"/>
                  </a:cubicBezTo>
                  <a:cubicBezTo>
                    <a:pt x="3055" y="2110"/>
                    <a:pt x="3067" y="2110"/>
                    <a:pt x="3073" y="2110"/>
                  </a:cubicBezTo>
                  <a:cubicBezTo>
                    <a:pt x="3133" y="2068"/>
                    <a:pt x="3115" y="2050"/>
                    <a:pt x="3121" y="2002"/>
                  </a:cubicBezTo>
                  <a:cubicBezTo>
                    <a:pt x="3127" y="1966"/>
                    <a:pt x="3175" y="1942"/>
                    <a:pt x="3193" y="1918"/>
                  </a:cubicBezTo>
                  <a:cubicBezTo>
                    <a:pt x="3259" y="1810"/>
                    <a:pt x="3121" y="1906"/>
                    <a:pt x="3085" y="1906"/>
                  </a:cubicBezTo>
                  <a:cubicBezTo>
                    <a:pt x="3043" y="1906"/>
                    <a:pt x="3043" y="1822"/>
                    <a:pt x="3013" y="1792"/>
                  </a:cubicBezTo>
                  <a:cubicBezTo>
                    <a:pt x="2977" y="1756"/>
                    <a:pt x="3043" y="1636"/>
                    <a:pt x="3019" y="1618"/>
                  </a:cubicBezTo>
                  <a:cubicBezTo>
                    <a:pt x="2983" y="1588"/>
                    <a:pt x="2953" y="1571"/>
                    <a:pt x="2941" y="1516"/>
                  </a:cubicBezTo>
                  <a:cubicBezTo>
                    <a:pt x="2971" y="1469"/>
                    <a:pt x="2761" y="1451"/>
                    <a:pt x="2845" y="1409"/>
                  </a:cubicBezTo>
                  <a:cubicBezTo>
                    <a:pt x="2869" y="1403"/>
                    <a:pt x="2881" y="1397"/>
                    <a:pt x="2899" y="1385"/>
                  </a:cubicBezTo>
                  <a:cubicBezTo>
                    <a:pt x="2923" y="1367"/>
                    <a:pt x="2911" y="1349"/>
                    <a:pt x="2923" y="1325"/>
                  </a:cubicBezTo>
                  <a:cubicBezTo>
                    <a:pt x="2935" y="1289"/>
                    <a:pt x="2947" y="1271"/>
                    <a:pt x="2911" y="1241"/>
                  </a:cubicBezTo>
                  <a:cubicBezTo>
                    <a:pt x="2863" y="1193"/>
                    <a:pt x="2875" y="1163"/>
                    <a:pt x="2905" y="1109"/>
                  </a:cubicBezTo>
                  <a:cubicBezTo>
                    <a:pt x="2923" y="1079"/>
                    <a:pt x="2905" y="1073"/>
                    <a:pt x="2881" y="1055"/>
                  </a:cubicBezTo>
                  <a:cubicBezTo>
                    <a:pt x="2863" y="1037"/>
                    <a:pt x="2809" y="1013"/>
                    <a:pt x="2851" y="989"/>
                  </a:cubicBezTo>
                  <a:cubicBezTo>
                    <a:pt x="2893" y="965"/>
                    <a:pt x="2857" y="917"/>
                    <a:pt x="2827" y="911"/>
                  </a:cubicBezTo>
                  <a:cubicBezTo>
                    <a:pt x="2785" y="893"/>
                    <a:pt x="2809" y="863"/>
                    <a:pt x="2803" y="821"/>
                  </a:cubicBezTo>
                  <a:cubicBezTo>
                    <a:pt x="2773" y="690"/>
                    <a:pt x="2899" y="756"/>
                    <a:pt x="2899" y="660"/>
                  </a:cubicBezTo>
                  <a:cubicBezTo>
                    <a:pt x="2893" y="570"/>
                    <a:pt x="2959" y="690"/>
                    <a:pt x="2959" y="588"/>
                  </a:cubicBezTo>
                  <a:cubicBezTo>
                    <a:pt x="2965" y="570"/>
                    <a:pt x="2989" y="564"/>
                    <a:pt x="2995" y="540"/>
                  </a:cubicBezTo>
                  <a:cubicBezTo>
                    <a:pt x="3031" y="450"/>
                    <a:pt x="3031" y="450"/>
                    <a:pt x="3031" y="450"/>
                  </a:cubicBezTo>
                  <a:cubicBezTo>
                    <a:pt x="3067" y="360"/>
                    <a:pt x="3067" y="360"/>
                    <a:pt x="3067" y="360"/>
                  </a:cubicBezTo>
                  <a:lnTo>
                    <a:pt x="3067" y="360"/>
                  </a:lnTo>
                  <a:cubicBezTo>
                    <a:pt x="2995" y="312"/>
                    <a:pt x="2965" y="276"/>
                    <a:pt x="2911" y="372"/>
                  </a:cubicBezTo>
                  <a:cubicBezTo>
                    <a:pt x="2899" y="390"/>
                    <a:pt x="2833" y="354"/>
                    <a:pt x="2809" y="354"/>
                  </a:cubicBezTo>
                  <a:cubicBezTo>
                    <a:pt x="2743" y="348"/>
                    <a:pt x="2695" y="366"/>
                    <a:pt x="2635" y="330"/>
                  </a:cubicBezTo>
                  <a:cubicBezTo>
                    <a:pt x="2600" y="312"/>
                    <a:pt x="2617" y="270"/>
                    <a:pt x="2569" y="258"/>
                  </a:cubicBezTo>
                  <a:cubicBezTo>
                    <a:pt x="2528" y="246"/>
                    <a:pt x="2516" y="210"/>
                    <a:pt x="2528" y="174"/>
                  </a:cubicBezTo>
                  <a:cubicBezTo>
                    <a:pt x="2528" y="168"/>
                    <a:pt x="2540" y="114"/>
                    <a:pt x="2528" y="114"/>
                  </a:cubicBezTo>
                  <a:cubicBezTo>
                    <a:pt x="2528" y="108"/>
                    <a:pt x="2528" y="108"/>
                    <a:pt x="2528" y="108"/>
                  </a:cubicBezTo>
                  <a:cubicBezTo>
                    <a:pt x="2521" y="90"/>
                    <a:pt x="2450" y="90"/>
                    <a:pt x="2432" y="90"/>
                  </a:cubicBezTo>
                  <a:cubicBezTo>
                    <a:pt x="2390" y="96"/>
                    <a:pt x="2378" y="114"/>
                    <a:pt x="2366" y="61"/>
                  </a:cubicBezTo>
                  <a:lnTo>
                    <a:pt x="2366" y="61"/>
                  </a:lnTo>
                  <a:cubicBezTo>
                    <a:pt x="2348" y="61"/>
                    <a:pt x="2336" y="72"/>
                    <a:pt x="2324" y="78"/>
                  </a:cubicBezTo>
                  <a:cubicBezTo>
                    <a:pt x="2306" y="90"/>
                    <a:pt x="2300" y="78"/>
                    <a:pt x="2288" y="84"/>
                  </a:cubicBezTo>
                  <a:cubicBezTo>
                    <a:pt x="2258" y="96"/>
                    <a:pt x="2235" y="156"/>
                    <a:pt x="2217" y="126"/>
                  </a:cubicBezTo>
                  <a:cubicBezTo>
                    <a:pt x="2199" y="90"/>
                    <a:pt x="2223" y="54"/>
                    <a:pt x="2187" y="30"/>
                  </a:cubicBezTo>
                  <a:cubicBezTo>
                    <a:pt x="2157" y="0"/>
                    <a:pt x="2109" y="30"/>
                    <a:pt x="2091" y="66"/>
                  </a:cubicBezTo>
                  <a:cubicBezTo>
                    <a:pt x="2079" y="90"/>
                    <a:pt x="2061" y="120"/>
                    <a:pt x="2037" y="132"/>
                  </a:cubicBezTo>
                  <a:cubicBezTo>
                    <a:pt x="2007" y="150"/>
                    <a:pt x="1977" y="186"/>
                    <a:pt x="1941" y="186"/>
                  </a:cubicBezTo>
                  <a:cubicBezTo>
                    <a:pt x="1917" y="192"/>
                    <a:pt x="1863" y="174"/>
                    <a:pt x="1857" y="216"/>
                  </a:cubicBezTo>
                  <a:cubicBezTo>
                    <a:pt x="1839" y="294"/>
                    <a:pt x="1810" y="252"/>
                    <a:pt x="1749" y="264"/>
                  </a:cubicBezTo>
                  <a:cubicBezTo>
                    <a:pt x="1690" y="276"/>
                    <a:pt x="1702" y="330"/>
                    <a:pt x="1690" y="372"/>
                  </a:cubicBezTo>
                  <a:cubicBezTo>
                    <a:pt x="1678" y="402"/>
                    <a:pt x="1642" y="450"/>
                    <a:pt x="1606" y="426"/>
                  </a:cubicBezTo>
                  <a:cubicBezTo>
                    <a:pt x="1534" y="354"/>
                    <a:pt x="1510" y="438"/>
                    <a:pt x="1432" y="456"/>
                  </a:cubicBezTo>
                  <a:cubicBezTo>
                    <a:pt x="1366" y="468"/>
                    <a:pt x="1336" y="504"/>
                    <a:pt x="1288" y="450"/>
                  </a:cubicBezTo>
                  <a:cubicBezTo>
                    <a:pt x="1270" y="426"/>
                    <a:pt x="1198" y="456"/>
                    <a:pt x="1168" y="456"/>
                  </a:cubicBezTo>
                  <a:cubicBezTo>
                    <a:pt x="1096" y="456"/>
                    <a:pt x="1072" y="390"/>
                    <a:pt x="1030" y="486"/>
                  </a:cubicBezTo>
                  <a:cubicBezTo>
                    <a:pt x="1006" y="546"/>
                    <a:pt x="892" y="510"/>
                    <a:pt x="869" y="468"/>
                  </a:cubicBezTo>
                  <a:cubicBezTo>
                    <a:pt x="857" y="450"/>
                    <a:pt x="851" y="438"/>
                    <a:pt x="851" y="408"/>
                  </a:cubicBezTo>
                  <a:cubicBezTo>
                    <a:pt x="851" y="396"/>
                    <a:pt x="863" y="384"/>
                    <a:pt x="863" y="372"/>
                  </a:cubicBezTo>
                  <a:cubicBezTo>
                    <a:pt x="869" y="342"/>
                    <a:pt x="839" y="288"/>
                    <a:pt x="815" y="276"/>
                  </a:cubicBezTo>
                  <a:cubicBezTo>
                    <a:pt x="791" y="252"/>
                    <a:pt x="779" y="240"/>
                    <a:pt x="743" y="234"/>
                  </a:cubicBezTo>
                  <a:cubicBezTo>
                    <a:pt x="689" y="222"/>
                    <a:pt x="659" y="222"/>
                    <a:pt x="617" y="258"/>
                  </a:cubicBezTo>
                  <a:cubicBezTo>
                    <a:pt x="563" y="306"/>
                    <a:pt x="539" y="228"/>
                    <a:pt x="491" y="240"/>
                  </a:cubicBezTo>
                  <a:cubicBezTo>
                    <a:pt x="425" y="258"/>
                    <a:pt x="455" y="300"/>
                    <a:pt x="431" y="348"/>
                  </a:cubicBezTo>
                  <a:cubicBezTo>
                    <a:pt x="413" y="390"/>
                    <a:pt x="347" y="438"/>
                    <a:pt x="305" y="462"/>
                  </a:cubicBezTo>
                  <a:cubicBezTo>
                    <a:pt x="269" y="480"/>
                    <a:pt x="227" y="486"/>
                    <a:pt x="191" y="510"/>
                  </a:cubicBezTo>
                  <a:cubicBezTo>
                    <a:pt x="156" y="534"/>
                    <a:pt x="96" y="522"/>
                    <a:pt x="54" y="522"/>
                  </a:cubicBezTo>
                  <a:cubicBezTo>
                    <a:pt x="35" y="528"/>
                    <a:pt x="18" y="534"/>
                    <a:pt x="0" y="546"/>
                  </a:cubicBezTo>
                  <a:lnTo>
                    <a:pt x="0" y="546"/>
                  </a:lnTo>
                  <a:cubicBezTo>
                    <a:pt x="77" y="594"/>
                    <a:pt x="77" y="594"/>
                    <a:pt x="77" y="594"/>
                  </a:cubicBezTo>
                  <a:cubicBezTo>
                    <a:pt x="84" y="600"/>
                    <a:pt x="90" y="600"/>
                    <a:pt x="96" y="606"/>
                  </a:cubicBezTo>
                  <a:cubicBezTo>
                    <a:pt x="107" y="606"/>
                    <a:pt x="119" y="618"/>
                    <a:pt x="138" y="618"/>
                  </a:cubicBezTo>
                  <a:cubicBezTo>
                    <a:pt x="227" y="636"/>
                    <a:pt x="227" y="636"/>
                    <a:pt x="227" y="636"/>
                  </a:cubicBezTo>
                  <a:cubicBezTo>
                    <a:pt x="239" y="636"/>
                    <a:pt x="257" y="642"/>
                    <a:pt x="269" y="642"/>
                  </a:cubicBezTo>
                  <a:cubicBezTo>
                    <a:pt x="287" y="648"/>
                    <a:pt x="299" y="660"/>
                    <a:pt x="317" y="660"/>
                  </a:cubicBezTo>
                  <a:cubicBezTo>
                    <a:pt x="323" y="696"/>
                    <a:pt x="371" y="756"/>
                    <a:pt x="341" y="791"/>
                  </a:cubicBezTo>
                  <a:cubicBezTo>
                    <a:pt x="335" y="797"/>
                    <a:pt x="329" y="833"/>
                    <a:pt x="341" y="845"/>
                  </a:cubicBezTo>
                  <a:cubicBezTo>
                    <a:pt x="341" y="845"/>
                    <a:pt x="365" y="821"/>
                    <a:pt x="377" y="821"/>
                  </a:cubicBezTo>
                  <a:cubicBezTo>
                    <a:pt x="443" y="821"/>
                    <a:pt x="521" y="702"/>
                    <a:pt x="527" y="636"/>
                  </a:cubicBezTo>
                  <a:cubicBezTo>
                    <a:pt x="533" y="564"/>
                    <a:pt x="629" y="576"/>
                    <a:pt x="647" y="624"/>
                  </a:cubicBezTo>
                  <a:cubicBezTo>
                    <a:pt x="653" y="642"/>
                    <a:pt x="653" y="678"/>
                    <a:pt x="653" y="684"/>
                  </a:cubicBezTo>
                  <a:cubicBezTo>
                    <a:pt x="677" y="720"/>
                    <a:pt x="701" y="606"/>
                    <a:pt x="719" y="678"/>
                  </a:cubicBezTo>
                  <a:cubicBezTo>
                    <a:pt x="725" y="707"/>
                    <a:pt x="725" y="744"/>
                    <a:pt x="755" y="744"/>
                  </a:cubicBezTo>
                  <a:cubicBezTo>
                    <a:pt x="785" y="749"/>
                    <a:pt x="815" y="815"/>
                    <a:pt x="827" y="839"/>
                  </a:cubicBezTo>
                  <a:cubicBezTo>
                    <a:pt x="827" y="851"/>
                    <a:pt x="827" y="887"/>
                    <a:pt x="833" y="893"/>
                  </a:cubicBezTo>
                  <a:cubicBezTo>
                    <a:pt x="851" y="911"/>
                    <a:pt x="892" y="905"/>
                    <a:pt x="916" y="917"/>
                  </a:cubicBezTo>
                  <a:cubicBezTo>
                    <a:pt x="934" y="911"/>
                    <a:pt x="947" y="917"/>
                    <a:pt x="964" y="911"/>
                  </a:cubicBezTo>
                  <a:cubicBezTo>
                    <a:pt x="976" y="905"/>
                    <a:pt x="1018" y="863"/>
                    <a:pt x="1024" y="887"/>
                  </a:cubicBezTo>
                  <a:cubicBezTo>
                    <a:pt x="1030" y="929"/>
                    <a:pt x="1006" y="965"/>
                    <a:pt x="995" y="1001"/>
                  </a:cubicBezTo>
                  <a:cubicBezTo>
                    <a:pt x="988" y="1007"/>
                    <a:pt x="976" y="1043"/>
                    <a:pt x="995" y="1043"/>
                  </a:cubicBezTo>
                  <a:cubicBezTo>
                    <a:pt x="1006" y="1043"/>
                    <a:pt x="1006" y="1031"/>
                    <a:pt x="1018" y="1031"/>
                  </a:cubicBezTo>
                  <a:cubicBezTo>
                    <a:pt x="1030" y="1031"/>
                    <a:pt x="1036" y="1037"/>
                    <a:pt x="1048" y="1037"/>
                  </a:cubicBezTo>
                  <a:cubicBezTo>
                    <a:pt x="1072" y="1055"/>
                    <a:pt x="1072" y="1055"/>
                    <a:pt x="1072" y="1055"/>
                  </a:cubicBezTo>
                  <a:lnTo>
                    <a:pt x="1072" y="1055"/>
                  </a:lnTo>
                  <a:cubicBezTo>
                    <a:pt x="1090" y="1055"/>
                    <a:pt x="1108" y="1037"/>
                    <a:pt x="1126" y="1037"/>
                  </a:cubicBezTo>
                  <a:cubicBezTo>
                    <a:pt x="1126" y="1055"/>
                    <a:pt x="1126" y="1079"/>
                    <a:pt x="1132" y="1103"/>
                  </a:cubicBezTo>
                  <a:cubicBezTo>
                    <a:pt x="1132" y="1121"/>
                    <a:pt x="1144" y="1139"/>
                    <a:pt x="1150" y="1157"/>
                  </a:cubicBezTo>
                  <a:cubicBezTo>
                    <a:pt x="1156" y="1169"/>
                    <a:pt x="1162" y="1187"/>
                    <a:pt x="1168" y="1199"/>
                  </a:cubicBezTo>
                  <a:cubicBezTo>
                    <a:pt x="1174" y="1217"/>
                    <a:pt x="1192" y="1235"/>
                    <a:pt x="1180" y="1253"/>
                  </a:cubicBezTo>
                  <a:cubicBezTo>
                    <a:pt x="1162" y="1271"/>
                    <a:pt x="1132" y="1277"/>
                    <a:pt x="1108" y="1283"/>
                  </a:cubicBezTo>
                  <a:cubicBezTo>
                    <a:pt x="1084" y="1295"/>
                    <a:pt x="1084" y="1295"/>
                    <a:pt x="1084" y="1295"/>
                  </a:cubicBezTo>
                  <a:lnTo>
                    <a:pt x="1084" y="1295"/>
                  </a:lnTo>
                  <a:cubicBezTo>
                    <a:pt x="1102" y="1307"/>
                    <a:pt x="1126" y="1307"/>
                    <a:pt x="1132" y="1319"/>
                  </a:cubicBezTo>
                  <a:cubicBezTo>
                    <a:pt x="1168" y="1361"/>
                    <a:pt x="1174" y="1355"/>
                    <a:pt x="1222" y="1361"/>
                  </a:cubicBezTo>
                  <a:cubicBezTo>
                    <a:pt x="1246" y="1367"/>
                    <a:pt x="1264" y="1391"/>
                    <a:pt x="1276" y="1409"/>
                  </a:cubicBezTo>
                  <a:cubicBezTo>
                    <a:pt x="1288" y="1421"/>
                    <a:pt x="1282" y="1439"/>
                    <a:pt x="1288" y="1457"/>
                  </a:cubicBezTo>
                  <a:cubicBezTo>
                    <a:pt x="1294" y="1487"/>
                    <a:pt x="1342" y="1457"/>
                    <a:pt x="1360" y="1475"/>
                  </a:cubicBezTo>
                  <a:cubicBezTo>
                    <a:pt x="1372" y="1481"/>
                    <a:pt x="1372" y="1535"/>
                    <a:pt x="1378" y="1547"/>
                  </a:cubicBezTo>
                  <a:cubicBezTo>
                    <a:pt x="1378" y="1588"/>
                    <a:pt x="1366" y="1630"/>
                    <a:pt x="1336" y="1660"/>
                  </a:cubicBezTo>
                  <a:cubicBezTo>
                    <a:pt x="1294" y="1696"/>
                    <a:pt x="1252" y="1756"/>
                    <a:pt x="1270" y="1810"/>
                  </a:cubicBezTo>
                  <a:cubicBezTo>
                    <a:pt x="1282" y="1840"/>
                    <a:pt x="1114" y="1924"/>
                    <a:pt x="1078" y="1936"/>
                  </a:cubicBezTo>
                  <a:cubicBezTo>
                    <a:pt x="1018" y="1960"/>
                    <a:pt x="1030" y="1978"/>
                    <a:pt x="1036" y="1900"/>
                  </a:cubicBezTo>
                  <a:cubicBezTo>
                    <a:pt x="1036" y="1852"/>
                    <a:pt x="923" y="1870"/>
                    <a:pt x="887" y="1864"/>
                  </a:cubicBezTo>
                  <a:cubicBezTo>
                    <a:pt x="869" y="1858"/>
                    <a:pt x="857" y="1834"/>
                    <a:pt x="839" y="1846"/>
                  </a:cubicBezTo>
                  <a:cubicBezTo>
                    <a:pt x="797" y="1870"/>
                    <a:pt x="833" y="1942"/>
                    <a:pt x="797" y="1966"/>
                  </a:cubicBezTo>
                  <a:cubicBezTo>
                    <a:pt x="731" y="2020"/>
                    <a:pt x="677" y="1972"/>
                    <a:pt x="641" y="2062"/>
                  </a:cubicBezTo>
                  <a:cubicBezTo>
                    <a:pt x="605" y="2152"/>
                    <a:pt x="581" y="2218"/>
                    <a:pt x="509" y="2283"/>
                  </a:cubicBezTo>
                  <a:cubicBezTo>
                    <a:pt x="497" y="2307"/>
                    <a:pt x="497" y="2307"/>
                    <a:pt x="497" y="2307"/>
                  </a:cubicBezTo>
                  <a:lnTo>
                    <a:pt x="497" y="2307"/>
                  </a:lnTo>
                  <a:cubicBezTo>
                    <a:pt x="527" y="2331"/>
                    <a:pt x="509" y="2373"/>
                    <a:pt x="509" y="2409"/>
                  </a:cubicBezTo>
                  <a:cubicBezTo>
                    <a:pt x="509" y="2427"/>
                    <a:pt x="521" y="2439"/>
                    <a:pt x="533" y="2451"/>
                  </a:cubicBezTo>
                  <a:cubicBezTo>
                    <a:pt x="545" y="2469"/>
                    <a:pt x="551" y="2493"/>
                    <a:pt x="557" y="2511"/>
                  </a:cubicBezTo>
                  <a:lnTo>
                    <a:pt x="557" y="2511"/>
                  </a:lnTo>
                  <a:cubicBezTo>
                    <a:pt x="593" y="2493"/>
                    <a:pt x="659" y="2481"/>
                    <a:pt x="701" y="2469"/>
                  </a:cubicBezTo>
                  <a:cubicBezTo>
                    <a:pt x="743" y="2457"/>
                    <a:pt x="779" y="2439"/>
                    <a:pt x="815" y="2433"/>
                  </a:cubicBezTo>
                  <a:cubicBezTo>
                    <a:pt x="874" y="2427"/>
                    <a:pt x="899" y="2481"/>
                    <a:pt x="953" y="2469"/>
                  </a:cubicBezTo>
                  <a:cubicBezTo>
                    <a:pt x="1006" y="2451"/>
                    <a:pt x="1090" y="2415"/>
                    <a:pt x="1078" y="2349"/>
                  </a:cubicBezTo>
                  <a:cubicBezTo>
                    <a:pt x="1060" y="2290"/>
                    <a:pt x="976" y="2260"/>
                    <a:pt x="1090" y="2218"/>
                  </a:cubicBezTo>
                  <a:cubicBezTo>
                    <a:pt x="1114" y="2218"/>
                    <a:pt x="1132" y="2236"/>
                    <a:pt x="1156" y="2230"/>
                  </a:cubicBezTo>
                  <a:cubicBezTo>
                    <a:pt x="1192" y="2218"/>
                    <a:pt x="1234" y="2182"/>
                    <a:pt x="1258" y="2224"/>
                  </a:cubicBezTo>
                  <a:cubicBezTo>
                    <a:pt x="1270" y="2242"/>
                    <a:pt x="1270" y="2260"/>
                    <a:pt x="1276" y="2278"/>
                  </a:cubicBezTo>
                  <a:cubicBezTo>
                    <a:pt x="1282" y="2290"/>
                    <a:pt x="1300" y="2302"/>
                    <a:pt x="1306" y="2314"/>
                  </a:cubicBezTo>
                  <a:cubicBezTo>
                    <a:pt x="1336" y="2379"/>
                    <a:pt x="1300" y="2427"/>
                    <a:pt x="1390" y="2445"/>
                  </a:cubicBezTo>
                  <a:cubicBezTo>
                    <a:pt x="1438" y="2451"/>
                    <a:pt x="1516" y="2451"/>
                    <a:pt x="1504" y="2386"/>
                  </a:cubicBezTo>
                  <a:cubicBezTo>
                    <a:pt x="1486" y="2320"/>
                    <a:pt x="1540" y="2391"/>
                    <a:pt x="1576" y="2344"/>
                  </a:cubicBezTo>
                  <a:cubicBezTo>
                    <a:pt x="1618" y="2290"/>
                    <a:pt x="1684" y="2325"/>
                    <a:pt x="1702" y="2373"/>
                  </a:cubicBezTo>
                  <a:cubicBezTo>
                    <a:pt x="1744" y="2457"/>
                    <a:pt x="1773" y="2451"/>
                    <a:pt x="1857" y="2415"/>
                  </a:cubicBezTo>
                  <a:cubicBezTo>
                    <a:pt x="1893" y="2415"/>
                    <a:pt x="1989" y="2367"/>
                    <a:pt x="2013" y="2373"/>
                  </a:cubicBezTo>
                  <a:cubicBezTo>
                    <a:pt x="2013" y="2391"/>
                    <a:pt x="2043" y="2445"/>
                    <a:pt x="2031" y="2457"/>
                  </a:cubicBezTo>
                  <a:cubicBezTo>
                    <a:pt x="2007" y="2481"/>
                    <a:pt x="1965" y="2475"/>
                    <a:pt x="1941" y="2493"/>
                  </a:cubicBezTo>
                  <a:cubicBezTo>
                    <a:pt x="1929" y="2505"/>
                    <a:pt x="1983" y="2529"/>
                    <a:pt x="1989" y="2547"/>
                  </a:cubicBezTo>
                  <a:cubicBezTo>
                    <a:pt x="2019" y="2595"/>
                    <a:pt x="2145" y="2541"/>
                    <a:pt x="2139" y="2535"/>
                  </a:cubicBezTo>
                  <a:cubicBezTo>
                    <a:pt x="2127" y="2493"/>
                    <a:pt x="2139" y="2481"/>
                    <a:pt x="2145" y="2439"/>
                  </a:cubicBezTo>
                  <a:cubicBezTo>
                    <a:pt x="2145" y="2409"/>
                    <a:pt x="2199" y="2373"/>
                    <a:pt x="2211" y="2325"/>
                  </a:cubicBezTo>
                  <a:cubicBezTo>
                    <a:pt x="2229" y="2266"/>
                    <a:pt x="2211" y="2254"/>
                    <a:pt x="2276" y="2266"/>
                  </a:cubicBezTo>
                  <a:cubicBezTo>
                    <a:pt x="2294" y="2272"/>
                    <a:pt x="2300" y="2212"/>
                    <a:pt x="2318" y="2200"/>
                  </a:cubicBezTo>
                  <a:cubicBezTo>
                    <a:pt x="2336" y="2182"/>
                    <a:pt x="2354" y="2134"/>
                    <a:pt x="2378" y="2170"/>
                  </a:cubicBezTo>
                  <a:cubicBezTo>
                    <a:pt x="2384" y="2188"/>
                    <a:pt x="2492" y="2212"/>
                    <a:pt x="2521" y="2230"/>
                  </a:cubicBezTo>
                  <a:cubicBezTo>
                    <a:pt x="2569" y="2260"/>
                    <a:pt x="2528" y="2278"/>
                    <a:pt x="2528" y="2320"/>
                  </a:cubicBezTo>
                  <a:cubicBezTo>
                    <a:pt x="2534" y="2379"/>
                    <a:pt x="2617" y="2415"/>
                    <a:pt x="2623" y="2481"/>
                  </a:cubicBezTo>
                  <a:cubicBezTo>
                    <a:pt x="2623" y="2565"/>
                    <a:pt x="2641" y="2607"/>
                    <a:pt x="2677" y="2685"/>
                  </a:cubicBezTo>
                  <a:cubicBezTo>
                    <a:pt x="2671" y="2709"/>
                    <a:pt x="2671" y="2739"/>
                    <a:pt x="2689" y="2757"/>
                  </a:cubicBezTo>
                  <a:cubicBezTo>
                    <a:pt x="2695" y="2769"/>
                    <a:pt x="2713" y="2793"/>
                    <a:pt x="2713" y="2805"/>
                  </a:cubicBezTo>
                  <a:cubicBezTo>
                    <a:pt x="2725" y="2841"/>
                    <a:pt x="2719" y="2859"/>
                    <a:pt x="2737" y="2895"/>
                  </a:cubicBezTo>
                  <a:cubicBezTo>
                    <a:pt x="2803" y="3021"/>
                    <a:pt x="2803" y="3021"/>
                    <a:pt x="2803" y="3021"/>
                  </a:cubicBezTo>
                  <a:cubicBezTo>
                    <a:pt x="2809" y="3039"/>
                    <a:pt x="2815" y="3069"/>
                    <a:pt x="2839" y="3074"/>
                  </a:cubicBezTo>
                  <a:cubicBezTo>
                    <a:pt x="2869" y="3081"/>
                    <a:pt x="2869" y="3098"/>
                    <a:pt x="2887" y="3111"/>
                  </a:cubicBezTo>
                  <a:cubicBezTo>
                    <a:pt x="2995" y="3111"/>
                    <a:pt x="2995" y="3111"/>
                    <a:pt x="2995" y="3111"/>
                  </a:cubicBez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26" name="Freeform 133">
              <a:extLst>
                <a:ext uri="{FF2B5EF4-FFF2-40B4-BE49-F238E27FC236}">
                  <a16:creationId xmlns:a16="http://schemas.microsoft.com/office/drawing/2014/main" id="{6DA3CBE6-51E4-9B46-B94F-0D2C6CD3D5F9}"/>
                </a:ext>
              </a:extLst>
            </p:cNvPr>
            <p:cNvSpPr>
              <a:spLocks noChangeArrowheads="1"/>
            </p:cNvSpPr>
            <p:nvPr/>
          </p:nvSpPr>
          <p:spPr bwMode="auto">
            <a:xfrm>
              <a:off x="4429567" y="4906251"/>
              <a:ext cx="1469877" cy="785553"/>
            </a:xfrm>
            <a:custGeom>
              <a:avLst/>
              <a:gdLst>
                <a:gd name="T0" fmla="*/ 233 w 2757"/>
                <a:gd name="T1" fmla="*/ 947 h 1475"/>
                <a:gd name="T2" fmla="*/ 239 w 2757"/>
                <a:gd name="T3" fmla="*/ 845 h 1475"/>
                <a:gd name="T4" fmla="*/ 54 w 2757"/>
                <a:gd name="T5" fmla="*/ 809 h 1475"/>
                <a:gd name="T6" fmla="*/ 12 w 2757"/>
                <a:gd name="T7" fmla="*/ 851 h 1475"/>
                <a:gd name="T8" fmla="*/ 126 w 2757"/>
                <a:gd name="T9" fmla="*/ 935 h 1475"/>
                <a:gd name="T10" fmla="*/ 995 w 2757"/>
                <a:gd name="T11" fmla="*/ 0 h 1475"/>
                <a:gd name="T12" fmla="*/ 1018 w 2757"/>
                <a:gd name="T13" fmla="*/ 126 h 1475"/>
                <a:gd name="T14" fmla="*/ 1156 w 2757"/>
                <a:gd name="T15" fmla="*/ 312 h 1475"/>
                <a:gd name="T16" fmla="*/ 1414 w 2757"/>
                <a:gd name="T17" fmla="*/ 96 h 1475"/>
                <a:gd name="T18" fmla="*/ 1672 w 2757"/>
                <a:gd name="T19" fmla="*/ 168 h 1475"/>
                <a:gd name="T20" fmla="*/ 1768 w 2757"/>
                <a:gd name="T21" fmla="*/ 228 h 1475"/>
                <a:gd name="T22" fmla="*/ 1941 w 2757"/>
                <a:gd name="T23" fmla="*/ 264 h 1475"/>
                <a:gd name="T24" fmla="*/ 2013 w 2757"/>
                <a:gd name="T25" fmla="*/ 467 h 1475"/>
                <a:gd name="T26" fmla="*/ 2319 w 2757"/>
                <a:gd name="T27" fmla="*/ 246 h 1475"/>
                <a:gd name="T28" fmla="*/ 2427 w 2757"/>
                <a:gd name="T29" fmla="*/ 366 h 1475"/>
                <a:gd name="T30" fmla="*/ 2588 w 2757"/>
                <a:gd name="T31" fmla="*/ 539 h 1475"/>
                <a:gd name="T32" fmla="*/ 2667 w 2757"/>
                <a:gd name="T33" fmla="*/ 623 h 1475"/>
                <a:gd name="T34" fmla="*/ 2720 w 2757"/>
                <a:gd name="T35" fmla="*/ 659 h 1475"/>
                <a:gd name="T36" fmla="*/ 2732 w 2757"/>
                <a:gd name="T37" fmla="*/ 737 h 1475"/>
                <a:gd name="T38" fmla="*/ 2720 w 2757"/>
                <a:gd name="T39" fmla="*/ 869 h 1475"/>
                <a:gd name="T40" fmla="*/ 2720 w 2757"/>
                <a:gd name="T41" fmla="*/ 959 h 1475"/>
                <a:gd name="T42" fmla="*/ 2505 w 2757"/>
                <a:gd name="T43" fmla="*/ 1055 h 1475"/>
                <a:gd name="T44" fmla="*/ 2379 w 2757"/>
                <a:gd name="T45" fmla="*/ 1169 h 1475"/>
                <a:gd name="T46" fmla="*/ 1983 w 2757"/>
                <a:gd name="T47" fmla="*/ 1468 h 1475"/>
                <a:gd name="T48" fmla="*/ 1414 w 2757"/>
                <a:gd name="T49" fmla="*/ 1264 h 1475"/>
                <a:gd name="T50" fmla="*/ 1330 w 2757"/>
                <a:gd name="T51" fmla="*/ 995 h 1475"/>
                <a:gd name="T52" fmla="*/ 1552 w 2757"/>
                <a:gd name="T53" fmla="*/ 863 h 1475"/>
                <a:gd name="T54" fmla="*/ 1618 w 2757"/>
                <a:gd name="T55" fmla="*/ 557 h 1475"/>
                <a:gd name="T56" fmla="*/ 1432 w 2757"/>
                <a:gd name="T57" fmla="*/ 461 h 1475"/>
                <a:gd name="T58" fmla="*/ 1234 w 2757"/>
                <a:gd name="T59" fmla="*/ 485 h 1475"/>
                <a:gd name="T60" fmla="*/ 1240 w 2757"/>
                <a:gd name="T61" fmla="*/ 839 h 1475"/>
                <a:gd name="T62" fmla="*/ 1060 w 2757"/>
                <a:gd name="T63" fmla="*/ 917 h 1475"/>
                <a:gd name="T64" fmla="*/ 881 w 2757"/>
                <a:gd name="T65" fmla="*/ 1001 h 1475"/>
                <a:gd name="T66" fmla="*/ 635 w 2757"/>
                <a:gd name="T67" fmla="*/ 1049 h 1475"/>
                <a:gd name="T68" fmla="*/ 491 w 2757"/>
                <a:gd name="T69" fmla="*/ 1199 h 1475"/>
                <a:gd name="T70" fmla="*/ 305 w 2757"/>
                <a:gd name="T71" fmla="*/ 1073 h 1475"/>
                <a:gd name="T72" fmla="*/ 222 w 2757"/>
                <a:gd name="T73" fmla="*/ 977 h 1475"/>
                <a:gd name="T74" fmla="*/ 443 w 2757"/>
                <a:gd name="T75" fmla="*/ 971 h 1475"/>
                <a:gd name="T76" fmla="*/ 425 w 2757"/>
                <a:gd name="T77" fmla="*/ 755 h 1475"/>
                <a:gd name="T78" fmla="*/ 527 w 2757"/>
                <a:gd name="T79" fmla="*/ 653 h 1475"/>
                <a:gd name="T80" fmla="*/ 617 w 2757"/>
                <a:gd name="T81" fmla="*/ 719 h 1475"/>
                <a:gd name="T82" fmla="*/ 881 w 2757"/>
                <a:gd name="T83" fmla="*/ 587 h 1475"/>
                <a:gd name="T84" fmla="*/ 791 w 2757"/>
                <a:gd name="T85" fmla="*/ 419 h 1475"/>
                <a:gd name="T86" fmla="*/ 803 w 2757"/>
                <a:gd name="T87" fmla="*/ 282 h 1475"/>
                <a:gd name="T88" fmla="*/ 761 w 2757"/>
                <a:gd name="T89" fmla="*/ 186 h 1475"/>
                <a:gd name="T90" fmla="*/ 995 w 2757"/>
                <a:gd name="T91" fmla="*/ 0 h 1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57" h="1475">
                  <a:moveTo>
                    <a:pt x="222" y="977"/>
                  </a:moveTo>
                  <a:lnTo>
                    <a:pt x="222" y="977"/>
                  </a:lnTo>
                  <a:cubicBezTo>
                    <a:pt x="227" y="965"/>
                    <a:pt x="233" y="959"/>
                    <a:pt x="233" y="947"/>
                  </a:cubicBezTo>
                  <a:cubicBezTo>
                    <a:pt x="233" y="929"/>
                    <a:pt x="233" y="923"/>
                    <a:pt x="239" y="911"/>
                  </a:cubicBezTo>
                  <a:cubicBezTo>
                    <a:pt x="245" y="905"/>
                    <a:pt x="245" y="893"/>
                    <a:pt x="245" y="887"/>
                  </a:cubicBezTo>
                  <a:cubicBezTo>
                    <a:pt x="245" y="881"/>
                    <a:pt x="239" y="851"/>
                    <a:pt x="239" y="845"/>
                  </a:cubicBezTo>
                  <a:lnTo>
                    <a:pt x="239" y="845"/>
                  </a:lnTo>
                  <a:cubicBezTo>
                    <a:pt x="227" y="851"/>
                    <a:pt x="209" y="851"/>
                    <a:pt x="198" y="851"/>
                  </a:cubicBezTo>
                  <a:cubicBezTo>
                    <a:pt x="143" y="857"/>
                    <a:pt x="96" y="839"/>
                    <a:pt x="54" y="809"/>
                  </a:cubicBezTo>
                  <a:cubicBezTo>
                    <a:pt x="30" y="791"/>
                    <a:pt x="24" y="797"/>
                    <a:pt x="0" y="803"/>
                  </a:cubicBezTo>
                  <a:lnTo>
                    <a:pt x="0" y="803"/>
                  </a:lnTo>
                  <a:cubicBezTo>
                    <a:pt x="12" y="851"/>
                    <a:pt x="12" y="851"/>
                    <a:pt x="12" y="851"/>
                  </a:cubicBezTo>
                  <a:cubicBezTo>
                    <a:pt x="30" y="869"/>
                    <a:pt x="42" y="881"/>
                    <a:pt x="60" y="893"/>
                  </a:cubicBezTo>
                  <a:cubicBezTo>
                    <a:pt x="78" y="905"/>
                    <a:pt x="90" y="905"/>
                    <a:pt x="108" y="911"/>
                  </a:cubicBezTo>
                  <a:cubicBezTo>
                    <a:pt x="114" y="917"/>
                    <a:pt x="120" y="929"/>
                    <a:pt x="126" y="935"/>
                  </a:cubicBezTo>
                  <a:cubicBezTo>
                    <a:pt x="150" y="971"/>
                    <a:pt x="180" y="965"/>
                    <a:pt x="222" y="977"/>
                  </a:cubicBezTo>
                  <a:close/>
                  <a:moveTo>
                    <a:pt x="995" y="0"/>
                  </a:moveTo>
                  <a:lnTo>
                    <a:pt x="995" y="0"/>
                  </a:lnTo>
                  <a:cubicBezTo>
                    <a:pt x="1018" y="48"/>
                    <a:pt x="1018" y="48"/>
                    <a:pt x="1018" y="48"/>
                  </a:cubicBezTo>
                  <a:cubicBezTo>
                    <a:pt x="1018" y="54"/>
                    <a:pt x="1018" y="54"/>
                    <a:pt x="1024" y="54"/>
                  </a:cubicBezTo>
                  <a:cubicBezTo>
                    <a:pt x="1018" y="78"/>
                    <a:pt x="982" y="120"/>
                    <a:pt x="1018" y="126"/>
                  </a:cubicBezTo>
                  <a:cubicBezTo>
                    <a:pt x="1037" y="126"/>
                    <a:pt x="1114" y="126"/>
                    <a:pt x="1120" y="138"/>
                  </a:cubicBezTo>
                  <a:cubicBezTo>
                    <a:pt x="1126" y="150"/>
                    <a:pt x="1114" y="198"/>
                    <a:pt x="1114" y="216"/>
                  </a:cubicBezTo>
                  <a:cubicBezTo>
                    <a:pt x="1114" y="234"/>
                    <a:pt x="1120" y="336"/>
                    <a:pt x="1156" y="312"/>
                  </a:cubicBezTo>
                  <a:cubicBezTo>
                    <a:pt x="1186" y="300"/>
                    <a:pt x="1216" y="234"/>
                    <a:pt x="1228" y="204"/>
                  </a:cubicBezTo>
                  <a:cubicBezTo>
                    <a:pt x="1234" y="162"/>
                    <a:pt x="1234" y="60"/>
                    <a:pt x="1264" y="36"/>
                  </a:cubicBezTo>
                  <a:cubicBezTo>
                    <a:pt x="1312" y="0"/>
                    <a:pt x="1378" y="90"/>
                    <a:pt x="1414" y="96"/>
                  </a:cubicBezTo>
                  <a:lnTo>
                    <a:pt x="1414" y="96"/>
                  </a:lnTo>
                  <a:cubicBezTo>
                    <a:pt x="1432" y="102"/>
                    <a:pt x="1444" y="108"/>
                    <a:pt x="1462" y="138"/>
                  </a:cubicBezTo>
                  <a:cubicBezTo>
                    <a:pt x="1522" y="258"/>
                    <a:pt x="1606" y="204"/>
                    <a:pt x="1672" y="168"/>
                  </a:cubicBezTo>
                  <a:lnTo>
                    <a:pt x="1672" y="168"/>
                  </a:lnTo>
                  <a:cubicBezTo>
                    <a:pt x="1749" y="216"/>
                    <a:pt x="1749" y="216"/>
                    <a:pt x="1749" y="216"/>
                  </a:cubicBezTo>
                  <a:cubicBezTo>
                    <a:pt x="1756" y="222"/>
                    <a:pt x="1762" y="222"/>
                    <a:pt x="1768" y="228"/>
                  </a:cubicBezTo>
                  <a:cubicBezTo>
                    <a:pt x="1779" y="228"/>
                    <a:pt x="1791" y="240"/>
                    <a:pt x="1810" y="240"/>
                  </a:cubicBezTo>
                  <a:cubicBezTo>
                    <a:pt x="1899" y="258"/>
                    <a:pt x="1899" y="258"/>
                    <a:pt x="1899" y="258"/>
                  </a:cubicBezTo>
                  <a:cubicBezTo>
                    <a:pt x="1911" y="258"/>
                    <a:pt x="1929" y="264"/>
                    <a:pt x="1941" y="264"/>
                  </a:cubicBezTo>
                  <a:cubicBezTo>
                    <a:pt x="1959" y="270"/>
                    <a:pt x="1971" y="282"/>
                    <a:pt x="1989" y="282"/>
                  </a:cubicBezTo>
                  <a:cubicBezTo>
                    <a:pt x="1995" y="318"/>
                    <a:pt x="2043" y="378"/>
                    <a:pt x="2013" y="413"/>
                  </a:cubicBezTo>
                  <a:cubicBezTo>
                    <a:pt x="2007" y="419"/>
                    <a:pt x="2001" y="455"/>
                    <a:pt x="2013" y="467"/>
                  </a:cubicBezTo>
                  <a:cubicBezTo>
                    <a:pt x="2013" y="467"/>
                    <a:pt x="2037" y="443"/>
                    <a:pt x="2049" y="443"/>
                  </a:cubicBezTo>
                  <a:cubicBezTo>
                    <a:pt x="2115" y="443"/>
                    <a:pt x="2193" y="324"/>
                    <a:pt x="2199" y="258"/>
                  </a:cubicBezTo>
                  <a:cubicBezTo>
                    <a:pt x="2205" y="186"/>
                    <a:pt x="2301" y="198"/>
                    <a:pt x="2319" y="246"/>
                  </a:cubicBezTo>
                  <a:cubicBezTo>
                    <a:pt x="2325" y="264"/>
                    <a:pt x="2325" y="300"/>
                    <a:pt x="2325" y="306"/>
                  </a:cubicBezTo>
                  <a:cubicBezTo>
                    <a:pt x="2349" y="342"/>
                    <a:pt x="2373" y="228"/>
                    <a:pt x="2391" y="300"/>
                  </a:cubicBezTo>
                  <a:cubicBezTo>
                    <a:pt x="2397" y="329"/>
                    <a:pt x="2397" y="366"/>
                    <a:pt x="2427" y="366"/>
                  </a:cubicBezTo>
                  <a:cubicBezTo>
                    <a:pt x="2457" y="371"/>
                    <a:pt x="2487" y="437"/>
                    <a:pt x="2499" y="461"/>
                  </a:cubicBezTo>
                  <a:cubicBezTo>
                    <a:pt x="2499" y="473"/>
                    <a:pt x="2499" y="509"/>
                    <a:pt x="2505" y="515"/>
                  </a:cubicBezTo>
                  <a:cubicBezTo>
                    <a:pt x="2523" y="533"/>
                    <a:pt x="2564" y="527"/>
                    <a:pt x="2588" y="539"/>
                  </a:cubicBezTo>
                  <a:cubicBezTo>
                    <a:pt x="2606" y="533"/>
                    <a:pt x="2619" y="539"/>
                    <a:pt x="2636" y="533"/>
                  </a:cubicBezTo>
                  <a:cubicBezTo>
                    <a:pt x="2648" y="527"/>
                    <a:pt x="2690" y="485"/>
                    <a:pt x="2696" y="509"/>
                  </a:cubicBezTo>
                  <a:cubicBezTo>
                    <a:pt x="2702" y="551"/>
                    <a:pt x="2678" y="587"/>
                    <a:pt x="2667" y="623"/>
                  </a:cubicBezTo>
                  <a:cubicBezTo>
                    <a:pt x="2660" y="629"/>
                    <a:pt x="2648" y="665"/>
                    <a:pt x="2667" y="665"/>
                  </a:cubicBezTo>
                  <a:cubicBezTo>
                    <a:pt x="2678" y="665"/>
                    <a:pt x="2678" y="653"/>
                    <a:pt x="2690" y="653"/>
                  </a:cubicBezTo>
                  <a:cubicBezTo>
                    <a:pt x="2702" y="653"/>
                    <a:pt x="2708" y="659"/>
                    <a:pt x="2720" y="659"/>
                  </a:cubicBezTo>
                  <a:cubicBezTo>
                    <a:pt x="2744" y="677"/>
                    <a:pt x="2744" y="677"/>
                    <a:pt x="2744" y="677"/>
                  </a:cubicBezTo>
                  <a:lnTo>
                    <a:pt x="2744" y="677"/>
                  </a:lnTo>
                  <a:cubicBezTo>
                    <a:pt x="2744" y="701"/>
                    <a:pt x="2744" y="719"/>
                    <a:pt x="2732" y="737"/>
                  </a:cubicBezTo>
                  <a:cubicBezTo>
                    <a:pt x="2726" y="749"/>
                    <a:pt x="2702" y="773"/>
                    <a:pt x="2702" y="785"/>
                  </a:cubicBezTo>
                  <a:cubicBezTo>
                    <a:pt x="2708" y="791"/>
                    <a:pt x="2714" y="815"/>
                    <a:pt x="2708" y="821"/>
                  </a:cubicBezTo>
                  <a:cubicBezTo>
                    <a:pt x="2708" y="839"/>
                    <a:pt x="2708" y="851"/>
                    <a:pt x="2720" y="869"/>
                  </a:cubicBezTo>
                  <a:cubicBezTo>
                    <a:pt x="2732" y="887"/>
                    <a:pt x="2744" y="899"/>
                    <a:pt x="2756" y="917"/>
                  </a:cubicBezTo>
                  <a:lnTo>
                    <a:pt x="2756" y="917"/>
                  </a:lnTo>
                  <a:cubicBezTo>
                    <a:pt x="2720" y="959"/>
                    <a:pt x="2720" y="959"/>
                    <a:pt x="2720" y="959"/>
                  </a:cubicBezTo>
                  <a:cubicBezTo>
                    <a:pt x="2702" y="971"/>
                    <a:pt x="2643" y="977"/>
                    <a:pt x="2643" y="1001"/>
                  </a:cubicBezTo>
                  <a:cubicBezTo>
                    <a:pt x="2636" y="1043"/>
                    <a:pt x="2625" y="1037"/>
                    <a:pt x="2577" y="1049"/>
                  </a:cubicBezTo>
                  <a:cubicBezTo>
                    <a:pt x="2541" y="1061"/>
                    <a:pt x="2541" y="1073"/>
                    <a:pt x="2505" y="1055"/>
                  </a:cubicBezTo>
                  <a:cubicBezTo>
                    <a:pt x="2487" y="1049"/>
                    <a:pt x="2445" y="1007"/>
                    <a:pt x="2433" y="1007"/>
                  </a:cubicBezTo>
                  <a:cubicBezTo>
                    <a:pt x="2427" y="1025"/>
                    <a:pt x="2391" y="1073"/>
                    <a:pt x="2379" y="1085"/>
                  </a:cubicBezTo>
                  <a:cubicBezTo>
                    <a:pt x="2331" y="1133"/>
                    <a:pt x="2379" y="1133"/>
                    <a:pt x="2379" y="1169"/>
                  </a:cubicBezTo>
                  <a:cubicBezTo>
                    <a:pt x="2337" y="1199"/>
                    <a:pt x="2283" y="1186"/>
                    <a:pt x="2235" y="1210"/>
                  </a:cubicBezTo>
                  <a:cubicBezTo>
                    <a:pt x="2169" y="1240"/>
                    <a:pt x="2211" y="1294"/>
                    <a:pt x="2127" y="1306"/>
                  </a:cubicBezTo>
                  <a:cubicBezTo>
                    <a:pt x="1995" y="1312"/>
                    <a:pt x="2061" y="1456"/>
                    <a:pt x="1983" y="1468"/>
                  </a:cubicBezTo>
                  <a:cubicBezTo>
                    <a:pt x="1947" y="1474"/>
                    <a:pt x="1810" y="1390"/>
                    <a:pt x="1786" y="1366"/>
                  </a:cubicBezTo>
                  <a:cubicBezTo>
                    <a:pt x="1756" y="1330"/>
                    <a:pt x="1768" y="1258"/>
                    <a:pt x="1720" y="1252"/>
                  </a:cubicBezTo>
                  <a:cubicBezTo>
                    <a:pt x="1612" y="1234"/>
                    <a:pt x="1516" y="1276"/>
                    <a:pt x="1414" y="1264"/>
                  </a:cubicBezTo>
                  <a:cubicBezTo>
                    <a:pt x="1360" y="1258"/>
                    <a:pt x="1360" y="1240"/>
                    <a:pt x="1360" y="1193"/>
                  </a:cubicBezTo>
                  <a:cubicBezTo>
                    <a:pt x="1348" y="1162"/>
                    <a:pt x="1348" y="1115"/>
                    <a:pt x="1342" y="1079"/>
                  </a:cubicBezTo>
                  <a:cubicBezTo>
                    <a:pt x="1342" y="1055"/>
                    <a:pt x="1330" y="1025"/>
                    <a:pt x="1330" y="995"/>
                  </a:cubicBezTo>
                  <a:cubicBezTo>
                    <a:pt x="1336" y="995"/>
                    <a:pt x="1396" y="1001"/>
                    <a:pt x="1402" y="1001"/>
                  </a:cubicBezTo>
                  <a:cubicBezTo>
                    <a:pt x="1432" y="1001"/>
                    <a:pt x="1456" y="1001"/>
                    <a:pt x="1480" y="995"/>
                  </a:cubicBezTo>
                  <a:cubicBezTo>
                    <a:pt x="1540" y="971"/>
                    <a:pt x="1540" y="911"/>
                    <a:pt x="1552" y="863"/>
                  </a:cubicBezTo>
                  <a:cubicBezTo>
                    <a:pt x="1552" y="797"/>
                    <a:pt x="1546" y="767"/>
                    <a:pt x="1588" y="719"/>
                  </a:cubicBezTo>
                  <a:cubicBezTo>
                    <a:pt x="1618" y="683"/>
                    <a:pt x="1636" y="635"/>
                    <a:pt x="1660" y="599"/>
                  </a:cubicBezTo>
                  <a:cubicBezTo>
                    <a:pt x="1678" y="569"/>
                    <a:pt x="1642" y="569"/>
                    <a:pt x="1618" y="557"/>
                  </a:cubicBezTo>
                  <a:cubicBezTo>
                    <a:pt x="1576" y="545"/>
                    <a:pt x="1528" y="527"/>
                    <a:pt x="1492" y="503"/>
                  </a:cubicBezTo>
                  <a:cubicBezTo>
                    <a:pt x="1468" y="497"/>
                    <a:pt x="1492" y="467"/>
                    <a:pt x="1492" y="450"/>
                  </a:cubicBezTo>
                  <a:cubicBezTo>
                    <a:pt x="1492" y="437"/>
                    <a:pt x="1438" y="455"/>
                    <a:pt x="1432" y="461"/>
                  </a:cubicBezTo>
                  <a:cubicBezTo>
                    <a:pt x="1402" y="485"/>
                    <a:pt x="1462" y="503"/>
                    <a:pt x="1408" y="521"/>
                  </a:cubicBezTo>
                  <a:cubicBezTo>
                    <a:pt x="1360" y="533"/>
                    <a:pt x="1318" y="527"/>
                    <a:pt x="1276" y="509"/>
                  </a:cubicBezTo>
                  <a:cubicBezTo>
                    <a:pt x="1270" y="509"/>
                    <a:pt x="1234" y="485"/>
                    <a:pt x="1234" y="485"/>
                  </a:cubicBezTo>
                  <a:cubicBezTo>
                    <a:pt x="1222" y="491"/>
                    <a:pt x="1210" y="581"/>
                    <a:pt x="1210" y="599"/>
                  </a:cubicBezTo>
                  <a:cubicBezTo>
                    <a:pt x="1210" y="635"/>
                    <a:pt x="1306" y="617"/>
                    <a:pt x="1300" y="659"/>
                  </a:cubicBezTo>
                  <a:cubicBezTo>
                    <a:pt x="1288" y="719"/>
                    <a:pt x="1270" y="785"/>
                    <a:pt x="1240" y="839"/>
                  </a:cubicBezTo>
                  <a:cubicBezTo>
                    <a:pt x="1216" y="875"/>
                    <a:pt x="1204" y="857"/>
                    <a:pt x="1168" y="857"/>
                  </a:cubicBezTo>
                  <a:cubicBezTo>
                    <a:pt x="1084" y="899"/>
                    <a:pt x="1114" y="803"/>
                    <a:pt x="1066" y="827"/>
                  </a:cubicBezTo>
                  <a:cubicBezTo>
                    <a:pt x="1060" y="917"/>
                    <a:pt x="1060" y="917"/>
                    <a:pt x="1060" y="917"/>
                  </a:cubicBezTo>
                  <a:cubicBezTo>
                    <a:pt x="1060" y="953"/>
                    <a:pt x="1144" y="959"/>
                    <a:pt x="1078" y="965"/>
                  </a:cubicBezTo>
                  <a:cubicBezTo>
                    <a:pt x="1048" y="971"/>
                    <a:pt x="1013" y="977"/>
                    <a:pt x="989" y="977"/>
                  </a:cubicBezTo>
                  <a:cubicBezTo>
                    <a:pt x="971" y="971"/>
                    <a:pt x="863" y="965"/>
                    <a:pt x="881" y="1001"/>
                  </a:cubicBezTo>
                  <a:cubicBezTo>
                    <a:pt x="917" y="1079"/>
                    <a:pt x="887" y="1055"/>
                    <a:pt x="857" y="1127"/>
                  </a:cubicBezTo>
                  <a:cubicBezTo>
                    <a:pt x="845" y="1151"/>
                    <a:pt x="803" y="1133"/>
                    <a:pt x="785" y="1145"/>
                  </a:cubicBezTo>
                  <a:cubicBezTo>
                    <a:pt x="701" y="1199"/>
                    <a:pt x="653" y="1127"/>
                    <a:pt x="635" y="1049"/>
                  </a:cubicBezTo>
                  <a:cubicBezTo>
                    <a:pt x="617" y="1049"/>
                    <a:pt x="491" y="1037"/>
                    <a:pt x="509" y="1079"/>
                  </a:cubicBezTo>
                  <a:cubicBezTo>
                    <a:pt x="527" y="1133"/>
                    <a:pt x="497" y="1138"/>
                    <a:pt x="491" y="1199"/>
                  </a:cubicBezTo>
                  <a:lnTo>
                    <a:pt x="491" y="1199"/>
                  </a:lnTo>
                  <a:cubicBezTo>
                    <a:pt x="443" y="1186"/>
                    <a:pt x="353" y="1222"/>
                    <a:pt x="377" y="1138"/>
                  </a:cubicBezTo>
                  <a:cubicBezTo>
                    <a:pt x="383" y="1133"/>
                    <a:pt x="389" y="1097"/>
                    <a:pt x="377" y="1091"/>
                  </a:cubicBezTo>
                  <a:cubicBezTo>
                    <a:pt x="353" y="1085"/>
                    <a:pt x="329" y="1091"/>
                    <a:pt x="305" y="1073"/>
                  </a:cubicBezTo>
                  <a:cubicBezTo>
                    <a:pt x="293" y="1061"/>
                    <a:pt x="299" y="1049"/>
                    <a:pt x="281" y="1043"/>
                  </a:cubicBezTo>
                  <a:cubicBezTo>
                    <a:pt x="222" y="977"/>
                    <a:pt x="222" y="977"/>
                    <a:pt x="222" y="977"/>
                  </a:cubicBezTo>
                  <a:lnTo>
                    <a:pt x="222" y="977"/>
                  </a:lnTo>
                  <a:cubicBezTo>
                    <a:pt x="329" y="977"/>
                    <a:pt x="329" y="977"/>
                    <a:pt x="329" y="977"/>
                  </a:cubicBezTo>
                  <a:cubicBezTo>
                    <a:pt x="347" y="983"/>
                    <a:pt x="365" y="995"/>
                    <a:pt x="383" y="995"/>
                  </a:cubicBezTo>
                  <a:cubicBezTo>
                    <a:pt x="407" y="989"/>
                    <a:pt x="425" y="977"/>
                    <a:pt x="443" y="971"/>
                  </a:cubicBezTo>
                  <a:cubicBezTo>
                    <a:pt x="473" y="965"/>
                    <a:pt x="503" y="995"/>
                    <a:pt x="521" y="977"/>
                  </a:cubicBezTo>
                  <a:cubicBezTo>
                    <a:pt x="551" y="953"/>
                    <a:pt x="557" y="881"/>
                    <a:pt x="551" y="845"/>
                  </a:cubicBezTo>
                  <a:cubicBezTo>
                    <a:pt x="533" y="791"/>
                    <a:pt x="479" y="755"/>
                    <a:pt x="425" y="755"/>
                  </a:cubicBezTo>
                  <a:lnTo>
                    <a:pt x="425" y="755"/>
                  </a:lnTo>
                  <a:cubicBezTo>
                    <a:pt x="449" y="719"/>
                    <a:pt x="461" y="665"/>
                    <a:pt x="509" y="659"/>
                  </a:cubicBezTo>
                  <a:cubicBezTo>
                    <a:pt x="509" y="659"/>
                    <a:pt x="515" y="653"/>
                    <a:pt x="527" y="653"/>
                  </a:cubicBezTo>
                  <a:lnTo>
                    <a:pt x="527" y="653"/>
                  </a:lnTo>
                  <a:cubicBezTo>
                    <a:pt x="551" y="743"/>
                    <a:pt x="551" y="743"/>
                    <a:pt x="551" y="743"/>
                  </a:cubicBezTo>
                  <a:cubicBezTo>
                    <a:pt x="581" y="767"/>
                    <a:pt x="593" y="737"/>
                    <a:pt x="617" y="719"/>
                  </a:cubicBezTo>
                  <a:cubicBezTo>
                    <a:pt x="671" y="695"/>
                    <a:pt x="737" y="701"/>
                    <a:pt x="797" y="689"/>
                  </a:cubicBezTo>
                  <a:cubicBezTo>
                    <a:pt x="821" y="683"/>
                    <a:pt x="893" y="683"/>
                    <a:pt x="905" y="653"/>
                  </a:cubicBezTo>
                  <a:cubicBezTo>
                    <a:pt x="911" y="629"/>
                    <a:pt x="881" y="611"/>
                    <a:pt x="881" y="587"/>
                  </a:cubicBezTo>
                  <a:cubicBezTo>
                    <a:pt x="881" y="575"/>
                    <a:pt x="905" y="563"/>
                    <a:pt x="911" y="545"/>
                  </a:cubicBezTo>
                  <a:cubicBezTo>
                    <a:pt x="917" y="527"/>
                    <a:pt x="923" y="485"/>
                    <a:pt x="911" y="467"/>
                  </a:cubicBezTo>
                  <a:cubicBezTo>
                    <a:pt x="899" y="455"/>
                    <a:pt x="809" y="419"/>
                    <a:pt x="791" y="419"/>
                  </a:cubicBezTo>
                  <a:lnTo>
                    <a:pt x="791" y="419"/>
                  </a:lnTo>
                  <a:cubicBezTo>
                    <a:pt x="809" y="384"/>
                    <a:pt x="809" y="342"/>
                    <a:pt x="785" y="312"/>
                  </a:cubicBezTo>
                  <a:cubicBezTo>
                    <a:pt x="761" y="288"/>
                    <a:pt x="755" y="258"/>
                    <a:pt x="803" y="282"/>
                  </a:cubicBezTo>
                  <a:cubicBezTo>
                    <a:pt x="809" y="288"/>
                    <a:pt x="869" y="354"/>
                    <a:pt x="869" y="312"/>
                  </a:cubicBezTo>
                  <a:cubicBezTo>
                    <a:pt x="875" y="264"/>
                    <a:pt x="905" y="252"/>
                    <a:pt x="869" y="222"/>
                  </a:cubicBezTo>
                  <a:cubicBezTo>
                    <a:pt x="839" y="222"/>
                    <a:pt x="725" y="258"/>
                    <a:pt x="761" y="186"/>
                  </a:cubicBezTo>
                  <a:cubicBezTo>
                    <a:pt x="785" y="144"/>
                    <a:pt x="821" y="138"/>
                    <a:pt x="857" y="120"/>
                  </a:cubicBezTo>
                  <a:cubicBezTo>
                    <a:pt x="887" y="108"/>
                    <a:pt x="911" y="78"/>
                    <a:pt x="929" y="60"/>
                  </a:cubicBezTo>
                  <a:cubicBezTo>
                    <a:pt x="953" y="42"/>
                    <a:pt x="971" y="24"/>
                    <a:pt x="995" y="0"/>
                  </a:cubicBezTo>
                  <a:close/>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27" name="Freeform 134">
              <a:extLst>
                <a:ext uri="{FF2B5EF4-FFF2-40B4-BE49-F238E27FC236}">
                  <a16:creationId xmlns:a16="http://schemas.microsoft.com/office/drawing/2014/main" id="{A3267B76-6E9F-4D4E-B4E7-21416BC17D7B}"/>
                </a:ext>
              </a:extLst>
            </p:cNvPr>
            <p:cNvSpPr>
              <a:spLocks noChangeArrowheads="1"/>
            </p:cNvSpPr>
            <p:nvPr/>
          </p:nvSpPr>
          <p:spPr bwMode="auto">
            <a:xfrm>
              <a:off x="4951667" y="4793356"/>
              <a:ext cx="317494" cy="291642"/>
            </a:xfrm>
            <a:custGeom>
              <a:avLst/>
              <a:gdLst>
                <a:gd name="T0" fmla="*/ 13 w 595"/>
                <a:gd name="T1" fmla="*/ 210 h 547"/>
                <a:gd name="T2" fmla="*/ 13 w 595"/>
                <a:gd name="T3" fmla="*/ 210 h 547"/>
                <a:gd name="T4" fmla="*/ 36 w 595"/>
                <a:gd name="T5" fmla="*/ 258 h 547"/>
                <a:gd name="T6" fmla="*/ 42 w 595"/>
                <a:gd name="T7" fmla="*/ 264 h 547"/>
                <a:gd name="T8" fmla="*/ 36 w 595"/>
                <a:gd name="T9" fmla="*/ 336 h 547"/>
                <a:gd name="T10" fmla="*/ 138 w 595"/>
                <a:gd name="T11" fmla="*/ 348 h 547"/>
                <a:gd name="T12" fmla="*/ 132 w 595"/>
                <a:gd name="T13" fmla="*/ 426 h 547"/>
                <a:gd name="T14" fmla="*/ 174 w 595"/>
                <a:gd name="T15" fmla="*/ 522 h 547"/>
                <a:gd name="T16" fmla="*/ 246 w 595"/>
                <a:gd name="T17" fmla="*/ 414 h 547"/>
                <a:gd name="T18" fmla="*/ 282 w 595"/>
                <a:gd name="T19" fmla="*/ 246 h 547"/>
                <a:gd name="T20" fmla="*/ 432 w 595"/>
                <a:gd name="T21" fmla="*/ 306 h 547"/>
                <a:gd name="T22" fmla="*/ 432 w 595"/>
                <a:gd name="T23" fmla="*/ 306 h 547"/>
                <a:gd name="T24" fmla="*/ 438 w 595"/>
                <a:gd name="T25" fmla="*/ 294 h 547"/>
                <a:gd name="T26" fmla="*/ 480 w 595"/>
                <a:gd name="T27" fmla="*/ 258 h 547"/>
                <a:gd name="T28" fmla="*/ 504 w 595"/>
                <a:gd name="T29" fmla="*/ 222 h 547"/>
                <a:gd name="T30" fmla="*/ 570 w 595"/>
                <a:gd name="T31" fmla="*/ 216 h 547"/>
                <a:gd name="T32" fmla="*/ 552 w 595"/>
                <a:gd name="T33" fmla="*/ 180 h 547"/>
                <a:gd name="T34" fmla="*/ 588 w 595"/>
                <a:gd name="T35" fmla="*/ 162 h 547"/>
                <a:gd name="T36" fmla="*/ 582 w 595"/>
                <a:gd name="T37" fmla="*/ 132 h 547"/>
                <a:gd name="T38" fmla="*/ 546 w 595"/>
                <a:gd name="T39" fmla="*/ 54 h 547"/>
                <a:gd name="T40" fmla="*/ 594 w 595"/>
                <a:gd name="T41" fmla="*/ 12 h 547"/>
                <a:gd name="T42" fmla="*/ 522 w 595"/>
                <a:gd name="T43" fmla="*/ 36 h 547"/>
                <a:gd name="T44" fmla="*/ 420 w 595"/>
                <a:gd name="T45" fmla="*/ 72 h 547"/>
                <a:gd name="T46" fmla="*/ 378 w 595"/>
                <a:gd name="T47" fmla="*/ 60 h 547"/>
                <a:gd name="T48" fmla="*/ 294 w 595"/>
                <a:gd name="T49" fmla="*/ 126 h 547"/>
                <a:gd name="T50" fmla="*/ 240 w 595"/>
                <a:gd name="T51" fmla="*/ 114 h 547"/>
                <a:gd name="T52" fmla="*/ 186 w 595"/>
                <a:gd name="T53" fmla="*/ 24 h 547"/>
                <a:gd name="T54" fmla="*/ 186 w 595"/>
                <a:gd name="T55" fmla="*/ 24 h 547"/>
                <a:gd name="T56" fmla="*/ 132 w 595"/>
                <a:gd name="T57" fmla="*/ 144 h 547"/>
                <a:gd name="T58" fmla="*/ 66 w 595"/>
                <a:gd name="T59" fmla="*/ 144 h 547"/>
                <a:gd name="T60" fmla="*/ 31 w 595"/>
                <a:gd name="T61" fmla="*/ 180 h 547"/>
                <a:gd name="T62" fmla="*/ 13 w 595"/>
                <a:gd name="T63" fmla="*/ 21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5" h="547">
                  <a:moveTo>
                    <a:pt x="13" y="210"/>
                  </a:moveTo>
                  <a:lnTo>
                    <a:pt x="13" y="210"/>
                  </a:lnTo>
                  <a:cubicBezTo>
                    <a:pt x="36" y="258"/>
                    <a:pt x="36" y="258"/>
                    <a:pt x="36" y="258"/>
                  </a:cubicBezTo>
                  <a:cubicBezTo>
                    <a:pt x="36" y="264"/>
                    <a:pt x="36" y="264"/>
                    <a:pt x="42" y="264"/>
                  </a:cubicBezTo>
                  <a:cubicBezTo>
                    <a:pt x="36" y="288"/>
                    <a:pt x="0" y="330"/>
                    <a:pt x="36" y="336"/>
                  </a:cubicBezTo>
                  <a:cubicBezTo>
                    <a:pt x="55" y="336"/>
                    <a:pt x="132" y="336"/>
                    <a:pt x="138" y="348"/>
                  </a:cubicBezTo>
                  <a:cubicBezTo>
                    <a:pt x="144" y="360"/>
                    <a:pt x="132" y="408"/>
                    <a:pt x="132" y="426"/>
                  </a:cubicBezTo>
                  <a:cubicBezTo>
                    <a:pt x="132" y="444"/>
                    <a:pt x="138" y="546"/>
                    <a:pt x="174" y="522"/>
                  </a:cubicBezTo>
                  <a:cubicBezTo>
                    <a:pt x="204" y="510"/>
                    <a:pt x="234" y="444"/>
                    <a:pt x="246" y="414"/>
                  </a:cubicBezTo>
                  <a:cubicBezTo>
                    <a:pt x="252" y="372"/>
                    <a:pt x="252" y="270"/>
                    <a:pt x="282" y="246"/>
                  </a:cubicBezTo>
                  <a:cubicBezTo>
                    <a:pt x="330" y="210"/>
                    <a:pt x="396" y="300"/>
                    <a:pt x="432" y="306"/>
                  </a:cubicBezTo>
                  <a:lnTo>
                    <a:pt x="432" y="306"/>
                  </a:lnTo>
                  <a:cubicBezTo>
                    <a:pt x="438" y="294"/>
                    <a:pt x="438" y="294"/>
                    <a:pt x="438" y="294"/>
                  </a:cubicBezTo>
                  <a:cubicBezTo>
                    <a:pt x="450" y="282"/>
                    <a:pt x="462" y="270"/>
                    <a:pt x="480" y="258"/>
                  </a:cubicBezTo>
                  <a:cubicBezTo>
                    <a:pt x="498" y="246"/>
                    <a:pt x="498" y="228"/>
                    <a:pt x="504" y="222"/>
                  </a:cubicBezTo>
                  <a:cubicBezTo>
                    <a:pt x="534" y="198"/>
                    <a:pt x="552" y="234"/>
                    <a:pt x="570" y="216"/>
                  </a:cubicBezTo>
                  <a:cubicBezTo>
                    <a:pt x="582" y="204"/>
                    <a:pt x="564" y="180"/>
                    <a:pt x="552" y="180"/>
                  </a:cubicBezTo>
                  <a:cubicBezTo>
                    <a:pt x="558" y="162"/>
                    <a:pt x="588" y="174"/>
                    <a:pt x="588" y="162"/>
                  </a:cubicBezTo>
                  <a:cubicBezTo>
                    <a:pt x="594" y="156"/>
                    <a:pt x="588" y="138"/>
                    <a:pt x="582" y="132"/>
                  </a:cubicBezTo>
                  <a:cubicBezTo>
                    <a:pt x="570" y="108"/>
                    <a:pt x="528" y="84"/>
                    <a:pt x="546" y="54"/>
                  </a:cubicBezTo>
                  <a:cubicBezTo>
                    <a:pt x="558" y="42"/>
                    <a:pt x="594" y="24"/>
                    <a:pt x="594" y="12"/>
                  </a:cubicBezTo>
                  <a:cubicBezTo>
                    <a:pt x="558" y="0"/>
                    <a:pt x="552" y="18"/>
                    <a:pt x="522" y="36"/>
                  </a:cubicBezTo>
                  <a:cubicBezTo>
                    <a:pt x="486" y="48"/>
                    <a:pt x="456" y="72"/>
                    <a:pt x="420" y="72"/>
                  </a:cubicBezTo>
                  <a:cubicBezTo>
                    <a:pt x="402" y="72"/>
                    <a:pt x="396" y="54"/>
                    <a:pt x="378" y="60"/>
                  </a:cubicBezTo>
                  <a:cubicBezTo>
                    <a:pt x="342" y="72"/>
                    <a:pt x="324" y="126"/>
                    <a:pt x="294" y="126"/>
                  </a:cubicBezTo>
                  <a:cubicBezTo>
                    <a:pt x="276" y="126"/>
                    <a:pt x="258" y="126"/>
                    <a:pt x="240" y="114"/>
                  </a:cubicBezTo>
                  <a:cubicBezTo>
                    <a:pt x="210" y="90"/>
                    <a:pt x="222" y="42"/>
                    <a:pt x="186" y="24"/>
                  </a:cubicBezTo>
                  <a:lnTo>
                    <a:pt x="186" y="24"/>
                  </a:lnTo>
                  <a:cubicBezTo>
                    <a:pt x="132" y="144"/>
                    <a:pt x="132" y="144"/>
                    <a:pt x="132" y="144"/>
                  </a:cubicBezTo>
                  <a:cubicBezTo>
                    <a:pt x="114" y="162"/>
                    <a:pt x="90" y="138"/>
                    <a:pt x="66" y="144"/>
                  </a:cubicBezTo>
                  <a:cubicBezTo>
                    <a:pt x="36" y="144"/>
                    <a:pt x="42" y="168"/>
                    <a:pt x="31" y="180"/>
                  </a:cubicBezTo>
                  <a:cubicBezTo>
                    <a:pt x="24" y="192"/>
                    <a:pt x="18" y="204"/>
                    <a:pt x="13" y="210"/>
                  </a:cubicBez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28" name="Freeform 135">
              <a:extLst>
                <a:ext uri="{FF2B5EF4-FFF2-40B4-BE49-F238E27FC236}">
                  <a16:creationId xmlns:a16="http://schemas.microsoft.com/office/drawing/2014/main" id="{551CF344-BB22-8B49-8506-D095F6CB9F86}"/>
                </a:ext>
              </a:extLst>
            </p:cNvPr>
            <p:cNvSpPr>
              <a:spLocks noChangeArrowheads="1"/>
            </p:cNvSpPr>
            <p:nvPr/>
          </p:nvSpPr>
          <p:spPr bwMode="auto">
            <a:xfrm>
              <a:off x="4446032" y="5129686"/>
              <a:ext cx="1610983" cy="1451156"/>
            </a:xfrm>
            <a:custGeom>
              <a:avLst/>
              <a:gdLst>
                <a:gd name="T0" fmla="*/ 1534 w 3021"/>
                <a:gd name="T1" fmla="*/ 2146 h 2722"/>
                <a:gd name="T2" fmla="*/ 1540 w 3021"/>
                <a:gd name="T3" fmla="*/ 2212 h 2722"/>
                <a:gd name="T4" fmla="*/ 1576 w 3021"/>
                <a:gd name="T5" fmla="*/ 2164 h 2722"/>
                <a:gd name="T6" fmla="*/ 209 w 3021"/>
                <a:gd name="T7" fmla="*/ 426 h 2722"/>
                <a:gd name="T8" fmla="*/ 203 w 3021"/>
                <a:gd name="T9" fmla="*/ 528 h 2722"/>
                <a:gd name="T10" fmla="*/ 353 w 3021"/>
                <a:gd name="T11" fmla="*/ 576 h 2722"/>
                <a:gd name="T12" fmla="*/ 395 w 3021"/>
                <a:gd name="T13" fmla="*/ 336 h 2722"/>
                <a:gd name="T14" fmla="*/ 881 w 3021"/>
                <a:gd name="T15" fmla="*/ 48 h 2722"/>
                <a:gd name="T16" fmla="*/ 767 w 3021"/>
                <a:gd name="T17" fmla="*/ 270 h 2722"/>
                <a:gd name="T18" fmla="*/ 497 w 3021"/>
                <a:gd name="T19" fmla="*/ 234 h 2722"/>
                <a:gd name="T20" fmla="*/ 419 w 3021"/>
                <a:gd name="T21" fmla="*/ 66 h 2722"/>
                <a:gd name="T22" fmla="*/ 761 w 3021"/>
                <a:gd name="T23" fmla="*/ 0 h 2722"/>
                <a:gd name="T24" fmla="*/ 988 w 3021"/>
                <a:gd name="T25" fmla="*/ 1145 h 2722"/>
                <a:gd name="T26" fmla="*/ 965 w 3021"/>
                <a:gd name="T27" fmla="*/ 995 h 2722"/>
                <a:gd name="T28" fmla="*/ 839 w 3021"/>
                <a:gd name="T29" fmla="*/ 845 h 2722"/>
                <a:gd name="T30" fmla="*/ 461 w 3021"/>
                <a:gd name="T31" fmla="*/ 780 h 2722"/>
                <a:gd name="T32" fmla="*/ 755 w 3021"/>
                <a:gd name="T33" fmla="*/ 726 h 2722"/>
                <a:gd name="T34" fmla="*/ 1048 w 3021"/>
                <a:gd name="T35" fmla="*/ 546 h 2722"/>
                <a:gd name="T36" fmla="*/ 1210 w 3021"/>
                <a:gd name="T37" fmla="*/ 420 h 2722"/>
                <a:gd name="T38" fmla="*/ 1246 w 3021"/>
                <a:gd name="T39" fmla="*/ 90 h 2722"/>
                <a:gd name="T40" fmla="*/ 1462 w 3021"/>
                <a:gd name="T41" fmla="*/ 84 h 2722"/>
                <a:gd name="T42" fmla="*/ 1522 w 3021"/>
                <a:gd name="T43" fmla="*/ 444 h 2722"/>
                <a:gd name="T44" fmla="*/ 1312 w 3021"/>
                <a:gd name="T45" fmla="*/ 660 h 2722"/>
                <a:gd name="T46" fmla="*/ 1756 w 3021"/>
                <a:gd name="T47" fmla="*/ 947 h 2722"/>
                <a:gd name="T48" fmla="*/ 2349 w 3021"/>
                <a:gd name="T49" fmla="*/ 750 h 2722"/>
                <a:gd name="T50" fmla="*/ 2547 w 3021"/>
                <a:gd name="T51" fmla="*/ 630 h 2722"/>
                <a:gd name="T52" fmla="*/ 2726 w 3021"/>
                <a:gd name="T53" fmla="*/ 498 h 2722"/>
                <a:gd name="T54" fmla="*/ 2930 w 3021"/>
                <a:gd name="T55" fmla="*/ 660 h 2722"/>
                <a:gd name="T56" fmla="*/ 2912 w 3021"/>
                <a:gd name="T57" fmla="*/ 1013 h 2722"/>
                <a:gd name="T58" fmla="*/ 2481 w 3021"/>
                <a:gd name="T59" fmla="*/ 1049 h 2722"/>
                <a:gd name="T60" fmla="*/ 2139 w 3021"/>
                <a:gd name="T61" fmla="*/ 1510 h 2722"/>
                <a:gd name="T62" fmla="*/ 1971 w 3021"/>
                <a:gd name="T63" fmla="*/ 1547 h 2722"/>
                <a:gd name="T64" fmla="*/ 1558 w 3021"/>
                <a:gd name="T65" fmla="*/ 1343 h 2722"/>
                <a:gd name="T66" fmla="*/ 1144 w 3021"/>
                <a:gd name="T67" fmla="*/ 1541 h 2722"/>
                <a:gd name="T68" fmla="*/ 1390 w 3021"/>
                <a:gd name="T69" fmla="*/ 1894 h 2722"/>
                <a:gd name="T70" fmla="*/ 1432 w 3021"/>
                <a:gd name="T71" fmla="*/ 2122 h 2722"/>
                <a:gd name="T72" fmla="*/ 1096 w 3021"/>
                <a:gd name="T73" fmla="*/ 2242 h 2722"/>
                <a:gd name="T74" fmla="*/ 815 w 3021"/>
                <a:gd name="T75" fmla="*/ 2200 h 2722"/>
                <a:gd name="T76" fmla="*/ 605 w 3021"/>
                <a:gd name="T77" fmla="*/ 2655 h 2722"/>
                <a:gd name="T78" fmla="*/ 341 w 3021"/>
                <a:gd name="T79" fmla="*/ 2565 h 2722"/>
                <a:gd name="T80" fmla="*/ 245 w 3021"/>
                <a:gd name="T81" fmla="*/ 2421 h 2722"/>
                <a:gd name="T82" fmla="*/ 473 w 3021"/>
                <a:gd name="T83" fmla="*/ 2260 h 2722"/>
                <a:gd name="T84" fmla="*/ 707 w 3021"/>
                <a:gd name="T85" fmla="*/ 2098 h 2722"/>
                <a:gd name="T86" fmla="*/ 569 w 3021"/>
                <a:gd name="T87" fmla="*/ 2002 h 2722"/>
                <a:gd name="T88" fmla="*/ 365 w 3021"/>
                <a:gd name="T89" fmla="*/ 2128 h 2722"/>
                <a:gd name="T90" fmla="*/ 137 w 3021"/>
                <a:gd name="T91" fmla="*/ 1960 h 2722"/>
                <a:gd name="T92" fmla="*/ 150 w 3021"/>
                <a:gd name="T93" fmla="*/ 1786 h 2722"/>
                <a:gd name="T94" fmla="*/ 509 w 3021"/>
                <a:gd name="T95" fmla="*/ 1517 h 2722"/>
                <a:gd name="T96" fmla="*/ 2726 w 3021"/>
                <a:gd name="T97" fmla="*/ 498 h 2722"/>
                <a:gd name="T98" fmla="*/ 2822 w 3021"/>
                <a:gd name="T99" fmla="*/ 456 h 2722"/>
                <a:gd name="T100" fmla="*/ 2768 w 3021"/>
                <a:gd name="T101" fmla="*/ 240 h 2722"/>
                <a:gd name="T102" fmla="*/ 2672 w 3021"/>
                <a:gd name="T103" fmla="*/ 366 h 2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21" h="2722">
                  <a:moveTo>
                    <a:pt x="1564" y="2158"/>
                  </a:moveTo>
                  <a:lnTo>
                    <a:pt x="1564" y="2158"/>
                  </a:lnTo>
                  <a:cubicBezTo>
                    <a:pt x="1564" y="2146"/>
                    <a:pt x="1564" y="2134"/>
                    <a:pt x="1552" y="2134"/>
                  </a:cubicBezTo>
                  <a:cubicBezTo>
                    <a:pt x="1546" y="2134"/>
                    <a:pt x="1534" y="2146"/>
                    <a:pt x="1534" y="2146"/>
                  </a:cubicBezTo>
                  <a:cubicBezTo>
                    <a:pt x="1516" y="2164"/>
                    <a:pt x="1492" y="2152"/>
                    <a:pt x="1492" y="2176"/>
                  </a:cubicBezTo>
                  <a:cubicBezTo>
                    <a:pt x="1486" y="2182"/>
                    <a:pt x="1492" y="2188"/>
                    <a:pt x="1492" y="2188"/>
                  </a:cubicBezTo>
                  <a:cubicBezTo>
                    <a:pt x="1492" y="2206"/>
                    <a:pt x="1492" y="2218"/>
                    <a:pt x="1510" y="2218"/>
                  </a:cubicBezTo>
                  <a:cubicBezTo>
                    <a:pt x="1522" y="2224"/>
                    <a:pt x="1522" y="2218"/>
                    <a:pt x="1540" y="2212"/>
                  </a:cubicBezTo>
                  <a:cubicBezTo>
                    <a:pt x="1540" y="2212"/>
                    <a:pt x="1540" y="2218"/>
                    <a:pt x="1552" y="2218"/>
                  </a:cubicBezTo>
                  <a:cubicBezTo>
                    <a:pt x="1558" y="2212"/>
                    <a:pt x="1576" y="2200"/>
                    <a:pt x="1582" y="2194"/>
                  </a:cubicBezTo>
                  <a:cubicBezTo>
                    <a:pt x="1582" y="2188"/>
                    <a:pt x="1588" y="2182"/>
                    <a:pt x="1588" y="2182"/>
                  </a:cubicBezTo>
                  <a:cubicBezTo>
                    <a:pt x="1582" y="2170"/>
                    <a:pt x="1576" y="2170"/>
                    <a:pt x="1576" y="2164"/>
                  </a:cubicBezTo>
                  <a:cubicBezTo>
                    <a:pt x="1564" y="2158"/>
                    <a:pt x="1564" y="2158"/>
                    <a:pt x="1564" y="2158"/>
                  </a:cubicBezTo>
                  <a:close/>
                  <a:moveTo>
                    <a:pt x="395" y="336"/>
                  </a:moveTo>
                  <a:lnTo>
                    <a:pt x="395" y="336"/>
                  </a:lnTo>
                  <a:cubicBezTo>
                    <a:pt x="353" y="390"/>
                    <a:pt x="281" y="420"/>
                    <a:pt x="209" y="426"/>
                  </a:cubicBezTo>
                  <a:lnTo>
                    <a:pt x="209" y="426"/>
                  </a:lnTo>
                  <a:cubicBezTo>
                    <a:pt x="209" y="432"/>
                    <a:pt x="215" y="462"/>
                    <a:pt x="215" y="468"/>
                  </a:cubicBezTo>
                  <a:cubicBezTo>
                    <a:pt x="215" y="474"/>
                    <a:pt x="215" y="486"/>
                    <a:pt x="209" y="492"/>
                  </a:cubicBezTo>
                  <a:cubicBezTo>
                    <a:pt x="203" y="504"/>
                    <a:pt x="203" y="510"/>
                    <a:pt x="203" y="528"/>
                  </a:cubicBezTo>
                  <a:cubicBezTo>
                    <a:pt x="203" y="540"/>
                    <a:pt x="197" y="546"/>
                    <a:pt x="192" y="558"/>
                  </a:cubicBezTo>
                  <a:lnTo>
                    <a:pt x="192" y="558"/>
                  </a:lnTo>
                  <a:cubicBezTo>
                    <a:pt x="299" y="558"/>
                    <a:pt x="299" y="558"/>
                    <a:pt x="299" y="558"/>
                  </a:cubicBezTo>
                  <a:cubicBezTo>
                    <a:pt x="317" y="564"/>
                    <a:pt x="335" y="576"/>
                    <a:pt x="353" y="576"/>
                  </a:cubicBezTo>
                  <a:cubicBezTo>
                    <a:pt x="377" y="570"/>
                    <a:pt x="395" y="558"/>
                    <a:pt x="413" y="552"/>
                  </a:cubicBezTo>
                  <a:cubicBezTo>
                    <a:pt x="443" y="546"/>
                    <a:pt x="473" y="576"/>
                    <a:pt x="491" y="558"/>
                  </a:cubicBezTo>
                  <a:cubicBezTo>
                    <a:pt x="521" y="534"/>
                    <a:pt x="527" y="462"/>
                    <a:pt x="521" y="426"/>
                  </a:cubicBezTo>
                  <a:cubicBezTo>
                    <a:pt x="503" y="372"/>
                    <a:pt x="449" y="336"/>
                    <a:pt x="395" y="336"/>
                  </a:cubicBezTo>
                  <a:close/>
                  <a:moveTo>
                    <a:pt x="761" y="0"/>
                  </a:moveTo>
                  <a:lnTo>
                    <a:pt x="761" y="0"/>
                  </a:lnTo>
                  <a:lnTo>
                    <a:pt x="761" y="0"/>
                  </a:lnTo>
                  <a:cubicBezTo>
                    <a:pt x="779" y="0"/>
                    <a:pt x="869" y="36"/>
                    <a:pt x="881" y="48"/>
                  </a:cubicBezTo>
                  <a:cubicBezTo>
                    <a:pt x="893" y="66"/>
                    <a:pt x="887" y="108"/>
                    <a:pt x="881" y="126"/>
                  </a:cubicBezTo>
                  <a:cubicBezTo>
                    <a:pt x="875" y="144"/>
                    <a:pt x="851" y="156"/>
                    <a:pt x="851" y="168"/>
                  </a:cubicBezTo>
                  <a:cubicBezTo>
                    <a:pt x="851" y="192"/>
                    <a:pt x="881" y="210"/>
                    <a:pt x="875" y="234"/>
                  </a:cubicBezTo>
                  <a:cubicBezTo>
                    <a:pt x="863" y="264"/>
                    <a:pt x="791" y="264"/>
                    <a:pt x="767" y="270"/>
                  </a:cubicBezTo>
                  <a:cubicBezTo>
                    <a:pt x="707" y="282"/>
                    <a:pt x="641" y="276"/>
                    <a:pt x="587" y="300"/>
                  </a:cubicBezTo>
                  <a:cubicBezTo>
                    <a:pt x="563" y="318"/>
                    <a:pt x="551" y="348"/>
                    <a:pt x="521" y="324"/>
                  </a:cubicBezTo>
                  <a:cubicBezTo>
                    <a:pt x="497" y="234"/>
                    <a:pt x="497" y="234"/>
                    <a:pt x="497" y="234"/>
                  </a:cubicBezTo>
                  <a:lnTo>
                    <a:pt x="497" y="234"/>
                  </a:lnTo>
                  <a:cubicBezTo>
                    <a:pt x="515" y="222"/>
                    <a:pt x="545" y="204"/>
                    <a:pt x="521" y="180"/>
                  </a:cubicBezTo>
                  <a:cubicBezTo>
                    <a:pt x="461" y="120"/>
                    <a:pt x="461" y="120"/>
                    <a:pt x="461" y="120"/>
                  </a:cubicBezTo>
                  <a:cubicBezTo>
                    <a:pt x="437" y="96"/>
                    <a:pt x="413" y="114"/>
                    <a:pt x="389" y="114"/>
                  </a:cubicBezTo>
                  <a:cubicBezTo>
                    <a:pt x="389" y="102"/>
                    <a:pt x="413" y="72"/>
                    <a:pt x="419" y="66"/>
                  </a:cubicBezTo>
                  <a:cubicBezTo>
                    <a:pt x="425" y="60"/>
                    <a:pt x="437" y="24"/>
                    <a:pt x="443" y="24"/>
                  </a:cubicBezTo>
                  <a:cubicBezTo>
                    <a:pt x="467" y="24"/>
                    <a:pt x="533" y="66"/>
                    <a:pt x="557" y="78"/>
                  </a:cubicBezTo>
                  <a:cubicBezTo>
                    <a:pt x="581" y="96"/>
                    <a:pt x="599" y="132"/>
                    <a:pt x="635" y="132"/>
                  </a:cubicBezTo>
                  <a:cubicBezTo>
                    <a:pt x="689" y="120"/>
                    <a:pt x="743" y="66"/>
                    <a:pt x="761" y="0"/>
                  </a:cubicBezTo>
                  <a:close/>
                  <a:moveTo>
                    <a:pt x="965" y="1151"/>
                  </a:moveTo>
                  <a:lnTo>
                    <a:pt x="965" y="1151"/>
                  </a:lnTo>
                  <a:lnTo>
                    <a:pt x="965" y="1151"/>
                  </a:lnTo>
                  <a:cubicBezTo>
                    <a:pt x="988" y="1145"/>
                    <a:pt x="988" y="1145"/>
                    <a:pt x="988" y="1145"/>
                  </a:cubicBezTo>
                  <a:cubicBezTo>
                    <a:pt x="1036" y="1139"/>
                    <a:pt x="1030" y="1097"/>
                    <a:pt x="1012" y="1061"/>
                  </a:cubicBezTo>
                  <a:cubicBezTo>
                    <a:pt x="1007" y="1055"/>
                    <a:pt x="1000" y="1043"/>
                    <a:pt x="1000" y="1031"/>
                  </a:cubicBezTo>
                  <a:cubicBezTo>
                    <a:pt x="988" y="1013"/>
                    <a:pt x="983" y="1007"/>
                    <a:pt x="965" y="995"/>
                  </a:cubicBezTo>
                  <a:lnTo>
                    <a:pt x="965" y="995"/>
                  </a:lnTo>
                  <a:cubicBezTo>
                    <a:pt x="917" y="983"/>
                    <a:pt x="917" y="983"/>
                    <a:pt x="917" y="983"/>
                  </a:cubicBezTo>
                  <a:cubicBezTo>
                    <a:pt x="904" y="989"/>
                    <a:pt x="881" y="959"/>
                    <a:pt x="881" y="947"/>
                  </a:cubicBezTo>
                  <a:cubicBezTo>
                    <a:pt x="881" y="929"/>
                    <a:pt x="899" y="917"/>
                    <a:pt x="893" y="899"/>
                  </a:cubicBezTo>
                  <a:cubicBezTo>
                    <a:pt x="881" y="863"/>
                    <a:pt x="809" y="893"/>
                    <a:pt x="839" y="845"/>
                  </a:cubicBezTo>
                  <a:cubicBezTo>
                    <a:pt x="851" y="815"/>
                    <a:pt x="821" y="803"/>
                    <a:pt x="797" y="803"/>
                  </a:cubicBezTo>
                  <a:cubicBezTo>
                    <a:pt x="749" y="803"/>
                    <a:pt x="725" y="827"/>
                    <a:pt x="683" y="845"/>
                  </a:cubicBezTo>
                  <a:cubicBezTo>
                    <a:pt x="659" y="851"/>
                    <a:pt x="557" y="833"/>
                    <a:pt x="539" y="815"/>
                  </a:cubicBezTo>
                  <a:cubicBezTo>
                    <a:pt x="515" y="803"/>
                    <a:pt x="485" y="791"/>
                    <a:pt x="461" y="780"/>
                  </a:cubicBezTo>
                  <a:lnTo>
                    <a:pt x="461" y="780"/>
                  </a:lnTo>
                  <a:cubicBezTo>
                    <a:pt x="467" y="719"/>
                    <a:pt x="497" y="714"/>
                    <a:pt x="479" y="660"/>
                  </a:cubicBezTo>
                  <a:cubicBezTo>
                    <a:pt x="461" y="618"/>
                    <a:pt x="587" y="630"/>
                    <a:pt x="605" y="630"/>
                  </a:cubicBezTo>
                  <a:cubicBezTo>
                    <a:pt x="623" y="708"/>
                    <a:pt x="671" y="780"/>
                    <a:pt x="755" y="726"/>
                  </a:cubicBezTo>
                  <a:cubicBezTo>
                    <a:pt x="773" y="714"/>
                    <a:pt x="815" y="732"/>
                    <a:pt x="827" y="708"/>
                  </a:cubicBezTo>
                  <a:cubicBezTo>
                    <a:pt x="857" y="636"/>
                    <a:pt x="887" y="660"/>
                    <a:pt x="851" y="582"/>
                  </a:cubicBezTo>
                  <a:cubicBezTo>
                    <a:pt x="833" y="546"/>
                    <a:pt x="941" y="552"/>
                    <a:pt x="959" y="558"/>
                  </a:cubicBezTo>
                  <a:cubicBezTo>
                    <a:pt x="983" y="558"/>
                    <a:pt x="1018" y="552"/>
                    <a:pt x="1048" y="546"/>
                  </a:cubicBezTo>
                  <a:cubicBezTo>
                    <a:pt x="1114" y="540"/>
                    <a:pt x="1030" y="534"/>
                    <a:pt x="1030" y="498"/>
                  </a:cubicBezTo>
                  <a:cubicBezTo>
                    <a:pt x="1036" y="408"/>
                    <a:pt x="1036" y="408"/>
                    <a:pt x="1036" y="408"/>
                  </a:cubicBezTo>
                  <a:cubicBezTo>
                    <a:pt x="1084" y="384"/>
                    <a:pt x="1054" y="480"/>
                    <a:pt x="1138" y="438"/>
                  </a:cubicBezTo>
                  <a:cubicBezTo>
                    <a:pt x="1174" y="438"/>
                    <a:pt x="1186" y="456"/>
                    <a:pt x="1210" y="420"/>
                  </a:cubicBezTo>
                  <a:cubicBezTo>
                    <a:pt x="1240" y="366"/>
                    <a:pt x="1258" y="300"/>
                    <a:pt x="1270" y="240"/>
                  </a:cubicBezTo>
                  <a:cubicBezTo>
                    <a:pt x="1276" y="198"/>
                    <a:pt x="1180" y="216"/>
                    <a:pt x="1180" y="180"/>
                  </a:cubicBezTo>
                  <a:cubicBezTo>
                    <a:pt x="1180" y="162"/>
                    <a:pt x="1192" y="72"/>
                    <a:pt x="1204" y="66"/>
                  </a:cubicBezTo>
                  <a:cubicBezTo>
                    <a:pt x="1204" y="66"/>
                    <a:pt x="1240" y="90"/>
                    <a:pt x="1246" y="90"/>
                  </a:cubicBezTo>
                  <a:cubicBezTo>
                    <a:pt x="1288" y="108"/>
                    <a:pt x="1330" y="114"/>
                    <a:pt x="1378" y="102"/>
                  </a:cubicBezTo>
                  <a:cubicBezTo>
                    <a:pt x="1432" y="84"/>
                    <a:pt x="1372" y="66"/>
                    <a:pt x="1402" y="42"/>
                  </a:cubicBezTo>
                  <a:cubicBezTo>
                    <a:pt x="1408" y="36"/>
                    <a:pt x="1462" y="18"/>
                    <a:pt x="1462" y="31"/>
                  </a:cubicBezTo>
                  <a:cubicBezTo>
                    <a:pt x="1462" y="48"/>
                    <a:pt x="1438" y="78"/>
                    <a:pt x="1462" y="84"/>
                  </a:cubicBezTo>
                  <a:cubicBezTo>
                    <a:pt x="1498" y="108"/>
                    <a:pt x="1546" y="126"/>
                    <a:pt x="1588" y="138"/>
                  </a:cubicBezTo>
                  <a:cubicBezTo>
                    <a:pt x="1612" y="150"/>
                    <a:pt x="1648" y="150"/>
                    <a:pt x="1630" y="180"/>
                  </a:cubicBezTo>
                  <a:cubicBezTo>
                    <a:pt x="1606" y="216"/>
                    <a:pt x="1588" y="264"/>
                    <a:pt x="1558" y="300"/>
                  </a:cubicBezTo>
                  <a:cubicBezTo>
                    <a:pt x="1516" y="348"/>
                    <a:pt x="1522" y="378"/>
                    <a:pt x="1522" y="444"/>
                  </a:cubicBezTo>
                  <a:cubicBezTo>
                    <a:pt x="1510" y="492"/>
                    <a:pt x="1510" y="552"/>
                    <a:pt x="1450" y="576"/>
                  </a:cubicBezTo>
                  <a:cubicBezTo>
                    <a:pt x="1426" y="582"/>
                    <a:pt x="1402" y="582"/>
                    <a:pt x="1372" y="582"/>
                  </a:cubicBezTo>
                  <a:cubicBezTo>
                    <a:pt x="1366" y="582"/>
                    <a:pt x="1306" y="576"/>
                    <a:pt x="1300" y="576"/>
                  </a:cubicBezTo>
                  <a:cubicBezTo>
                    <a:pt x="1300" y="606"/>
                    <a:pt x="1312" y="636"/>
                    <a:pt x="1312" y="660"/>
                  </a:cubicBezTo>
                  <a:cubicBezTo>
                    <a:pt x="1318" y="696"/>
                    <a:pt x="1318" y="743"/>
                    <a:pt x="1330" y="774"/>
                  </a:cubicBezTo>
                  <a:cubicBezTo>
                    <a:pt x="1330" y="821"/>
                    <a:pt x="1330" y="839"/>
                    <a:pt x="1384" y="845"/>
                  </a:cubicBezTo>
                  <a:cubicBezTo>
                    <a:pt x="1486" y="857"/>
                    <a:pt x="1582" y="815"/>
                    <a:pt x="1690" y="833"/>
                  </a:cubicBezTo>
                  <a:cubicBezTo>
                    <a:pt x="1738" y="839"/>
                    <a:pt x="1726" y="911"/>
                    <a:pt x="1756" y="947"/>
                  </a:cubicBezTo>
                  <a:cubicBezTo>
                    <a:pt x="1780" y="971"/>
                    <a:pt x="1917" y="1055"/>
                    <a:pt x="1953" y="1049"/>
                  </a:cubicBezTo>
                  <a:cubicBezTo>
                    <a:pt x="2031" y="1037"/>
                    <a:pt x="1965" y="893"/>
                    <a:pt x="2097" y="887"/>
                  </a:cubicBezTo>
                  <a:cubicBezTo>
                    <a:pt x="2181" y="875"/>
                    <a:pt x="2139" y="821"/>
                    <a:pt x="2205" y="791"/>
                  </a:cubicBezTo>
                  <a:cubicBezTo>
                    <a:pt x="2253" y="767"/>
                    <a:pt x="2307" y="780"/>
                    <a:pt x="2349" y="750"/>
                  </a:cubicBezTo>
                  <a:cubicBezTo>
                    <a:pt x="2349" y="714"/>
                    <a:pt x="2301" y="714"/>
                    <a:pt x="2349" y="666"/>
                  </a:cubicBezTo>
                  <a:cubicBezTo>
                    <a:pt x="2361" y="654"/>
                    <a:pt x="2397" y="606"/>
                    <a:pt x="2403" y="588"/>
                  </a:cubicBezTo>
                  <a:cubicBezTo>
                    <a:pt x="2415" y="588"/>
                    <a:pt x="2457" y="630"/>
                    <a:pt x="2475" y="636"/>
                  </a:cubicBezTo>
                  <a:cubicBezTo>
                    <a:pt x="2511" y="654"/>
                    <a:pt x="2511" y="642"/>
                    <a:pt x="2547" y="630"/>
                  </a:cubicBezTo>
                  <a:cubicBezTo>
                    <a:pt x="2595" y="618"/>
                    <a:pt x="2606" y="624"/>
                    <a:pt x="2613" y="582"/>
                  </a:cubicBezTo>
                  <a:cubicBezTo>
                    <a:pt x="2613" y="558"/>
                    <a:pt x="2672" y="552"/>
                    <a:pt x="2690" y="540"/>
                  </a:cubicBezTo>
                  <a:cubicBezTo>
                    <a:pt x="2726" y="498"/>
                    <a:pt x="2726" y="498"/>
                    <a:pt x="2726" y="498"/>
                  </a:cubicBezTo>
                  <a:lnTo>
                    <a:pt x="2726" y="498"/>
                  </a:lnTo>
                  <a:cubicBezTo>
                    <a:pt x="2744" y="510"/>
                    <a:pt x="2768" y="510"/>
                    <a:pt x="2774" y="522"/>
                  </a:cubicBezTo>
                  <a:cubicBezTo>
                    <a:pt x="2810" y="564"/>
                    <a:pt x="2816" y="558"/>
                    <a:pt x="2864" y="564"/>
                  </a:cubicBezTo>
                  <a:cubicBezTo>
                    <a:pt x="2888" y="570"/>
                    <a:pt x="2906" y="594"/>
                    <a:pt x="2918" y="612"/>
                  </a:cubicBezTo>
                  <a:cubicBezTo>
                    <a:pt x="2930" y="624"/>
                    <a:pt x="2924" y="642"/>
                    <a:pt x="2930" y="660"/>
                  </a:cubicBezTo>
                  <a:cubicBezTo>
                    <a:pt x="2936" y="690"/>
                    <a:pt x="2984" y="660"/>
                    <a:pt x="3002" y="678"/>
                  </a:cubicBezTo>
                  <a:cubicBezTo>
                    <a:pt x="3014" y="684"/>
                    <a:pt x="3014" y="738"/>
                    <a:pt x="3020" y="750"/>
                  </a:cubicBezTo>
                  <a:cubicBezTo>
                    <a:pt x="3020" y="791"/>
                    <a:pt x="3008" y="833"/>
                    <a:pt x="2978" y="863"/>
                  </a:cubicBezTo>
                  <a:cubicBezTo>
                    <a:pt x="2936" y="899"/>
                    <a:pt x="2894" y="959"/>
                    <a:pt x="2912" y="1013"/>
                  </a:cubicBezTo>
                  <a:cubicBezTo>
                    <a:pt x="2924" y="1043"/>
                    <a:pt x="2756" y="1127"/>
                    <a:pt x="2720" y="1139"/>
                  </a:cubicBezTo>
                  <a:cubicBezTo>
                    <a:pt x="2660" y="1163"/>
                    <a:pt x="2672" y="1181"/>
                    <a:pt x="2678" y="1103"/>
                  </a:cubicBezTo>
                  <a:cubicBezTo>
                    <a:pt x="2678" y="1055"/>
                    <a:pt x="2565" y="1073"/>
                    <a:pt x="2529" y="1067"/>
                  </a:cubicBezTo>
                  <a:cubicBezTo>
                    <a:pt x="2511" y="1061"/>
                    <a:pt x="2499" y="1037"/>
                    <a:pt x="2481" y="1049"/>
                  </a:cubicBezTo>
                  <a:cubicBezTo>
                    <a:pt x="2439" y="1073"/>
                    <a:pt x="2475" y="1145"/>
                    <a:pt x="2439" y="1169"/>
                  </a:cubicBezTo>
                  <a:cubicBezTo>
                    <a:pt x="2373" y="1223"/>
                    <a:pt x="2319" y="1175"/>
                    <a:pt x="2283" y="1265"/>
                  </a:cubicBezTo>
                  <a:cubicBezTo>
                    <a:pt x="2247" y="1355"/>
                    <a:pt x="2223" y="1421"/>
                    <a:pt x="2151" y="1486"/>
                  </a:cubicBezTo>
                  <a:cubicBezTo>
                    <a:pt x="2139" y="1510"/>
                    <a:pt x="2139" y="1510"/>
                    <a:pt x="2139" y="1510"/>
                  </a:cubicBezTo>
                  <a:lnTo>
                    <a:pt x="2139" y="1510"/>
                  </a:lnTo>
                  <a:cubicBezTo>
                    <a:pt x="2079" y="1523"/>
                    <a:pt x="2079" y="1523"/>
                    <a:pt x="2079" y="1523"/>
                  </a:cubicBezTo>
                  <a:cubicBezTo>
                    <a:pt x="2049" y="1528"/>
                    <a:pt x="2055" y="1505"/>
                    <a:pt x="2037" y="1505"/>
                  </a:cubicBezTo>
                  <a:cubicBezTo>
                    <a:pt x="1995" y="1499"/>
                    <a:pt x="1989" y="1523"/>
                    <a:pt x="1971" y="1547"/>
                  </a:cubicBezTo>
                  <a:cubicBezTo>
                    <a:pt x="1929" y="1612"/>
                    <a:pt x="1899" y="1469"/>
                    <a:pt x="1869" y="1493"/>
                  </a:cubicBezTo>
                  <a:cubicBezTo>
                    <a:pt x="1839" y="1523"/>
                    <a:pt x="1869" y="1570"/>
                    <a:pt x="1809" y="1565"/>
                  </a:cubicBezTo>
                  <a:cubicBezTo>
                    <a:pt x="1767" y="1558"/>
                    <a:pt x="1738" y="1517"/>
                    <a:pt x="1719" y="1481"/>
                  </a:cubicBezTo>
                  <a:cubicBezTo>
                    <a:pt x="1684" y="1421"/>
                    <a:pt x="1612" y="1385"/>
                    <a:pt x="1558" y="1343"/>
                  </a:cubicBezTo>
                  <a:cubicBezTo>
                    <a:pt x="1510" y="1307"/>
                    <a:pt x="1546" y="1325"/>
                    <a:pt x="1492" y="1343"/>
                  </a:cubicBezTo>
                  <a:cubicBezTo>
                    <a:pt x="1426" y="1379"/>
                    <a:pt x="1390" y="1391"/>
                    <a:pt x="1312" y="1397"/>
                  </a:cubicBezTo>
                  <a:cubicBezTo>
                    <a:pt x="1090" y="1421"/>
                    <a:pt x="1090" y="1421"/>
                    <a:pt x="1090" y="1421"/>
                  </a:cubicBezTo>
                  <a:cubicBezTo>
                    <a:pt x="1072" y="1451"/>
                    <a:pt x="1132" y="1510"/>
                    <a:pt x="1144" y="1541"/>
                  </a:cubicBezTo>
                  <a:cubicBezTo>
                    <a:pt x="1162" y="1594"/>
                    <a:pt x="1126" y="1624"/>
                    <a:pt x="1180" y="1660"/>
                  </a:cubicBezTo>
                  <a:cubicBezTo>
                    <a:pt x="1204" y="1672"/>
                    <a:pt x="1228" y="1690"/>
                    <a:pt x="1240" y="1714"/>
                  </a:cubicBezTo>
                  <a:cubicBezTo>
                    <a:pt x="1276" y="1762"/>
                    <a:pt x="1294" y="1738"/>
                    <a:pt x="1342" y="1744"/>
                  </a:cubicBezTo>
                  <a:cubicBezTo>
                    <a:pt x="1360" y="1780"/>
                    <a:pt x="1360" y="1864"/>
                    <a:pt x="1390" y="1894"/>
                  </a:cubicBezTo>
                  <a:cubicBezTo>
                    <a:pt x="1402" y="1906"/>
                    <a:pt x="1420" y="1912"/>
                    <a:pt x="1432" y="1924"/>
                  </a:cubicBezTo>
                  <a:cubicBezTo>
                    <a:pt x="1468" y="1960"/>
                    <a:pt x="1462" y="1960"/>
                    <a:pt x="1468" y="2008"/>
                  </a:cubicBezTo>
                  <a:cubicBezTo>
                    <a:pt x="1474" y="2032"/>
                    <a:pt x="1504" y="2014"/>
                    <a:pt x="1498" y="2038"/>
                  </a:cubicBezTo>
                  <a:cubicBezTo>
                    <a:pt x="1480" y="2092"/>
                    <a:pt x="1492" y="2110"/>
                    <a:pt x="1432" y="2122"/>
                  </a:cubicBezTo>
                  <a:cubicBezTo>
                    <a:pt x="1408" y="2128"/>
                    <a:pt x="1378" y="2146"/>
                    <a:pt x="1372" y="2170"/>
                  </a:cubicBezTo>
                  <a:cubicBezTo>
                    <a:pt x="1366" y="2188"/>
                    <a:pt x="1360" y="2260"/>
                    <a:pt x="1336" y="2248"/>
                  </a:cubicBezTo>
                  <a:cubicBezTo>
                    <a:pt x="1282" y="2224"/>
                    <a:pt x="1252" y="2206"/>
                    <a:pt x="1198" y="2212"/>
                  </a:cubicBezTo>
                  <a:cubicBezTo>
                    <a:pt x="1174" y="2218"/>
                    <a:pt x="1108" y="2260"/>
                    <a:pt x="1096" y="2242"/>
                  </a:cubicBezTo>
                  <a:cubicBezTo>
                    <a:pt x="1078" y="2212"/>
                    <a:pt x="1084" y="2188"/>
                    <a:pt x="1054" y="2152"/>
                  </a:cubicBezTo>
                  <a:cubicBezTo>
                    <a:pt x="1042" y="2140"/>
                    <a:pt x="983" y="2116"/>
                    <a:pt x="965" y="2134"/>
                  </a:cubicBezTo>
                  <a:cubicBezTo>
                    <a:pt x="899" y="2200"/>
                    <a:pt x="923" y="2134"/>
                    <a:pt x="863" y="2158"/>
                  </a:cubicBezTo>
                  <a:cubicBezTo>
                    <a:pt x="839" y="2170"/>
                    <a:pt x="809" y="2170"/>
                    <a:pt x="815" y="2200"/>
                  </a:cubicBezTo>
                  <a:cubicBezTo>
                    <a:pt x="821" y="2212"/>
                    <a:pt x="839" y="2248"/>
                    <a:pt x="833" y="2260"/>
                  </a:cubicBezTo>
                  <a:cubicBezTo>
                    <a:pt x="827" y="2296"/>
                    <a:pt x="773" y="2397"/>
                    <a:pt x="749" y="2409"/>
                  </a:cubicBezTo>
                  <a:cubicBezTo>
                    <a:pt x="683" y="2451"/>
                    <a:pt x="641" y="2475"/>
                    <a:pt x="569" y="2493"/>
                  </a:cubicBezTo>
                  <a:cubicBezTo>
                    <a:pt x="557" y="2541"/>
                    <a:pt x="605" y="2601"/>
                    <a:pt x="605" y="2655"/>
                  </a:cubicBezTo>
                  <a:cubicBezTo>
                    <a:pt x="605" y="2685"/>
                    <a:pt x="497" y="2721"/>
                    <a:pt x="473" y="2715"/>
                  </a:cubicBezTo>
                  <a:cubicBezTo>
                    <a:pt x="443" y="2703"/>
                    <a:pt x="449" y="2661"/>
                    <a:pt x="437" y="2637"/>
                  </a:cubicBezTo>
                  <a:cubicBezTo>
                    <a:pt x="425" y="2607"/>
                    <a:pt x="473" y="2541"/>
                    <a:pt x="413" y="2559"/>
                  </a:cubicBezTo>
                  <a:cubicBezTo>
                    <a:pt x="389" y="2565"/>
                    <a:pt x="353" y="2559"/>
                    <a:pt x="341" y="2565"/>
                  </a:cubicBezTo>
                  <a:cubicBezTo>
                    <a:pt x="311" y="2583"/>
                    <a:pt x="287" y="2607"/>
                    <a:pt x="251" y="2589"/>
                  </a:cubicBezTo>
                  <a:cubicBezTo>
                    <a:pt x="221" y="2571"/>
                    <a:pt x="221" y="2541"/>
                    <a:pt x="209" y="2505"/>
                  </a:cubicBezTo>
                  <a:cubicBezTo>
                    <a:pt x="192" y="2469"/>
                    <a:pt x="150" y="2445"/>
                    <a:pt x="185" y="2403"/>
                  </a:cubicBezTo>
                  <a:cubicBezTo>
                    <a:pt x="221" y="2379"/>
                    <a:pt x="227" y="2397"/>
                    <a:pt x="245" y="2421"/>
                  </a:cubicBezTo>
                  <a:cubicBezTo>
                    <a:pt x="257" y="2445"/>
                    <a:pt x="275" y="2415"/>
                    <a:pt x="293" y="2433"/>
                  </a:cubicBezTo>
                  <a:cubicBezTo>
                    <a:pt x="335" y="2475"/>
                    <a:pt x="377" y="2415"/>
                    <a:pt x="419" y="2397"/>
                  </a:cubicBezTo>
                  <a:cubicBezTo>
                    <a:pt x="479" y="2373"/>
                    <a:pt x="419" y="2343"/>
                    <a:pt x="401" y="2319"/>
                  </a:cubicBezTo>
                  <a:cubicBezTo>
                    <a:pt x="365" y="2284"/>
                    <a:pt x="467" y="2277"/>
                    <a:pt x="473" y="2260"/>
                  </a:cubicBezTo>
                  <a:cubicBezTo>
                    <a:pt x="479" y="2224"/>
                    <a:pt x="473" y="2206"/>
                    <a:pt x="521" y="2206"/>
                  </a:cubicBezTo>
                  <a:cubicBezTo>
                    <a:pt x="551" y="2206"/>
                    <a:pt x="575" y="2242"/>
                    <a:pt x="593" y="2242"/>
                  </a:cubicBezTo>
                  <a:cubicBezTo>
                    <a:pt x="617" y="2242"/>
                    <a:pt x="653" y="2182"/>
                    <a:pt x="665" y="2164"/>
                  </a:cubicBezTo>
                  <a:cubicBezTo>
                    <a:pt x="671" y="2158"/>
                    <a:pt x="713" y="2104"/>
                    <a:pt x="707" y="2098"/>
                  </a:cubicBezTo>
                  <a:cubicBezTo>
                    <a:pt x="701" y="2068"/>
                    <a:pt x="671" y="2074"/>
                    <a:pt x="641" y="2068"/>
                  </a:cubicBezTo>
                  <a:cubicBezTo>
                    <a:pt x="623" y="2062"/>
                    <a:pt x="617" y="2062"/>
                    <a:pt x="611" y="2044"/>
                  </a:cubicBezTo>
                  <a:cubicBezTo>
                    <a:pt x="605" y="2020"/>
                    <a:pt x="611" y="2002"/>
                    <a:pt x="605" y="1984"/>
                  </a:cubicBezTo>
                  <a:cubicBezTo>
                    <a:pt x="599" y="1984"/>
                    <a:pt x="581" y="1996"/>
                    <a:pt x="569" y="2002"/>
                  </a:cubicBezTo>
                  <a:cubicBezTo>
                    <a:pt x="557" y="2008"/>
                    <a:pt x="545" y="2020"/>
                    <a:pt x="521" y="2020"/>
                  </a:cubicBezTo>
                  <a:cubicBezTo>
                    <a:pt x="515" y="2026"/>
                    <a:pt x="479" y="2062"/>
                    <a:pt x="473" y="2044"/>
                  </a:cubicBezTo>
                  <a:cubicBezTo>
                    <a:pt x="467" y="2026"/>
                    <a:pt x="467" y="2014"/>
                    <a:pt x="443" y="2026"/>
                  </a:cubicBezTo>
                  <a:cubicBezTo>
                    <a:pt x="437" y="2026"/>
                    <a:pt x="371" y="2110"/>
                    <a:pt x="365" y="2128"/>
                  </a:cubicBezTo>
                  <a:cubicBezTo>
                    <a:pt x="353" y="2158"/>
                    <a:pt x="323" y="2152"/>
                    <a:pt x="293" y="2152"/>
                  </a:cubicBezTo>
                  <a:cubicBezTo>
                    <a:pt x="275" y="2152"/>
                    <a:pt x="263" y="2170"/>
                    <a:pt x="251" y="2170"/>
                  </a:cubicBezTo>
                  <a:cubicBezTo>
                    <a:pt x="203" y="2170"/>
                    <a:pt x="233" y="2110"/>
                    <a:pt x="227" y="2080"/>
                  </a:cubicBezTo>
                  <a:cubicBezTo>
                    <a:pt x="227" y="2050"/>
                    <a:pt x="173" y="1960"/>
                    <a:pt x="137" y="1960"/>
                  </a:cubicBezTo>
                  <a:cubicBezTo>
                    <a:pt x="78" y="1960"/>
                    <a:pt x="84" y="1948"/>
                    <a:pt x="78" y="1894"/>
                  </a:cubicBezTo>
                  <a:cubicBezTo>
                    <a:pt x="72" y="1864"/>
                    <a:pt x="0" y="1822"/>
                    <a:pt x="42" y="1810"/>
                  </a:cubicBezTo>
                  <a:cubicBezTo>
                    <a:pt x="60" y="1810"/>
                    <a:pt x="72" y="1798"/>
                    <a:pt x="90" y="1792"/>
                  </a:cubicBezTo>
                  <a:cubicBezTo>
                    <a:pt x="113" y="1792"/>
                    <a:pt x="126" y="1798"/>
                    <a:pt x="150" y="1786"/>
                  </a:cubicBezTo>
                  <a:cubicBezTo>
                    <a:pt x="192" y="1726"/>
                    <a:pt x="281" y="1702"/>
                    <a:pt x="347" y="1654"/>
                  </a:cubicBezTo>
                  <a:cubicBezTo>
                    <a:pt x="359" y="1642"/>
                    <a:pt x="401" y="1672"/>
                    <a:pt x="377" y="1630"/>
                  </a:cubicBezTo>
                  <a:cubicBezTo>
                    <a:pt x="365" y="1600"/>
                    <a:pt x="347" y="1570"/>
                    <a:pt x="395" y="1558"/>
                  </a:cubicBezTo>
                  <a:cubicBezTo>
                    <a:pt x="443" y="1541"/>
                    <a:pt x="449" y="1510"/>
                    <a:pt x="509" y="1517"/>
                  </a:cubicBezTo>
                  <a:cubicBezTo>
                    <a:pt x="629" y="1523"/>
                    <a:pt x="587" y="1457"/>
                    <a:pt x="641" y="1385"/>
                  </a:cubicBezTo>
                  <a:cubicBezTo>
                    <a:pt x="683" y="1337"/>
                    <a:pt x="845" y="1325"/>
                    <a:pt x="917" y="1277"/>
                  </a:cubicBezTo>
                  <a:cubicBezTo>
                    <a:pt x="965" y="1151"/>
                    <a:pt x="965" y="1151"/>
                    <a:pt x="965" y="1151"/>
                  </a:cubicBezTo>
                  <a:close/>
                  <a:moveTo>
                    <a:pt x="2726" y="498"/>
                  </a:moveTo>
                  <a:lnTo>
                    <a:pt x="2726" y="498"/>
                  </a:lnTo>
                  <a:lnTo>
                    <a:pt x="2726" y="498"/>
                  </a:lnTo>
                  <a:cubicBezTo>
                    <a:pt x="2750" y="486"/>
                    <a:pt x="2750" y="486"/>
                    <a:pt x="2750" y="486"/>
                  </a:cubicBezTo>
                  <a:cubicBezTo>
                    <a:pt x="2774" y="480"/>
                    <a:pt x="2804" y="474"/>
                    <a:pt x="2822" y="456"/>
                  </a:cubicBezTo>
                  <a:cubicBezTo>
                    <a:pt x="2834" y="438"/>
                    <a:pt x="2816" y="420"/>
                    <a:pt x="2810" y="402"/>
                  </a:cubicBezTo>
                  <a:cubicBezTo>
                    <a:pt x="2804" y="390"/>
                    <a:pt x="2798" y="372"/>
                    <a:pt x="2792" y="360"/>
                  </a:cubicBezTo>
                  <a:cubicBezTo>
                    <a:pt x="2786" y="342"/>
                    <a:pt x="2774" y="324"/>
                    <a:pt x="2774" y="306"/>
                  </a:cubicBezTo>
                  <a:cubicBezTo>
                    <a:pt x="2768" y="282"/>
                    <a:pt x="2768" y="258"/>
                    <a:pt x="2768" y="240"/>
                  </a:cubicBezTo>
                  <a:cubicBezTo>
                    <a:pt x="2750" y="240"/>
                    <a:pt x="2732" y="258"/>
                    <a:pt x="2714" y="258"/>
                  </a:cubicBezTo>
                  <a:lnTo>
                    <a:pt x="2714" y="258"/>
                  </a:lnTo>
                  <a:cubicBezTo>
                    <a:pt x="2714" y="282"/>
                    <a:pt x="2714" y="300"/>
                    <a:pt x="2702" y="318"/>
                  </a:cubicBezTo>
                  <a:cubicBezTo>
                    <a:pt x="2696" y="330"/>
                    <a:pt x="2672" y="354"/>
                    <a:pt x="2672" y="366"/>
                  </a:cubicBezTo>
                  <a:cubicBezTo>
                    <a:pt x="2678" y="372"/>
                    <a:pt x="2684" y="396"/>
                    <a:pt x="2678" y="402"/>
                  </a:cubicBezTo>
                  <a:cubicBezTo>
                    <a:pt x="2678" y="420"/>
                    <a:pt x="2678" y="432"/>
                    <a:pt x="2690" y="450"/>
                  </a:cubicBezTo>
                  <a:cubicBezTo>
                    <a:pt x="2702" y="468"/>
                    <a:pt x="2714" y="480"/>
                    <a:pt x="2726" y="498"/>
                  </a:cubicBezTo>
                  <a:close/>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35" name="Freeform 136">
              <a:extLst>
                <a:ext uri="{FF2B5EF4-FFF2-40B4-BE49-F238E27FC236}">
                  <a16:creationId xmlns:a16="http://schemas.microsoft.com/office/drawing/2014/main" id="{D5FADB66-AA59-B64A-865F-E12ACD2DA3B3}"/>
                </a:ext>
              </a:extLst>
            </p:cNvPr>
            <p:cNvSpPr>
              <a:spLocks noChangeArrowheads="1"/>
            </p:cNvSpPr>
            <p:nvPr/>
          </p:nvSpPr>
          <p:spPr bwMode="auto">
            <a:xfrm>
              <a:off x="3298350" y="5092055"/>
              <a:ext cx="1662724" cy="1239480"/>
            </a:xfrm>
            <a:custGeom>
              <a:avLst/>
              <a:gdLst>
                <a:gd name="T0" fmla="*/ 2122 w 3118"/>
                <a:gd name="T1" fmla="*/ 455 h 2326"/>
                <a:gd name="T2" fmla="*/ 2182 w 3118"/>
                <a:gd name="T3" fmla="*/ 545 h 2326"/>
                <a:gd name="T4" fmla="*/ 2248 w 3118"/>
                <a:gd name="T5" fmla="*/ 587 h 2326"/>
                <a:gd name="T6" fmla="*/ 2344 w 3118"/>
                <a:gd name="T7" fmla="*/ 629 h 2326"/>
                <a:gd name="T8" fmla="*/ 2427 w 3118"/>
                <a:gd name="T9" fmla="*/ 725 h 2326"/>
                <a:gd name="T10" fmla="*/ 2499 w 3118"/>
                <a:gd name="T11" fmla="*/ 790 h 2326"/>
                <a:gd name="T12" fmla="*/ 2613 w 3118"/>
                <a:gd name="T13" fmla="*/ 851 h 2326"/>
                <a:gd name="T14" fmla="*/ 2835 w 3118"/>
                <a:gd name="T15" fmla="*/ 916 h 2326"/>
                <a:gd name="T16" fmla="*/ 2991 w 3118"/>
                <a:gd name="T17" fmla="*/ 916 h 2326"/>
                <a:gd name="T18" fmla="*/ 3033 w 3118"/>
                <a:gd name="T19" fmla="*/ 1018 h 2326"/>
                <a:gd name="T20" fmla="*/ 3117 w 3118"/>
                <a:gd name="T21" fmla="*/ 1066 h 2326"/>
                <a:gd name="T22" fmla="*/ 3080 w 3118"/>
                <a:gd name="T23" fmla="*/ 1114 h 2326"/>
                <a:gd name="T24" fmla="*/ 2997 w 3118"/>
                <a:gd name="T25" fmla="*/ 1204 h 2326"/>
                <a:gd name="T26" fmla="*/ 3117 w 3118"/>
                <a:gd name="T27" fmla="*/ 1222 h 2326"/>
                <a:gd name="T28" fmla="*/ 2967 w 3118"/>
                <a:gd name="T29" fmla="*/ 1270 h 2326"/>
                <a:gd name="T30" fmla="*/ 2565 w 3118"/>
                <a:gd name="T31" fmla="*/ 1306 h 2326"/>
                <a:gd name="T32" fmla="*/ 2337 w 3118"/>
                <a:gd name="T33" fmla="*/ 1258 h 2326"/>
                <a:gd name="T34" fmla="*/ 2140 w 3118"/>
                <a:gd name="T35" fmla="*/ 1348 h 2326"/>
                <a:gd name="T36" fmla="*/ 1870 w 3118"/>
                <a:gd name="T37" fmla="*/ 1444 h 2326"/>
                <a:gd name="T38" fmla="*/ 1612 w 3118"/>
                <a:gd name="T39" fmla="*/ 1384 h 2326"/>
                <a:gd name="T40" fmla="*/ 1439 w 3118"/>
                <a:gd name="T41" fmla="*/ 1432 h 2326"/>
                <a:gd name="T42" fmla="*/ 1355 w 3118"/>
                <a:gd name="T43" fmla="*/ 1594 h 2326"/>
                <a:gd name="T44" fmla="*/ 1379 w 3118"/>
                <a:gd name="T45" fmla="*/ 1660 h 2326"/>
                <a:gd name="T46" fmla="*/ 1187 w 3118"/>
                <a:gd name="T47" fmla="*/ 1701 h 2326"/>
                <a:gd name="T48" fmla="*/ 983 w 3118"/>
                <a:gd name="T49" fmla="*/ 1737 h 2326"/>
                <a:gd name="T50" fmla="*/ 887 w 3118"/>
                <a:gd name="T51" fmla="*/ 1899 h 2326"/>
                <a:gd name="T52" fmla="*/ 666 w 3118"/>
                <a:gd name="T53" fmla="*/ 2127 h 2326"/>
                <a:gd name="T54" fmla="*/ 288 w 3118"/>
                <a:gd name="T55" fmla="*/ 2277 h 2326"/>
                <a:gd name="T56" fmla="*/ 114 w 3118"/>
                <a:gd name="T57" fmla="*/ 2217 h 2326"/>
                <a:gd name="T58" fmla="*/ 102 w 3118"/>
                <a:gd name="T59" fmla="*/ 2211 h 2326"/>
                <a:gd name="T60" fmla="*/ 162 w 3118"/>
                <a:gd name="T61" fmla="*/ 2091 h 2326"/>
                <a:gd name="T62" fmla="*/ 258 w 3118"/>
                <a:gd name="T63" fmla="*/ 1971 h 2326"/>
                <a:gd name="T64" fmla="*/ 438 w 3118"/>
                <a:gd name="T65" fmla="*/ 1791 h 2326"/>
                <a:gd name="T66" fmla="*/ 504 w 3118"/>
                <a:gd name="T67" fmla="*/ 1695 h 2326"/>
                <a:gd name="T68" fmla="*/ 498 w 3118"/>
                <a:gd name="T69" fmla="*/ 1588 h 2326"/>
                <a:gd name="T70" fmla="*/ 618 w 3118"/>
                <a:gd name="T71" fmla="*/ 1396 h 2326"/>
                <a:gd name="T72" fmla="*/ 773 w 3118"/>
                <a:gd name="T73" fmla="*/ 1288 h 2326"/>
                <a:gd name="T74" fmla="*/ 959 w 3118"/>
                <a:gd name="T75" fmla="*/ 1138 h 2326"/>
                <a:gd name="T76" fmla="*/ 833 w 3118"/>
                <a:gd name="T77" fmla="*/ 904 h 2326"/>
                <a:gd name="T78" fmla="*/ 714 w 3118"/>
                <a:gd name="T79" fmla="*/ 934 h 2326"/>
                <a:gd name="T80" fmla="*/ 384 w 3118"/>
                <a:gd name="T81" fmla="*/ 994 h 2326"/>
                <a:gd name="T82" fmla="*/ 192 w 3118"/>
                <a:gd name="T83" fmla="*/ 994 h 2326"/>
                <a:gd name="T84" fmla="*/ 360 w 3118"/>
                <a:gd name="T85" fmla="*/ 713 h 2326"/>
                <a:gd name="T86" fmla="*/ 522 w 3118"/>
                <a:gd name="T87" fmla="*/ 497 h 2326"/>
                <a:gd name="T88" fmla="*/ 701 w 3118"/>
                <a:gd name="T89" fmla="*/ 401 h 2326"/>
                <a:gd name="T90" fmla="*/ 683 w 3118"/>
                <a:gd name="T91" fmla="*/ 113 h 2326"/>
                <a:gd name="T92" fmla="*/ 1313 w 3118"/>
                <a:gd name="T93" fmla="*/ 65 h 2326"/>
                <a:gd name="T94" fmla="*/ 1588 w 3118"/>
                <a:gd name="T95" fmla="*/ 107 h 2326"/>
                <a:gd name="T96" fmla="*/ 1481 w 3118"/>
                <a:gd name="T97" fmla="*/ 305 h 2326"/>
                <a:gd name="T98" fmla="*/ 1511 w 3118"/>
                <a:gd name="T99" fmla="*/ 455 h 2326"/>
                <a:gd name="T100" fmla="*/ 1726 w 3118"/>
                <a:gd name="T101" fmla="*/ 479 h 2326"/>
                <a:gd name="T102" fmla="*/ 1852 w 3118"/>
                <a:gd name="T103" fmla="*/ 551 h 2326"/>
                <a:gd name="T104" fmla="*/ 2122 w 3118"/>
                <a:gd name="T105" fmla="*/ 455 h 2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18" h="2326">
                  <a:moveTo>
                    <a:pt x="2122" y="455"/>
                  </a:moveTo>
                  <a:lnTo>
                    <a:pt x="2122" y="455"/>
                  </a:lnTo>
                  <a:cubicBezTo>
                    <a:pt x="2134" y="503"/>
                    <a:pt x="2134" y="503"/>
                    <a:pt x="2134" y="503"/>
                  </a:cubicBezTo>
                  <a:cubicBezTo>
                    <a:pt x="2152" y="521"/>
                    <a:pt x="2164" y="533"/>
                    <a:pt x="2182" y="545"/>
                  </a:cubicBezTo>
                  <a:cubicBezTo>
                    <a:pt x="2200" y="557"/>
                    <a:pt x="2212" y="557"/>
                    <a:pt x="2230" y="563"/>
                  </a:cubicBezTo>
                  <a:cubicBezTo>
                    <a:pt x="2236" y="569"/>
                    <a:pt x="2242" y="581"/>
                    <a:pt x="2248" y="587"/>
                  </a:cubicBezTo>
                  <a:cubicBezTo>
                    <a:pt x="2272" y="623"/>
                    <a:pt x="2302" y="617"/>
                    <a:pt x="2344" y="629"/>
                  </a:cubicBezTo>
                  <a:lnTo>
                    <a:pt x="2344" y="629"/>
                  </a:lnTo>
                  <a:cubicBezTo>
                    <a:pt x="2403" y="695"/>
                    <a:pt x="2403" y="695"/>
                    <a:pt x="2403" y="695"/>
                  </a:cubicBezTo>
                  <a:cubicBezTo>
                    <a:pt x="2421" y="701"/>
                    <a:pt x="2415" y="713"/>
                    <a:pt x="2427" y="725"/>
                  </a:cubicBezTo>
                  <a:cubicBezTo>
                    <a:pt x="2451" y="743"/>
                    <a:pt x="2475" y="737"/>
                    <a:pt x="2499" y="743"/>
                  </a:cubicBezTo>
                  <a:cubicBezTo>
                    <a:pt x="2511" y="749"/>
                    <a:pt x="2505" y="785"/>
                    <a:pt x="2499" y="790"/>
                  </a:cubicBezTo>
                  <a:cubicBezTo>
                    <a:pt x="2475" y="874"/>
                    <a:pt x="2565" y="838"/>
                    <a:pt x="2613" y="851"/>
                  </a:cubicBezTo>
                  <a:lnTo>
                    <a:pt x="2613" y="851"/>
                  </a:lnTo>
                  <a:cubicBezTo>
                    <a:pt x="2637" y="862"/>
                    <a:pt x="2667" y="874"/>
                    <a:pt x="2691" y="886"/>
                  </a:cubicBezTo>
                  <a:cubicBezTo>
                    <a:pt x="2709" y="904"/>
                    <a:pt x="2811" y="922"/>
                    <a:pt x="2835" y="916"/>
                  </a:cubicBezTo>
                  <a:cubicBezTo>
                    <a:pt x="2877" y="898"/>
                    <a:pt x="2901" y="874"/>
                    <a:pt x="2949" y="874"/>
                  </a:cubicBezTo>
                  <a:cubicBezTo>
                    <a:pt x="2973" y="874"/>
                    <a:pt x="3003" y="886"/>
                    <a:pt x="2991" y="916"/>
                  </a:cubicBezTo>
                  <a:cubicBezTo>
                    <a:pt x="2961" y="964"/>
                    <a:pt x="3033" y="934"/>
                    <a:pt x="3045" y="970"/>
                  </a:cubicBezTo>
                  <a:cubicBezTo>
                    <a:pt x="3051" y="988"/>
                    <a:pt x="3033" y="1000"/>
                    <a:pt x="3033" y="1018"/>
                  </a:cubicBezTo>
                  <a:cubicBezTo>
                    <a:pt x="3033" y="1030"/>
                    <a:pt x="3056" y="1060"/>
                    <a:pt x="3069" y="1054"/>
                  </a:cubicBezTo>
                  <a:cubicBezTo>
                    <a:pt x="3117" y="1066"/>
                    <a:pt x="3117" y="1066"/>
                    <a:pt x="3117" y="1066"/>
                  </a:cubicBezTo>
                  <a:lnTo>
                    <a:pt x="3117" y="1066"/>
                  </a:lnTo>
                  <a:cubicBezTo>
                    <a:pt x="3104" y="1078"/>
                    <a:pt x="3098" y="1096"/>
                    <a:pt x="3080" y="1114"/>
                  </a:cubicBezTo>
                  <a:cubicBezTo>
                    <a:pt x="3069" y="1120"/>
                    <a:pt x="3051" y="1126"/>
                    <a:pt x="3039" y="1132"/>
                  </a:cubicBezTo>
                  <a:cubicBezTo>
                    <a:pt x="3015" y="1144"/>
                    <a:pt x="2991" y="1180"/>
                    <a:pt x="2997" y="1204"/>
                  </a:cubicBezTo>
                  <a:cubicBezTo>
                    <a:pt x="3003" y="1216"/>
                    <a:pt x="3033" y="1216"/>
                    <a:pt x="3045" y="1216"/>
                  </a:cubicBezTo>
                  <a:cubicBezTo>
                    <a:pt x="3069" y="1216"/>
                    <a:pt x="3098" y="1216"/>
                    <a:pt x="3117" y="1222"/>
                  </a:cubicBezTo>
                  <a:lnTo>
                    <a:pt x="3117" y="1222"/>
                  </a:lnTo>
                  <a:cubicBezTo>
                    <a:pt x="2967" y="1270"/>
                    <a:pt x="2967" y="1270"/>
                    <a:pt x="2967" y="1270"/>
                  </a:cubicBezTo>
                  <a:cubicBezTo>
                    <a:pt x="2931" y="1288"/>
                    <a:pt x="2823" y="1372"/>
                    <a:pt x="2787" y="1330"/>
                  </a:cubicBezTo>
                  <a:cubicBezTo>
                    <a:pt x="2745" y="1276"/>
                    <a:pt x="2619" y="1300"/>
                    <a:pt x="2565" y="1306"/>
                  </a:cubicBezTo>
                  <a:cubicBezTo>
                    <a:pt x="2529" y="1312"/>
                    <a:pt x="2529" y="1294"/>
                    <a:pt x="2505" y="1282"/>
                  </a:cubicBezTo>
                  <a:cubicBezTo>
                    <a:pt x="2475" y="1270"/>
                    <a:pt x="2361" y="1240"/>
                    <a:pt x="2337" y="1258"/>
                  </a:cubicBezTo>
                  <a:cubicBezTo>
                    <a:pt x="2302" y="1276"/>
                    <a:pt x="2283" y="1306"/>
                    <a:pt x="2242" y="1312"/>
                  </a:cubicBezTo>
                  <a:cubicBezTo>
                    <a:pt x="2200" y="1324"/>
                    <a:pt x="2182" y="1324"/>
                    <a:pt x="2140" y="1348"/>
                  </a:cubicBezTo>
                  <a:cubicBezTo>
                    <a:pt x="2116" y="1366"/>
                    <a:pt x="2110" y="1414"/>
                    <a:pt x="2080" y="1426"/>
                  </a:cubicBezTo>
                  <a:cubicBezTo>
                    <a:pt x="2044" y="1444"/>
                    <a:pt x="1912" y="1462"/>
                    <a:pt x="1870" y="1444"/>
                  </a:cubicBezTo>
                  <a:cubicBezTo>
                    <a:pt x="1834" y="1426"/>
                    <a:pt x="1792" y="1450"/>
                    <a:pt x="1750" y="1438"/>
                  </a:cubicBezTo>
                  <a:cubicBezTo>
                    <a:pt x="1696" y="1426"/>
                    <a:pt x="1612" y="1450"/>
                    <a:pt x="1612" y="1384"/>
                  </a:cubicBezTo>
                  <a:cubicBezTo>
                    <a:pt x="1606" y="1378"/>
                    <a:pt x="1582" y="1384"/>
                    <a:pt x="1576" y="1384"/>
                  </a:cubicBezTo>
                  <a:cubicBezTo>
                    <a:pt x="1564" y="1390"/>
                    <a:pt x="1397" y="1360"/>
                    <a:pt x="1439" y="1432"/>
                  </a:cubicBezTo>
                  <a:cubicBezTo>
                    <a:pt x="1463" y="1474"/>
                    <a:pt x="1439" y="1522"/>
                    <a:pt x="1397" y="1534"/>
                  </a:cubicBezTo>
                  <a:cubicBezTo>
                    <a:pt x="1343" y="1552"/>
                    <a:pt x="1373" y="1576"/>
                    <a:pt x="1355" y="1594"/>
                  </a:cubicBezTo>
                  <a:cubicBezTo>
                    <a:pt x="1343" y="1605"/>
                    <a:pt x="1319" y="1605"/>
                    <a:pt x="1349" y="1629"/>
                  </a:cubicBezTo>
                  <a:cubicBezTo>
                    <a:pt x="1361" y="1641"/>
                    <a:pt x="1379" y="1636"/>
                    <a:pt x="1379" y="1660"/>
                  </a:cubicBezTo>
                  <a:cubicBezTo>
                    <a:pt x="1379" y="1725"/>
                    <a:pt x="1271" y="1719"/>
                    <a:pt x="1229" y="1719"/>
                  </a:cubicBezTo>
                  <a:cubicBezTo>
                    <a:pt x="1211" y="1719"/>
                    <a:pt x="1205" y="1695"/>
                    <a:pt x="1187" y="1701"/>
                  </a:cubicBezTo>
                  <a:cubicBezTo>
                    <a:pt x="1151" y="1713"/>
                    <a:pt x="1127" y="1767"/>
                    <a:pt x="1091" y="1743"/>
                  </a:cubicBezTo>
                  <a:cubicBezTo>
                    <a:pt x="1061" y="1713"/>
                    <a:pt x="1031" y="1713"/>
                    <a:pt x="983" y="1737"/>
                  </a:cubicBezTo>
                  <a:cubicBezTo>
                    <a:pt x="953" y="1749"/>
                    <a:pt x="989" y="1773"/>
                    <a:pt x="971" y="1791"/>
                  </a:cubicBezTo>
                  <a:cubicBezTo>
                    <a:pt x="935" y="1833"/>
                    <a:pt x="893" y="1821"/>
                    <a:pt x="887" y="1899"/>
                  </a:cubicBezTo>
                  <a:cubicBezTo>
                    <a:pt x="857" y="1959"/>
                    <a:pt x="845" y="2037"/>
                    <a:pt x="761" y="2037"/>
                  </a:cubicBezTo>
                  <a:cubicBezTo>
                    <a:pt x="659" y="2037"/>
                    <a:pt x="719" y="2073"/>
                    <a:pt x="666" y="2127"/>
                  </a:cubicBezTo>
                  <a:cubicBezTo>
                    <a:pt x="582" y="2229"/>
                    <a:pt x="552" y="1989"/>
                    <a:pt x="462" y="2127"/>
                  </a:cubicBezTo>
                  <a:cubicBezTo>
                    <a:pt x="420" y="2187"/>
                    <a:pt x="360" y="2247"/>
                    <a:pt x="288" y="2277"/>
                  </a:cubicBezTo>
                  <a:cubicBezTo>
                    <a:pt x="180" y="2325"/>
                    <a:pt x="186" y="2253"/>
                    <a:pt x="168" y="2169"/>
                  </a:cubicBezTo>
                  <a:cubicBezTo>
                    <a:pt x="114" y="2217"/>
                    <a:pt x="114" y="2217"/>
                    <a:pt x="114" y="2217"/>
                  </a:cubicBezTo>
                  <a:lnTo>
                    <a:pt x="114" y="2217"/>
                  </a:lnTo>
                  <a:cubicBezTo>
                    <a:pt x="114" y="2217"/>
                    <a:pt x="108" y="2211"/>
                    <a:pt x="102" y="2211"/>
                  </a:cubicBezTo>
                  <a:cubicBezTo>
                    <a:pt x="72" y="2193"/>
                    <a:pt x="0" y="2205"/>
                    <a:pt x="36" y="2157"/>
                  </a:cubicBezTo>
                  <a:cubicBezTo>
                    <a:pt x="60" y="2127"/>
                    <a:pt x="138" y="2133"/>
                    <a:pt x="162" y="2091"/>
                  </a:cubicBezTo>
                  <a:cubicBezTo>
                    <a:pt x="168" y="2067"/>
                    <a:pt x="168" y="2043"/>
                    <a:pt x="186" y="2025"/>
                  </a:cubicBezTo>
                  <a:cubicBezTo>
                    <a:pt x="204" y="2001"/>
                    <a:pt x="240" y="1995"/>
                    <a:pt x="258" y="1971"/>
                  </a:cubicBezTo>
                  <a:cubicBezTo>
                    <a:pt x="288" y="1929"/>
                    <a:pt x="366" y="1911"/>
                    <a:pt x="384" y="1863"/>
                  </a:cubicBezTo>
                  <a:cubicBezTo>
                    <a:pt x="402" y="1815"/>
                    <a:pt x="402" y="1815"/>
                    <a:pt x="438" y="1791"/>
                  </a:cubicBezTo>
                  <a:cubicBezTo>
                    <a:pt x="462" y="1779"/>
                    <a:pt x="456" y="1737"/>
                    <a:pt x="480" y="1725"/>
                  </a:cubicBezTo>
                  <a:cubicBezTo>
                    <a:pt x="492" y="1725"/>
                    <a:pt x="504" y="1707"/>
                    <a:pt x="504" y="1695"/>
                  </a:cubicBezTo>
                  <a:cubicBezTo>
                    <a:pt x="504" y="1660"/>
                    <a:pt x="474" y="1683"/>
                    <a:pt x="498" y="1636"/>
                  </a:cubicBezTo>
                  <a:cubicBezTo>
                    <a:pt x="504" y="1623"/>
                    <a:pt x="498" y="1599"/>
                    <a:pt x="498" y="1588"/>
                  </a:cubicBezTo>
                  <a:cubicBezTo>
                    <a:pt x="486" y="1552"/>
                    <a:pt x="456" y="1486"/>
                    <a:pt x="462" y="1450"/>
                  </a:cubicBezTo>
                  <a:cubicBezTo>
                    <a:pt x="480" y="1360"/>
                    <a:pt x="558" y="1414"/>
                    <a:pt x="618" y="1396"/>
                  </a:cubicBezTo>
                  <a:cubicBezTo>
                    <a:pt x="659" y="1390"/>
                    <a:pt x="696" y="1378"/>
                    <a:pt x="738" y="1366"/>
                  </a:cubicBezTo>
                  <a:cubicBezTo>
                    <a:pt x="773" y="1288"/>
                    <a:pt x="773" y="1288"/>
                    <a:pt x="773" y="1288"/>
                  </a:cubicBezTo>
                  <a:cubicBezTo>
                    <a:pt x="779" y="1258"/>
                    <a:pt x="791" y="1186"/>
                    <a:pt x="821" y="1174"/>
                  </a:cubicBezTo>
                  <a:cubicBezTo>
                    <a:pt x="857" y="1168"/>
                    <a:pt x="959" y="1198"/>
                    <a:pt x="959" y="1138"/>
                  </a:cubicBezTo>
                  <a:cubicBezTo>
                    <a:pt x="959" y="1066"/>
                    <a:pt x="947" y="952"/>
                    <a:pt x="869" y="940"/>
                  </a:cubicBezTo>
                  <a:cubicBezTo>
                    <a:pt x="827" y="934"/>
                    <a:pt x="851" y="916"/>
                    <a:pt x="833" y="904"/>
                  </a:cubicBezTo>
                  <a:cubicBezTo>
                    <a:pt x="815" y="898"/>
                    <a:pt x="791" y="904"/>
                    <a:pt x="767" y="886"/>
                  </a:cubicBezTo>
                  <a:cubicBezTo>
                    <a:pt x="749" y="874"/>
                    <a:pt x="725" y="922"/>
                    <a:pt x="714" y="934"/>
                  </a:cubicBezTo>
                  <a:cubicBezTo>
                    <a:pt x="677" y="976"/>
                    <a:pt x="635" y="958"/>
                    <a:pt x="588" y="958"/>
                  </a:cubicBezTo>
                  <a:cubicBezTo>
                    <a:pt x="516" y="964"/>
                    <a:pt x="450" y="976"/>
                    <a:pt x="384" y="994"/>
                  </a:cubicBezTo>
                  <a:cubicBezTo>
                    <a:pt x="348" y="1006"/>
                    <a:pt x="336" y="982"/>
                    <a:pt x="306" y="982"/>
                  </a:cubicBezTo>
                  <a:cubicBezTo>
                    <a:pt x="276" y="982"/>
                    <a:pt x="174" y="1060"/>
                    <a:pt x="192" y="994"/>
                  </a:cubicBezTo>
                  <a:cubicBezTo>
                    <a:pt x="192" y="934"/>
                    <a:pt x="198" y="862"/>
                    <a:pt x="264" y="838"/>
                  </a:cubicBezTo>
                  <a:cubicBezTo>
                    <a:pt x="366" y="809"/>
                    <a:pt x="294" y="761"/>
                    <a:pt x="360" y="713"/>
                  </a:cubicBezTo>
                  <a:cubicBezTo>
                    <a:pt x="402" y="677"/>
                    <a:pt x="462" y="683"/>
                    <a:pt x="474" y="611"/>
                  </a:cubicBezTo>
                  <a:cubicBezTo>
                    <a:pt x="480" y="557"/>
                    <a:pt x="432" y="485"/>
                    <a:pt x="522" y="497"/>
                  </a:cubicBezTo>
                  <a:cubicBezTo>
                    <a:pt x="570" y="503"/>
                    <a:pt x="594" y="467"/>
                    <a:pt x="606" y="431"/>
                  </a:cubicBezTo>
                  <a:cubicBezTo>
                    <a:pt x="618" y="395"/>
                    <a:pt x="666" y="413"/>
                    <a:pt x="701" y="401"/>
                  </a:cubicBezTo>
                  <a:cubicBezTo>
                    <a:pt x="767" y="353"/>
                    <a:pt x="714" y="299"/>
                    <a:pt x="672" y="257"/>
                  </a:cubicBezTo>
                  <a:cubicBezTo>
                    <a:pt x="659" y="245"/>
                    <a:pt x="666" y="131"/>
                    <a:pt x="683" y="113"/>
                  </a:cubicBezTo>
                  <a:cubicBezTo>
                    <a:pt x="803" y="0"/>
                    <a:pt x="893" y="107"/>
                    <a:pt x="1025" y="149"/>
                  </a:cubicBezTo>
                  <a:cubicBezTo>
                    <a:pt x="1103" y="179"/>
                    <a:pt x="1259" y="36"/>
                    <a:pt x="1313" y="65"/>
                  </a:cubicBezTo>
                  <a:cubicBezTo>
                    <a:pt x="1433" y="137"/>
                    <a:pt x="1433" y="137"/>
                    <a:pt x="1433" y="137"/>
                  </a:cubicBezTo>
                  <a:cubicBezTo>
                    <a:pt x="1505" y="173"/>
                    <a:pt x="1534" y="107"/>
                    <a:pt x="1588" y="107"/>
                  </a:cubicBezTo>
                  <a:cubicBezTo>
                    <a:pt x="1588" y="143"/>
                    <a:pt x="1552" y="167"/>
                    <a:pt x="1534" y="191"/>
                  </a:cubicBezTo>
                  <a:cubicBezTo>
                    <a:pt x="1505" y="233"/>
                    <a:pt x="1498" y="257"/>
                    <a:pt x="1481" y="305"/>
                  </a:cubicBezTo>
                  <a:cubicBezTo>
                    <a:pt x="1481" y="341"/>
                    <a:pt x="1492" y="425"/>
                    <a:pt x="1450" y="449"/>
                  </a:cubicBezTo>
                  <a:cubicBezTo>
                    <a:pt x="1450" y="455"/>
                    <a:pt x="1505" y="455"/>
                    <a:pt x="1511" y="455"/>
                  </a:cubicBezTo>
                  <a:cubicBezTo>
                    <a:pt x="1534" y="455"/>
                    <a:pt x="1558" y="461"/>
                    <a:pt x="1582" y="479"/>
                  </a:cubicBezTo>
                  <a:cubicBezTo>
                    <a:pt x="1636" y="515"/>
                    <a:pt x="1690" y="425"/>
                    <a:pt x="1726" y="479"/>
                  </a:cubicBezTo>
                  <a:cubicBezTo>
                    <a:pt x="1744" y="503"/>
                    <a:pt x="1768" y="527"/>
                    <a:pt x="1768" y="557"/>
                  </a:cubicBezTo>
                  <a:cubicBezTo>
                    <a:pt x="1768" y="611"/>
                    <a:pt x="1822" y="569"/>
                    <a:pt x="1852" y="551"/>
                  </a:cubicBezTo>
                  <a:cubicBezTo>
                    <a:pt x="1906" y="521"/>
                    <a:pt x="1984" y="509"/>
                    <a:pt x="2032" y="473"/>
                  </a:cubicBezTo>
                  <a:cubicBezTo>
                    <a:pt x="2056" y="461"/>
                    <a:pt x="2092" y="461"/>
                    <a:pt x="2122" y="455"/>
                  </a:cubicBez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36" name="Freeform 137">
              <a:extLst>
                <a:ext uri="{FF2B5EF4-FFF2-40B4-BE49-F238E27FC236}">
                  <a16:creationId xmlns:a16="http://schemas.microsoft.com/office/drawing/2014/main" id="{5A3E4A6A-9EA6-0949-9CAE-F5A911BA3779}"/>
                </a:ext>
              </a:extLst>
            </p:cNvPr>
            <p:cNvSpPr>
              <a:spLocks noChangeArrowheads="1"/>
            </p:cNvSpPr>
            <p:nvPr/>
          </p:nvSpPr>
          <p:spPr bwMode="auto">
            <a:xfrm>
              <a:off x="3357145" y="5658876"/>
              <a:ext cx="3685275" cy="3443263"/>
            </a:xfrm>
            <a:custGeom>
              <a:avLst/>
              <a:gdLst>
                <a:gd name="T0" fmla="*/ 1025 w 6910"/>
                <a:gd name="T1" fmla="*/ 2817 h 6454"/>
                <a:gd name="T2" fmla="*/ 1115 w 6910"/>
                <a:gd name="T3" fmla="*/ 2751 h 6454"/>
                <a:gd name="T4" fmla="*/ 1133 w 6910"/>
                <a:gd name="T5" fmla="*/ 2823 h 6454"/>
                <a:gd name="T6" fmla="*/ 3572 w 6910"/>
                <a:gd name="T7" fmla="*/ 1151 h 6454"/>
                <a:gd name="T8" fmla="*/ 3620 w 6910"/>
                <a:gd name="T9" fmla="*/ 1199 h 6454"/>
                <a:gd name="T10" fmla="*/ 54 w 6910"/>
                <a:gd name="T11" fmla="*/ 1103 h 6454"/>
                <a:gd name="T12" fmla="*/ 857 w 6910"/>
                <a:gd name="T13" fmla="*/ 725 h 6454"/>
                <a:gd name="T14" fmla="*/ 1235 w 6910"/>
                <a:gd name="T15" fmla="*/ 563 h 6454"/>
                <a:gd name="T16" fmla="*/ 1636 w 6910"/>
                <a:gd name="T17" fmla="*/ 372 h 6454"/>
                <a:gd name="T18" fmla="*/ 2391 w 6910"/>
                <a:gd name="T19" fmla="*/ 216 h 6454"/>
                <a:gd name="T20" fmla="*/ 2955 w 6910"/>
                <a:gd name="T21" fmla="*/ 282 h 6454"/>
                <a:gd name="T22" fmla="*/ 2188 w 6910"/>
                <a:gd name="T23" fmla="*/ 791 h 6454"/>
                <a:gd name="T24" fmla="*/ 2289 w 6910"/>
                <a:gd name="T25" fmla="*/ 1175 h 6454"/>
                <a:gd name="T26" fmla="*/ 2607 w 6910"/>
                <a:gd name="T27" fmla="*/ 1007 h 6454"/>
                <a:gd name="T28" fmla="*/ 2631 w 6910"/>
                <a:gd name="T29" fmla="*/ 1247 h 6454"/>
                <a:gd name="T30" fmla="*/ 2283 w 6910"/>
                <a:gd name="T31" fmla="*/ 1426 h 6454"/>
                <a:gd name="T32" fmla="*/ 2475 w 6910"/>
                <a:gd name="T33" fmla="*/ 1642 h 6454"/>
                <a:gd name="T34" fmla="*/ 2853 w 6910"/>
                <a:gd name="T35" fmla="*/ 1205 h 6454"/>
                <a:gd name="T36" fmla="*/ 3374 w 6910"/>
                <a:gd name="T37" fmla="*/ 1253 h 6454"/>
                <a:gd name="T38" fmla="*/ 3428 w 6910"/>
                <a:gd name="T39" fmla="*/ 899 h 6454"/>
                <a:gd name="T40" fmla="*/ 3350 w 6910"/>
                <a:gd name="T41" fmla="*/ 402 h 6454"/>
                <a:gd name="T42" fmla="*/ 4009 w 6910"/>
                <a:gd name="T43" fmla="*/ 552 h 6454"/>
                <a:gd name="T44" fmla="*/ 4213 w 6910"/>
                <a:gd name="T45" fmla="*/ 659 h 6454"/>
                <a:gd name="T46" fmla="*/ 4393 w 6910"/>
                <a:gd name="T47" fmla="*/ 1139 h 6454"/>
                <a:gd name="T48" fmla="*/ 4405 w 6910"/>
                <a:gd name="T49" fmla="*/ 1624 h 6454"/>
                <a:gd name="T50" fmla="*/ 4627 w 6910"/>
                <a:gd name="T51" fmla="*/ 2163 h 6454"/>
                <a:gd name="T52" fmla="*/ 4633 w 6910"/>
                <a:gd name="T53" fmla="*/ 2505 h 6454"/>
                <a:gd name="T54" fmla="*/ 4321 w 6910"/>
                <a:gd name="T55" fmla="*/ 2996 h 6454"/>
                <a:gd name="T56" fmla="*/ 4842 w 6910"/>
                <a:gd name="T57" fmla="*/ 3613 h 6454"/>
                <a:gd name="T58" fmla="*/ 5411 w 6910"/>
                <a:gd name="T59" fmla="*/ 3625 h 6454"/>
                <a:gd name="T60" fmla="*/ 6082 w 6910"/>
                <a:gd name="T61" fmla="*/ 3708 h 6454"/>
                <a:gd name="T62" fmla="*/ 6633 w 6910"/>
                <a:gd name="T63" fmla="*/ 3619 h 6454"/>
                <a:gd name="T64" fmla="*/ 6873 w 6910"/>
                <a:gd name="T65" fmla="*/ 3678 h 6454"/>
                <a:gd name="T66" fmla="*/ 6867 w 6910"/>
                <a:gd name="T67" fmla="*/ 3954 h 6454"/>
                <a:gd name="T68" fmla="*/ 6705 w 6910"/>
                <a:gd name="T69" fmla="*/ 4152 h 6454"/>
                <a:gd name="T70" fmla="*/ 6615 w 6910"/>
                <a:gd name="T71" fmla="*/ 4452 h 6454"/>
                <a:gd name="T72" fmla="*/ 6046 w 6910"/>
                <a:gd name="T73" fmla="*/ 5171 h 6454"/>
                <a:gd name="T74" fmla="*/ 5076 w 6910"/>
                <a:gd name="T75" fmla="*/ 4973 h 6454"/>
                <a:gd name="T76" fmla="*/ 4411 w 6910"/>
                <a:gd name="T77" fmla="*/ 5470 h 6454"/>
                <a:gd name="T78" fmla="*/ 3356 w 6910"/>
                <a:gd name="T79" fmla="*/ 5716 h 6454"/>
                <a:gd name="T80" fmla="*/ 2889 w 6910"/>
                <a:gd name="T81" fmla="*/ 5973 h 6454"/>
                <a:gd name="T82" fmla="*/ 2583 w 6910"/>
                <a:gd name="T83" fmla="*/ 6129 h 6454"/>
                <a:gd name="T84" fmla="*/ 1906 w 6910"/>
                <a:gd name="T85" fmla="*/ 6177 h 6454"/>
                <a:gd name="T86" fmla="*/ 1570 w 6910"/>
                <a:gd name="T87" fmla="*/ 6339 h 6454"/>
                <a:gd name="T88" fmla="*/ 1486 w 6910"/>
                <a:gd name="T89" fmla="*/ 5836 h 6454"/>
                <a:gd name="T90" fmla="*/ 1672 w 6910"/>
                <a:gd name="T91" fmla="*/ 5314 h 6454"/>
                <a:gd name="T92" fmla="*/ 1846 w 6910"/>
                <a:gd name="T93" fmla="*/ 4823 h 6454"/>
                <a:gd name="T94" fmla="*/ 1948 w 6910"/>
                <a:gd name="T95" fmla="*/ 4499 h 6454"/>
                <a:gd name="T96" fmla="*/ 2223 w 6910"/>
                <a:gd name="T97" fmla="*/ 4362 h 6454"/>
                <a:gd name="T98" fmla="*/ 1984 w 6910"/>
                <a:gd name="T99" fmla="*/ 3984 h 6454"/>
                <a:gd name="T100" fmla="*/ 1936 w 6910"/>
                <a:gd name="T101" fmla="*/ 3451 h 6454"/>
                <a:gd name="T102" fmla="*/ 2026 w 6910"/>
                <a:gd name="T103" fmla="*/ 3140 h 6454"/>
                <a:gd name="T104" fmla="*/ 1642 w 6910"/>
                <a:gd name="T105" fmla="*/ 2829 h 6454"/>
                <a:gd name="T106" fmla="*/ 1534 w 6910"/>
                <a:gd name="T107" fmla="*/ 2379 h 6454"/>
                <a:gd name="T108" fmla="*/ 857 w 6910"/>
                <a:gd name="T109" fmla="*/ 2349 h 6454"/>
                <a:gd name="T110" fmla="*/ 863 w 6910"/>
                <a:gd name="T111" fmla="*/ 1912 h 6454"/>
                <a:gd name="T112" fmla="*/ 731 w 6910"/>
                <a:gd name="T113" fmla="*/ 1438 h 6454"/>
                <a:gd name="T114" fmla="*/ 24 w 6910"/>
                <a:gd name="T115" fmla="*/ 1654 h 6454"/>
                <a:gd name="T116" fmla="*/ 3003 w 6910"/>
                <a:gd name="T117" fmla="*/ 0 h 6454"/>
                <a:gd name="T118" fmla="*/ 3003 w 6910"/>
                <a:gd name="T119" fmla="*/ 156 h 6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910" h="6454">
                  <a:moveTo>
                    <a:pt x="971" y="2858"/>
                  </a:moveTo>
                  <a:lnTo>
                    <a:pt x="971" y="2858"/>
                  </a:lnTo>
                  <a:cubicBezTo>
                    <a:pt x="965" y="2871"/>
                    <a:pt x="965" y="2888"/>
                    <a:pt x="977" y="2895"/>
                  </a:cubicBezTo>
                  <a:cubicBezTo>
                    <a:pt x="989" y="2895"/>
                    <a:pt x="1001" y="2882"/>
                    <a:pt x="1001" y="2877"/>
                  </a:cubicBezTo>
                  <a:cubicBezTo>
                    <a:pt x="1013" y="2871"/>
                    <a:pt x="1031" y="2858"/>
                    <a:pt x="1031" y="2847"/>
                  </a:cubicBezTo>
                  <a:cubicBezTo>
                    <a:pt x="1037" y="2835"/>
                    <a:pt x="1037" y="2823"/>
                    <a:pt x="1025" y="2817"/>
                  </a:cubicBezTo>
                  <a:cubicBezTo>
                    <a:pt x="1007" y="2811"/>
                    <a:pt x="1007" y="2811"/>
                    <a:pt x="1007" y="2811"/>
                  </a:cubicBezTo>
                  <a:lnTo>
                    <a:pt x="1007" y="2811"/>
                  </a:lnTo>
                  <a:cubicBezTo>
                    <a:pt x="971" y="2858"/>
                    <a:pt x="971" y="2858"/>
                    <a:pt x="971" y="2858"/>
                  </a:cubicBezTo>
                  <a:close/>
                  <a:moveTo>
                    <a:pt x="1115" y="2793"/>
                  </a:moveTo>
                  <a:lnTo>
                    <a:pt x="1115" y="2793"/>
                  </a:lnTo>
                  <a:cubicBezTo>
                    <a:pt x="1121" y="2787"/>
                    <a:pt x="1115" y="2763"/>
                    <a:pt x="1115" y="2751"/>
                  </a:cubicBezTo>
                  <a:cubicBezTo>
                    <a:pt x="1115" y="2721"/>
                    <a:pt x="1133" y="2691"/>
                    <a:pt x="1163" y="2685"/>
                  </a:cubicBezTo>
                  <a:cubicBezTo>
                    <a:pt x="1187" y="2685"/>
                    <a:pt x="1199" y="2709"/>
                    <a:pt x="1205" y="2727"/>
                  </a:cubicBezTo>
                  <a:cubicBezTo>
                    <a:pt x="1211" y="2739"/>
                    <a:pt x="1223" y="2745"/>
                    <a:pt x="1211" y="2763"/>
                  </a:cubicBezTo>
                  <a:cubicBezTo>
                    <a:pt x="1205" y="2775"/>
                    <a:pt x="1187" y="2775"/>
                    <a:pt x="1181" y="2781"/>
                  </a:cubicBezTo>
                  <a:cubicBezTo>
                    <a:pt x="1169" y="2793"/>
                    <a:pt x="1157" y="2799"/>
                    <a:pt x="1151" y="2811"/>
                  </a:cubicBezTo>
                  <a:cubicBezTo>
                    <a:pt x="1145" y="2817"/>
                    <a:pt x="1139" y="2817"/>
                    <a:pt x="1133" y="2823"/>
                  </a:cubicBezTo>
                  <a:cubicBezTo>
                    <a:pt x="1127" y="2823"/>
                    <a:pt x="1109" y="2817"/>
                    <a:pt x="1115" y="2811"/>
                  </a:cubicBezTo>
                  <a:cubicBezTo>
                    <a:pt x="1115" y="2793"/>
                    <a:pt x="1115" y="2793"/>
                    <a:pt x="1115" y="2793"/>
                  </a:cubicBezTo>
                  <a:close/>
                  <a:moveTo>
                    <a:pt x="3602" y="1163"/>
                  </a:moveTo>
                  <a:lnTo>
                    <a:pt x="3602" y="1163"/>
                  </a:lnTo>
                  <a:cubicBezTo>
                    <a:pt x="3602" y="1151"/>
                    <a:pt x="3602" y="1139"/>
                    <a:pt x="3590" y="1139"/>
                  </a:cubicBezTo>
                  <a:cubicBezTo>
                    <a:pt x="3584" y="1139"/>
                    <a:pt x="3572" y="1151"/>
                    <a:pt x="3572" y="1151"/>
                  </a:cubicBezTo>
                  <a:cubicBezTo>
                    <a:pt x="3554" y="1169"/>
                    <a:pt x="3530" y="1157"/>
                    <a:pt x="3530" y="1181"/>
                  </a:cubicBezTo>
                  <a:cubicBezTo>
                    <a:pt x="3524" y="1187"/>
                    <a:pt x="3530" y="1193"/>
                    <a:pt x="3530" y="1193"/>
                  </a:cubicBezTo>
                  <a:cubicBezTo>
                    <a:pt x="3530" y="1211"/>
                    <a:pt x="3530" y="1223"/>
                    <a:pt x="3548" y="1223"/>
                  </a:cubicBezTo>
                  <a:cubicBezTo>
                    <a:pt x="3560" y="1229"/>
                    <a:pt x="3560" y="1223"/>
                    <a:pt x="3578" y="1217"/>
                  </a:cubicBezTo>
                  <a:cubicBezTo>
                    <a:pt x="3578" y="1217"/>
                    <a:pt x="3578" y="1223"/>
                    <a:pt x="3590" y="1223"/>
                  </a:cubicBezTo>
                  <a:cubicBezTo>
                    <a:pt x="3596" y="1217"/>
                    <a:pt x="3614" y="1205"/>
                    <a:pt x="3620" y="1199"/>
                  </a:cubicBezTo>
                  <a:cubicBezTo>
                    <a:pt x="3620" y="1193"/>
                    <a:pt x="3626" y="1187"/>
                    <a:pt x="3626" y="1187"/>
                  </a:cubicBezTo>
                  <a:cubicBezTo>
                    <a:pt x="3620" y="1175"/>
                    <a:pt x="3614" y="1175"/>
                    <a:pt x="3614" y="1169"/>
                  </a:cubicBezTo>
                  <a:cubicBezTo>
                    <a:pt x="3602" y="1163"/>
                    <a:pt x="3602" y="1163"/>
                    <a:pt x="3602" y="1163"/>
                  </a:cubicBezTo>
                  <a:close/>
                  <a:moveTo>
                    <a:pt x="0" y="1151"/>
                  </a:moveTo>
                  <a:lnTo>
                    <a:pt x="0" y="1151"/>
                  </a:lnTo>
                  <a:cubicBezTo>
                    <a:pt x="54" y="1103"/>
                    <a:pt x="54" y="1103"/>
                    <a:pt x="54" y="1103"/>
                  </a:cubicBezTo>
                  <a:cubicBezTo>
                    <a:pt x="72" y="1187"/>
                    <a:pt x="66" y="1259"/>
                    <a:pt x="174" y="1211"/>
                  </a:cubicBezTo>
                  <a:cubicBezTo>
                    <a:pt x="246" y="1181"/>
                    <a:pt x="306" y="1121"/>
                    <a:pt x="348" y="1061"/>
                  </a:cubicBezTo>
                  <a:cubicBezTo>
                    <a:pt x="438" y="923"/>
                    <a:pt x="468" y="1163"/>
                    <a:pt x="552" y="1061"/>
                  </a:cubicBezTo>
                  <a:cubicBezTo>
                    <a:pt x="605" y="1007"/>
                    <a:pt x="545" y="971"/>
                    <a:pt x="647" y="971"/>
                  </a:cubicBezTo>
                  <a:cubicBezTo>
                    <a:pt x="731" y="971"/>
                    <a:pt x="743" y="893"/>
                    <a:pt x="773" y="833"/>
                  </a:cubicBezTo>
                  <a:cubicBezTo>
                    <a:pt x="779" y="755"/>
                    <a:pt x="821" y="767"/>
                    <a:pt x="857" y="725"/>
                  </a:cubicBezTo>
                  <a:cubicBezTo>
                    <a:pt x="875" y="707"/>
                    <a:pt x="839" y="683"/>
                    <a:pt x="869" y="671"/>
                  </a:cubicBezTo>
                  <a:cubicBezTo>
                    <a:pt x="917" y="647"/>
                    <a:pt x="947" y="647"/>
                    <a:pt x="977" y="677"/>
                  </a:cubicBezTo>
                  <a:cubicBezTo>
                    <a:pt x="1013" y="701"/>
                    <a:pt x="1037" y="647"/>
                    <a:pt x="1073" y="635"/>
                  </a:cubicBezTo>
                  <a:cubicBezTo>
                    <a:pt x="1091" y="629"/>
                    <a:pt x="1097" y="653"/>
                    <a:pt x="1115" y="653"/>
                  </a:cubicBezTo>
                  <a:cubicBezTo>
                    <a:pt x="1157" y="653"/>
                    <a:pt x="1265" y="659"/>
                    <a:pt x="1265" y="594"/>
                  </a:cubicBezTo>
                  <a:cubicBezTo>
                    <a:pt x="1265" y="570"/>
                    <a:pt x="1247" y="575"/>
                    <a:pt x="1235" y="563"/>
                  </a:cubicBezTo>
                  <a:cubicBezTo>
                    <a:pt x="1205" y="539"/>
                    <a:pt x="1229" y="539"/>
                    <a:pt x="1241" y="528"/>
                  </a:cubicBezTo>
                  <a:cubicBezTo>
                    <a:pt x="1259" y="510"/>
                    <a:pt x="1229" y="486"/>
                    <a:pt x="1283" y="468"/>
                  </a:cubicBezTo>
                  <a:cubicBezTo>
                    <a:pt x="1325" y="456"/>
                    <a:pt x="1349" y="408"/>
                    <a:pt x="1325" y="366"/>
                  </a:cubicBezTo>
                  <a:cubicBezTo>
                    <a:pt x="1283" y="294"/>
                    <a:pt x="1450" y="324"/>
                    <a:pt x="1462" y="318"/>
                  </a:cubicBezTo>
                  <a:cubicBezTo>
                    <a:pt x="1468" y="318"/>
                    <a:pt x="1492" y="312"/>
                    <a:pt x="1498" y="318"/>
                  </a:cubicBezTo>
                  <a:cubicBezTo>
                    <a:pt x="1498" y="384"/>
                    <a:pt x="1582" y="360"/>
                    <a:pt x="1636" y="372"/>
                  </a:cubicBezTo>
                  <a:cubicBezTo>
                    <a:pt x="1678" y="384"/>
                    <a:pt x="1720" y="360"/>
                    <a:pt x="1756" y="378"/>
                  </a:cubicBezTo>
                  <a:cubicBezTo>
                    <a:pt x="1798" y="396"/>
                    <a:pt x="1930" y="378"/>
                    <a:pt x="1966" y="360"/>
                  </a:cubicBezTo>
                  <a:cubicBezTo>
                    <a:pt x="1996" y="348"/>
                    <a:pt x="2002" y="300"/>
                    <a:pt x="2026" y="282"/>
                  </a:cubicBezTo>
                  <a:cubicBezTo>
                    <a:pt x="2068" y="258"/>
                    <a:pt x="2086" y="258"/>
                    <a:pt x="2128" y="246"/>
                  </a:cubicBezTo>
                  <a:cubicBezTo>
                    <a:pt x="2169" y="240"/>
                    <a:pt x="2188" y="210"/>
                    <a:pt x="2223" y="192"/>
                  </a:cubicBezTo>
                  <a:cubicBezTo>
                    <a:pt x="2247" y="174"/>
                    <a:pt x="2361" y="204"/>
                    <a:pt x="2391" y="216"/>
                  </a:cubicBezTo>
                  <a:cubicBezTo>
                    <a:pt x="2415" y="228"/>
                    <a:pt x="2415" y="246"/>
                    <a:pt x="2451" y="240"/>
                  </a:cubicBezTo>
                  <a:cubicBezTo>
                    <a:pt x="2505" y="234"/>
                    <a:pt x="2631" y="210"/>
                    <a:pt x="2673" y="264"/>
                  </a:cubicBezTo>
                  <a:cubicBezTo>
                    <a:pt x="2709" y="306"/>
                    <a:pt x="2817" y="222"/>
                    <a:pt x="2853" y="204"/>
                  </a:cubicBezTo>
                  <a:cubicBezTo>
                    <a:pt x="3003" y="156"/>
                    <a:pt x="3003" y="156"/>
                    <a:pt x="3003" y="156"/>
                  </a:cubicBezTo>
                  <a:lnTo>
                    <a:pt x="3003" y="156"/>
                  </a:lnTo>
                  <a:cubicBezTo>
                    <a:pt x="2955" y="282"/>
                    <a:pt x="2955" y="282"/>
                    <a:pt x="2955" y="282"/>
                  </a:cubicBezTo>
                  <a:cubicBezTo>
                    <a:pt x="2883" y="330"/>
                    <a:pt x="2721" y="342"/>
                    <a:pt x="2679" y="390"/>
                  </a:cubicBezTo>
                  <a:cubicBezTo>
                    <a:pt x="2625" y="462"/>
                    <a:pt x="2667" y="528"/>
                    <a:pt x="2547" y="522"/>
                  </a:cubicBezTo>
                  <a:cubicBezTo>
                    <a:pt x="2487" y="515"/>
                    <a:pt x="2481" y="546"/>
                    <a:pt x="2433" y="563"/>
                  </a:cubicBezTo>
                  <a:cubicBezTo>
                    <a:pt x="2385" y="575"/>
                    <a:pt x="2403" y="605"/>
                    <a:pt x="2415" y="635"/>
                  </a:cubicBezTo>
                  <a:cubicBezTo>
                    <a:pt x="2439" y="677"/>
                    <a:pt x="2397" y="647"/>
                    <a:pt x="2385" y="659"/>
                  </a:cubicBezTo>
                  <a:cubicBezTo>
                    <a:pt x="2319" y="707"/>
                    <a:pt x="2230" y="731"/>
                    <a:pt x="2188" y="791"/>
                  </a:cubicBezTo>
                  <a:cubicBezTo>
                    <a:pt x="2164" y="803"/>
                    <a:pt x="2151" y="797"/>
                    <a:pt x="2128" y="797"/>
                  </a:cubicBezTo>
                  <a:cubicBezTo>
                    <a:pt x="2110" y="803"/>
                    <a:pt x="2098" y="815"/>
                    <a:pt x="2080" y="815"/>
                  </a:cubicBezTo>
                  <a:cubicBezTo>
                    <a:pt x="2038" y="827"/>
                    <a:pt x="2110" y="869"/>
                    <a:pt x="2116" y="899"/>
                  </a:cubicBezTo>
                  <a:cubicBezTo>
                    <a:pt x="2122" y="953"/>
                    <a:pt x="2116" y="965"/>
                    <a:pt x="2175" y="965"/>
                  </a:cubicBezTo>
                  <a:cubicBezTo>
                    <a:pt x="2211" y="965"/>
                    <a:pt x="2265" y="1055"/>
                    <a:pt x="2265" y="1085"/>
                  </a:cubicBezTo>
                  <a:cubicBezTo>
                    <a:pt x="2271" y="1115"/>
                    <a:pt x="2241" y="1175"/>
                    <a:pt x="2289" y="1175"/>
                  </a:cubicBezTo>
                  <a:cubicBezTo>
                    <a:pt x="2301" y="1175"/>
                    <a:pt x="2313" y="1157"/>
                    <a:pt x="2331" y="1157"/>
                  </a:cubicBezTo>
                  <a:cubicBezTo>
                    <a:pt x="2361" y="1157"/>
                    <a:pt x="2391" y="1163"/>
                    <a:pt x="2403" y="1133"/>
                  </a:cubicBezTo>
                  <a:cubicBezTo>
                    <a:pt x="2409" y="1115"/>
                    <a:pt x="2475" y="1031"/>
                    <a:pt x="2481" y="1031"/>
                  </a:cubicBezTo>
                  <a:cubicBezTo>
                    <a:pt x="2505" y="1019"/>
                    <a:pt x="2505" y="1031"/>
                    <a:pt x="2511" y="1049"/>
                  </a:cubicBezTo>
                  <a:cubicBezTo>
                    <a:pt x="2517" y="1067"/>
                    <a:pt x="2553" y="1031"/>
                    <a:pt x="2559" y="1025"/>
                  </a:cubicBezTo>
                  <a:cubicBezTo>
                    <a:pt x="2583" y="1025"/>
                    <a:pt x="2595" y="1013"/>
                    <a:pt x="2607" y="1007"/>
                  </a:cubicBezTo>
                  <a:cubicBezTo>
                    <a:pt x="2619" y="1001"/>
                    <a:pt x="2637" y="989"/>
                    <a:pt x="2643" y="989"/>
                  </a:cubicBezTo>
                  <a:cubicBezTo>
                    <a:pt x="2649" y="1007"/>
                    <a:pt x="2643" y="1025"/>
                    <a:pt x="2649" y="1049"/>
                  </a:cubicBezTo>
                  <a:cubicBezTo>
                    <a:pt x="2655" y="1067"/>
                    <a:pt x="2661" y="1067"/>
                    <a:pt x="2679" y="1073"/>
                  </a:cubicBezTo>
                  <a:cubicBezTo>
                    <a:pt x="2709" y="1079"/>
                    <a:pt x="2739" y="1073"/>
                    <a:pt x="2745" y="1103"/>
                  </a:cubicBezTo>
                  <a:cubicBezTo>
                    <a:pt x="2751" y="1109"/>
                    <a:pt x="2709" y="1163"/>
                    <a:pt x="2703" y="1169"/>
                  </a:cubicBezTo>
                  <a:cubicBezTo>
                    <a:pt x="2691" y="1187"/>
                    <a:pt x="2655" y="1247"/>
                    <a:pt x="2631" y="1247"/>
                  </a:cubicBezTo>
                  <a:cubicBezTo>
                    <a:pt x="2613" y="1247"/>
                    <a:pt x="2589" y="1211"/>
                    <a:pt x="2559" y="1211"/>
                  </a:cubicBezTo>
                  <a:cubicBezTo>
                    <a:pt x="2511" y="1211"/>
                    <a:pt x="2517" y="1229"/>
                    <a:pt x="2511" y="1265"/>
                  </a:cubicBezTo>
                  <a:cubicBezTo>
                    <a:pt x="2505" y="1282"/>
                    <a:pt x="2403" y="1289"/>
                    <a:pt x="2439" y="1324"/>
                  </a:cubicBezTo>
                  <a:cubicBezTo>
                    <a:pt x="2457" y="1348"/>
                    <a:pt x="2517" y="1378"/>
                    <a:pt x="2457" y="1402"/>
                  </a:cubicBezTo>
                  <a:cubicBezTo>
                    <a:pt x="2415" y="1420"/>
                    <a:pt x="2373" y="1480"/>
                    <a:pt x="2331" y="1438"/>
                  </a:cubicBezTo>
                  <a:cubicBezTo>
                    <a:pt x="2313" y="1420"/>
                    <a:pt x="2295" y="1450"/>
                    <a:pt x="2283" y="1426"/>
                  </a:cubicBezTo>
                  <a:cubicBezTo>
                    <a:pt x="2265" y="1402"/>
                    <a:pt x="2259" y="1384"/>
                    <a:pt x="2223" y="1408"/>
                  </a:cubicBezTo>
                  <a:cubicBezTo>
                    <a:pt x="2188" y="1450"/>
                    <a:pt x="2230" y="1474"/>
                    <a:pt x="2247" y="1510"/>
                  </a:cubicBezTo>
                  <a:cubicBezTo>
                    <a:pt x="2259" y="1546"/>
                    <a:pt x="2259" y="1576"/>
                    <a:pt x="2289" y="1594"/>
                  </a:cubicBezTo>
                  <a:cubicBezTo>
                    <a:pt x="2325" y="1612"/>
                    <a:pt x="2349" y="1588"/>
                    <a:pt x="2379" y="1570"/>
                  </a:cubicBezTo>
                  <a:cubicBezTo>
                    <a:pt x="2391" y="1564"/>
                    <a:pt x="2427" y="1570"/>
                    <a:pt x="2451" y="1564"/>
                  </a:cubicBezTo>
                  <a:cubicBezTo>
                    <a:pt x="2511" y="1546"/>
                    <a:pt x="2463" y="1612"/>
                    <a:pt x="2475" y="1642"/>
                  </a:cubicBezTo>
                  <a:cubicBezTo>
                    <a:pt x="2487" y="1666"/>
                    <a:pt x="2481" y="1708"/>
                    <a:pt x="2511" y="1720"/>
                  </a:cubicBezTo>
                  <a:cubicBezTo>
                    <a:pt x="2535" y="1726"/>
                    <a:pt x="2643" y="1690"/>
                    <a:pt x="2643" y="1660"/>
                  </a:cubicBezTo>
                  <a:cubicBezTo>
                    <a:pt x="2643" y="1606"/>
                    <a:pt x="2595" y="1546"/>
                    <a:pt x="2607" y="1498"/>
                  </a:cubicBezTo>
                  <a:cubicBezTo>
                    <a:pt x="2679" y="1480"/>
                    <a:pt x="2721" y="1456"/>
                    <a:pt x="2787" y="1414"/>
                  </a:cubicBezTo>
                  <a:cubicBezTo>
                    <a:pt x="2811" y="1402"/>
                    <a:pt x="2865" y="1301"/>
                    <a:pt x="2871" y="1265"/>
                  </a:cubicBezTo>
                  <a:cubicBezTo>
                    <a:pt x="2877" y="1253"/>
                    <a:pt x="2859" y="1217"/>
                    <a:pt x="2853" y="1205"/>
                  </a:cubicBezTo>
                  <a:cubicBezTo>
                    <a:pt x="2847" y="1175"/>
                    <a:pt x="2877" y="1175"/>
                    <a:pt x="2901" y="1163"/>
                  </a:cubicBezTo>
                  <a:cubicBezTo>
                    <a:pt x="2961" y="1139"/>
                    <a:pt x="2937" y="1205"/>
                    <a:pt x="3003" y="1139"/>
                  </a:cubicBezTo>
                  <a:cubicBezTo>
                    <a:pt x="3021" y="1121"/>
                    <a:pt x="3080" y="1145"/>
                    <a:pt x="3092" y="1157"/>
                  </a:cubicBezTo>
                  <a:cubicBezTo>
                    <a:pt x="3122" y="1193"/>
                    <a:pt x="3116" y="1217"/>
                    <a:pt x="3134" y="1247"/>
                  </a:cubicBezTo>
                  <a:cubicBezTo>
                    <a:pt x="3146" y="1265"/>
                    <a:pt x="3212" y="1223"/>
                    <a:pt x="3236" y="1217"/>
                  </a:cubicBezTo>
                  <a:cubicBezTo>
                    <a:pt x="3290" y="1211"/>
                    <a:pt x="3320" y="1229"/>
                    <a:pt x="3374" y="1253"/>
                  </a:cubicBezTo>
                  <a:cubicBezTo>
                    <a:pt x="3398" y="1265"/>
                    <a:pt x="3404" y="1193"/>
                    <a:pt x="3410" y="1175"/>
                  </a:cubicBezTo>
                  <a:cubicBezTo>
                    <a:pt x="3416" y="1151"/>
                    <a:pt x="3446" y="1133"/>
                    <a:pt x="3470" y="1127"/>
                  </a:cubicBezTo>
                  <a:cubicBezTo>
                    <a:pt x="3530" y="1115"/>
                    <a:pt x="3518" y="1097"/>
                    <a:pt x="3536" y="1043"/>
                  </a:cubicBezTo>
                  <a:cubicBezTo>
                    <a:pt x="3542" y="1019"/>
                    <a:pt x="3512" y="1037"/>
                    <a:pt x="3506" y="1013"/>
                  </a:cubicBezTo>
                  <a:cubicBezTo>
                    <a:pt x="3500" y="965"/>
                    <a:pt x="3506" y="965"/>
                    <a:pt x="3470" y="929"/>
                  </a:cubicBezTo>
                  <a:cubicBezTo>
                    <a:pt x="3458" y="917"/>
                    <a:pt x="3440" y="911"/>
                    <a:pt x="3428" y="899"/>
                  </a:cubicBezTo>
                  <a:cubicBezTo>
                    <a:pt x="3398" y="869"/>
                    <a:pt x="3398" y="785"/>
                    <a:pt x="3380" y="749"/>
                  </a:cubicBezTo>
                  <a:cubicBezTo>
                    <a:pt x="3332" y="743"/>
                    <a:pt x="3314" y="767"/>
                    <a:pt x="3278" y="719"/>
                  </a:cubicBezTo>
                  <a:cubicBezTo>
                    <a:pt x="3266" y="695"/>
                    <a:pt x="3242" y="677"/>
                    <a:pt x="3218" y="665"/>
                  </a:cubicBezTo>
                  <a:cubicBezTo>
                    <a:pt x="3164" y="629"/>
                    <a:pt x="3200" y="599"/>
                    <a:pt x="3182" y="546"/>
                  </a:cubicBezTo>
                  <a:cubicBezTo>
                    <a:pt x="3170" y="515"/>
                    <a:pt x="3110" y="456"/>
                    <a:pt x="3128" y="426"/>
                  </a:cubicBezTo>
                  <a:cubicBezTo>
                    <a:pt x="3350" y="402"/>
                    <a:pt x="3350" y="402"/>
                    <a:pt x="3350" y="402"/>
                  </a:cubicBezTo>
                  <a:cubicBezTo>
                    <a:pt x="3428" y="396"/>
                    <a:pt x="3464" y="384"/>
                    <a:pt x="3530" y="348"/>
                  </a:cubicBezTo>
                  <a:cubicBezTo>
                    <a:pt x="3584" y="330"/>
                    <a:pt x="3548" y="312"/>
                    <a:pt x="3596" y="348"/>
                  </a:cubicBezTo>
                  <a:cubicBezTo>
                    <a:pt x="3650" y="390"/>
                    <a:pt x="3722" y="426"/>
                    <a:pt x="3757" y="486"/>
                  </a:cubicBezTo>
                  <a:cubicBezTo>
                    <a:pt x="3776" y="522"/>
                    <a:pt x="3805" y="563"/>
                    <a:pt x="3847" y="570"/>
                  </a:cubicBezTo>
                  <a:cubicBezTo>
                    <a:pt x="3907" y="575"/>
                    <a:pt x="3877" y="528"/>
                    <a:pt x="3907" y="498"/>
                  </a:cubicBezTo>
                  <a:cubicBezTo>
                    <a:pt x="3937" y="474"/>
                    <a:pt x="3967" y="617"/>
                    <a:pt x="4009" y="552"/>
                  </a:cubicBezTo>
                  <a:cubicBezTo>
                    <a:pt x="4027" y="528"/>
                    <a:pt x="4033" y="504"/>
                    <a:pt x="4075" y="510"/>
                  </a:cubicBezTo>
                  <a:cubicBezTo>
                    <a:pt x="4093" y="510"/>
                    <a:pt x="4087" y="533"/>
                    <a:pt x="4117" y="528"/>
                  </a:cubicBezTo>
                  <a:cubicBezTo>
                    <a:pt x="4177" y="515"/>
                    <a:pt x="4177" y="515"/>
                    <a:pt x="4177" y="515"/>
                  </a:cubicBezTo>
                  <a:lnTo>
                    <a:pt x="4177" y="515"/>
                  </a:lnTo>
                  <a:cubicBezTo>
                    <a:pt x="4207" y="539"/>
                    <a:pt x="4189" y="581"/>
                    <a:pt x="4189" y="617"/>
                  </a:cubicBezTo>
                  <a:cubicBezTo>
                    <a:pt x="4189" y="635"/>
                    <a:pt x="4201" y="647"/>
                    <a:pt x="4213" y="659"/>
                  </a:cubicBezTo>
                  <a:cubicBezTo>
                    <a:pt x="4225" y="677"/>
                    <a:pt x="4231" y="701"/>
                    <a:pt x="4237" y="719"/>
                  </a:cubicBezTo>
                  <a:lnTo>
                    <a:pt x="4237" y="719"/>
                  </a:lnTo>
                  <a:cubicBezTo>
                    <a:pt x="4231" y="743"/>
                    <a:pt x="4225" y="749"/>
                    <a:pt x="4237" y="773"/>
                  </a:cubicBezTo>
                  <a:cubicBezTo>
                    <a:pt x="4249" y="803"/>
                    <a:pt x="4267" y="833"/>
                    <a:pt x="4285" y="863"/>
                  </a:cubicBezTo>
                  <a:cubicBezTo>
                    <a:pt x="4303" y="911"/>
                    <a:pt x="4303" y="965"/>
                    <a:pt x="4351" y="995"/>
                  </a:cubicBezTo>
                  <a:cubicBezTo>
                    <a:pt x="4411" y="1037"/>
                    <a:pt x="4417" y="1067"/>
                    <a:pt x="4393" y="1139"/>
                  </a:cubicBezTo>
                  <a:cubicBezTo>
                    <a:pt x="4399" y="1169"/>
                    <a:pt x="4393" y="1199"/>
                    <a:pt x="4405" y="1229"/>
                  </a:cubicBezTo>
                  <a:cubicBezTo>
                    <a:pt x="4423" y="1271"/>
                    <a:pt x="4477" y="1319"/>
                    <a:pt x="4441" y="1372"/>
                  </a:cubicBezTo>
                  <a:cubicBezTo>
                    <a:pt x="4423" y="1402"/>
                    <a:pt x="4363" y="1402"/>
                    <a:pt x="4351" y="1426"/>
                  </a:cubicBezTo>
                  <a:cubicBezTo>
                    <a:pt x="4333" y="1456"/>
                    <a:pt x="4369" y="1468"/>
                    <a:pt x="4375" y="1492"/>
                  </a:cubicBezTo>
                  <a:cubicBezTo>
                    <a:pt x="4387" y="1510"/>
                    <a:pt x="4375" y="1528"/>
                    <a:pt x="4375" y="1546"/>
                  </a:cubicBezTo>
                  <a:cubicBezTo>
                    <a:pt x="4375" y="1576"/>
                    <a:pt x="4405" y="1588"/>
                    <a:pt x="4405" y="1624"/>
                  </a:cubicBezTo>
                  <a:cubicBezTo>
                    <a:pt x="4405" y="1666"/>
                    <a:pt x="4405" y="1702"/>
                    <a:pt x="4399" y="1744"/>
                  </a:cubicBezTo>
                  <a:cubicBezTo>
                    <a:pt x="4381" y="1780"/>
                    <a:pt x="4357" y="1798"/>
                    <a:pt x="4363" y="1846"/>
                  </a:cubicBezTo>
                  <a:cubicBezTo>
                    <a:pt x="4369" y="1924"/>
                    <a:pt x="4447" y="1948"/>
                    <a:pt x="4471" y="2014"/>
                  </a:cubicBezTo>
                  <a:cubicBezTo>
                    <a:pt x="4477" y="2032"/>
                    <a:pt x="4495" y="2056"/>
                    <a:pt x="4495" y="2073"/>
                  </a:cubicBezTo>
                  <a:cubicBezTo>
                    <a:pt x="4501" y="2115"/>
                    <a:pt x="4495" y="2181"/>
                    <a:pt x="4554" y="2145"/>
                  </a:cubicBezTo>
                  <a:cubicBezTo>
                    <a:pt x="4609" y="2115"/>
                    <a:pt x="4591" y="2157"/>
                    <a:pt x="4627" y="2163"/>
                  </a:cubicBezTo>
                  <a:cubicBezTo>
                    <a:pt x="4656" y="2175"/>
                    <a:pt x="4734" y="2133"/>
                    <a:pt x="4728" y="2193"/>
                  </a:cubicBezTo>
                  <a:cubicBezTo>
                    <a:pt x="4728" y="2211"/>
                    <a:pt x="4698" y="2229"/>
                    <a:pt x="4710" y="2247"/>
                  </a:cubicBezTo>
                  <a:cubicBezTo>
                    <a:pt x="4716" y="2271"/>
                    <a:pt x="4728" y="2289"/>
                    <a:pt x="4722" y="2313"/>
                  </a:cubicBezTo>
                  <a:cubicBezTo>
                    <a:pt x="4692" y="2337"/>
                    <a:pt x="4710" y="2385"/>
                    <a:pt x="4692" y="2397"/>
                  </a:cubicBezTo>
                  <a:cubicBezTo>
                    <a:pt x="4668" y="2409"/>
                    <a:pt x="4656" y="2409"/>
                    <a:pt x="4644" y="2439"/>
                  </a:cubicBezTo>
                  <a:cubicBezTo>
                    <a:pt x="4638" y="2463"/>
                    <a:pt x="4662" y="2487"/>
                    <a:pt x="4633" y="2505"/>
                  </a:cubicBezTo>
                  <a:cubicBezTo>
                    <a:pt x="4609" y="2523"/>
                    <a:pt x="4609" y="2511"/>
                    <a:pt x="4596" y="2547"/>
                  </a:cubicBezTo>
                  <a:cubicBezTo>
                    <a:pt x="4585" y="2601"/>
                    <a:pt x="4579" y="2625"/>
                    <a:pt x="4513" y="2607"/>
                  </a:cubicBezTo>
                  <a:cubicBezTo>
                    <a:pt x="4483" y="2601"/>
                    <a:pt x="4381" y="2655"/>
                    <a:pt x="4363" y="2685"/>
                  </a:cubicBezTo>
                  <a:cubicBezTo>
                    <a:pt x="4327" y="2733"/>
                    <a:pt x="4453" y="2757"/>
                    <a:pt x="4411" y="2840"/>
                  </a:cubicBezTo>
                  <a:cubicBezTo>
                    <a:pt x="4399" y="2864"/>
                    <a:pt x="4387" y="2900"/>
                    <a:pt x="4351" y="2906"/>
                  </a:cubicBezTo>
                  <a:cubicBezTo>
                    <a:pt x="4279" y="2924"/>
                    <a:pt x="4315" y="2942"/>
                    <a:pt x="4321" y="2996"/>
                  </a:cubicBezTo>
                  <a:cubicBezTo>
                    <a:pt x="4321" y="3026"/>
                    <a:pt x="4357" y="3050"/>
                    <a:pt x="4357" y="3086"/>
                  </a:cubicBezTo>
                  <a:cubicBezTo>
                    <a:pt x="4351" y="3158"/>
                    <a:pt x="4363" y="3200"/>
                    <a:pt x="4423" y="3236"/>
                  </a:cubicBezTo>
                  <a:cubicBezTo>
                    <a:pt x="4620" y="3367"/>
                    <a:pt x="4620" y="3367"/>
                    <a:pt x="4620" y="3367"/>
                  </a:cubicBezTo>
                  <a:cubicBezTo>
                    <a:pt x="4644" y="3379"/>
                    <a:pt x="4686" y="3397"/>
                    <a:pt x="4704" y="3421"/>
                  </a:cubicBezTo>
                  <a:cubicBezTo>
                    <a:pt x="4734" y="3475"/>
                    <a:pt x="4722" y="3499"/>
                    <a:pt x="4776" y="3535"/>
                  </a:cubicBezTo>
                  <a:cubicBezTo>
                    <a:pt x="4806" y="3559"/>
                    <a:pt x="4806" y="3601"/>
                    <a:pt x="4842" y="3613"/>
                  </a:cubicBezTo>
                  <a:cubicBezTo>
                    <a:pt x="4872" y="3625"/>
                    <a:pt x="4896" y="3601"/>
                    <a:pt x="4914" y="3577"/>
                  </a:cubicBezTo>
                  <a:cubicBezTo>
                    <a:pt x="4944" y="3547"/>
                    <a:pt x="5004" y="3529"/>
                    <a:pt x="5046" y="3529"/>
                  </a:cubicBezTo>
                  <a:cubicBezTo>
                    <a:pt x="5088" y="3535"/>
                    <a:pt x="5112" y="3553"/>
                    <a:pt x="5154" y="3535"/>
                  </a:cubicBezTo>
                  <a:lnTo>
                    <a:pt x="5154" y="3535"/>
                  </a:lnTo>
                  <a:cubicBezTo>
                    <a:pt x="5190" y="3553"/>
                    <a:pt x="5316" y="3535"/>
                    <a:pt x="5316" y="3547"/>
                  </a:cubicBezTo>
                  <a:cubicBezTo>
                    <a:pt x="5334" y="3601"/>
                    <a:pt x="5358" y="3619"/>
                    <a:pt x="5411" y="3625"/>
                  </a:cubicBezTo>
                  <a:cubicBezTo>
                    <a:pt x="5448" y="3630"/>
                    <a:pt x="5483" y="3643"/>
                    <a:pt x="5501" y="3678"/>
                  </a:cubicBezTo>
                  <a:cubicBezTo>
                    <a:pt x="5537" y="3750"/>
                    <a:pt x="5555" y="3738"/>
                    <a:pt x="5621" y="3708"/>
                  </a:cubicBezTo>
                  <a:cubicBezTo>
                    <a:pt x="5699" y="3678"/>
                    <a:pt x="5729" y="3648"/>
                    <a:pt x="5819" y="3648"/>
                  </a:cubicBezTo>
                  <a:cubicBezTo>
                    <a:pt x="5855" y="3666"/>
                    <a:pt x="5885" y="3696"/>
                    <a:pt x="5920" y="3708"/>
                  </a:cubicBezTo>
                  <a:cubicBezTo>
                    <a:pt x="5956" y="3720"/>
                    <a:pt x="5944" y="3678"/>
                    <a:pt x="5962" y="3661"/>
                  </a:cubicBezTo>
                  <a:cubicBezTo>
                    <a:pt x="5974" y="3643"/>
                    <a:pt x="6070" y="3690"/>
                    <a:pt x="6082" y="3708"/>
                  </a:cubicBezTo>
                  <a:cubicBezTo>
                    <a:pt x="6148" y="3810"/>
                    <a:pt x="6214" y="3708"/>
                    <a:pt x="6273" y="3654"/>
                  </a:cubicBezTo>
                  <a:cubicBezTo>
                    <a:pt x="6333" y="3601"/>
                    <a:pt x="6411" y="3583"/>
                    <a:pt x="6483" y="3577"/>
                  </a:cubicBezTo>
                  <a:cubicBezTo>
                    <a:pt x="6549" y="3553"/>
                    <a:pt x="6549" y="3553"/>
                    <a:pt x="6549" y="3553"/>
                  </a:cubicBezTo>
                  <a:lnTo>
                    <a:pt x="6549" y="3553"/>
                  </a:lnTo>
                  <a:cubicBezTo>
                    <a:pt x="6561" y="3559"/>
                    <a:pt x="6579" y="3565"/>
                    <a:pt x="6591" y="3571"/>
                  </a:cubicBezTo>
                  <a:cubicBezTo>
                    <a:pt x="6615" y="3583"/>
                    <a:pt x="6627" y="3595"/>
                    <a:pt x="6633" y="3619"/>
                  </a:cubicBezTo>
                  <a:cubicBezTo>
                    <a:pt x="6639" y="3637"/>
                    <a:pt x="6633" y="3690"/>
                    <a:pt x="6663" y="3690"/>
                  </a:cubicBezTo>
                  <a:cubicBezTo>
                    <a:pt x="6681" y="3690"/>
                    <a:pt x="6687" y="3678"/>
                    <a:pt x="6699" y="3666"/>
                  </a:cubicBezTo>
                  <a:cubicBezTo>
                    <a:pt x="6711" y="3648"/>
                    <a:pt x="6717" y="3637"/>
                    <a:pt x="6741" y="3625"/>
                  </a:cubicBezTo>
                  <a:cubicBezTo>
                    <a:pt x="6783" y="3619"/>
                    <a:pt x="6783" y="3619"/>
                    <a:pt x="6783" y="3619"/>
                  </a:cubicBezTo>
                  <a:lnTo>
                    <a:pt x="6783" y="3619"/>
                  </a:lnTo>
                  <a:cubicBezTo>
                    <a:pt x="6873" y="3678"/>
                    <a:pt x="6873" y="3678"/>
                    <a:pt x="6873" y="3678"/>
                  </a:cubicBezTo>
                  <a:lnTo>
                    <a:pt x="6873" y="3678"/>
                  </a:lnTo>
                  <a:cubicBezTo>
                    <a:pt x="6867" y="3690"/>
                    <a:pt x="6867" y="3702"/>
                    <a:pt x="6861" y="3708"/>
                  </a:cubicBezTo>
                  <a:cubicBezTo>
                    <a:pt x="6855" y="3720"/>
                    <a:pt x="6849" y="3726"/>
                    <a:pt x="6849" y="3738"/>
                  </a:cubicBezTo>
                  <a:cubicBezTo>
                    <a:pt x="6843" y="3756"/>
                    <a:pt x="6855" y="3762"/>
                    <a:pt x="6843" y="3780"/>
                  </a:cubicBezTo>
                  <a:cubicBezTo>
                    <a:pt x="6831" y="3798"/>
                    <a:pt x="6837" y="3870"/>
                    <a:pt x="6849" y="3882"/>
                  </a:cubicBezTo>
                  <a:cubicBezTo>
                    <a:pt x="6867" y="3906"/>
                    <a:pt x="6867" y="3924"/>
                    <a:pt x="6867" y="3954"/>
                  </a:cubicBezTo>
                  <a:cubicBezTo>
                    <a:pt x="6861" y="3972"/>
                    <a:pt x="6843" y="3990"/>
                    <a:pt x="6861" y="4002"/>
                  </a:cubicBezTo>
                  <a:cubicBezTo>
                    <a:pt x="6873" y="4008"/>
                    <a:pt x="6879" y="4014"/>
                    <a:pt x="6885" y="4020"/>
                  </a:cubicBezTo>
                  <a:cubicBezTo>
                    <a:pt x="6903" y="4032"/>
                    <a:pt x="6903" y="4044"/>
                    <a:pt x="6897" y="4062"/>
                  </a:cubicBezTo>
                  <a:cubicBezTo>
                    <a:pt x="6885" y="4092"/>
                    <a:pt x="6909" y="4152"/>
                    <a:pt x="6885" y="4164"/>
                  </a:cubicBezTo>
                  <a:cubicBezTo>
                    <a:pt x="6855" y="4182"/>
                    <a:pt x="6831" y="4188"/>
                    <a:pt x="6801" y="4182"/>
                  </a:cubicBezTo>
                  <a:cubicBezTo>
                    <a:pt x="6765" y="4170"/>
                    <a:pt x="6741" y="4158"/>
                    <a:pt x="6705" y="4152"/>
                  </a:cubicBezTo>
                  <a:cubicBezTo>
                    <a:pt x="6687" y="4146"/>
                    <a:pt x="6681" y="4134"/>
                    <a:pt x="6657" y="4134"/>
                  </a:cubicBezTo>
                  <a:cubicBezTo>
                    <a:pt x="6657" y="4164"/>
                    <a:pt x="6657" y="4200"/>
                    <a:pt x="6651" y="4230"/>
                  </a:cubicBezTo>
                  <a:cubicBezTo>
                    <a:pt x="6645" y="4266"/>
                    <a:pt x="6675" y="4290"/>
                    <a:pt x="6693" y="4320"/>
                  </a:cubicBezTo>
                  <a:cubicBezTo>
                    <a:pt x="6699" y="4373"/>
                    <a:pt x="6699" y="4373"/>
                    <a:pt x="6699" y="4373"/>
                  </a:cubicBezTo>
                  <a:lnTo>
                    <a:pt x="6699" y="4373"/>
                  </a:lnTo>
                  <a:cubicBezTo>
                    <a:pt x="6615" y="4452"/>
                    <a:pt x="6615" y="4452"/>
                    <a:pt x="6615" y="4452"/>
                  </a:cubicBezTo>
                  <a:cubicBezTo>
                    <a:pt x="6585" y="4511"/>
                    <a:pt x="6495" y="4523"/>
                    <a:pt x="6525" y="4601"/>
                  </a:cubicBezTo>
                  <a:cubicBezTo>
                    <a:pt x="6555" y="4655"/>
                    <a:pt x="6471" y="4715"/>
                    <a:pt x="6477" y="4775"/>
                  </a:cubicBezTo>
                  <a:cubicBezTo>
                    <a:pt x="6483" y="4811"/>
                    <a:pt x="6489" y="4853"/>
                    <a:pt x="6471" y="4877"/>
                  </a:cubicBezTo>
                  <a:cubicBezTo>
                    <a:pt x="6441" y="4913"/>
                    <a:pt x="6423" y="4973"/>
                    <a:pt x="6369" y="4973"/>
                  </a:cubicBezTo>
                  <a:cubicBezTo>
                    <a:pt x="6321" y="4973"/>
                    <a:pt x="6309" y="4961"/>
                    <a:pt x="6291" y="5009"/>
                  </a:cubicBezTo>
                  <a:cubicBezTo>
                    <a:pt x="6208" y="5075"/>
                    <a:pt x="6160" y="5135"/>
                    <a:pt x="6046" y="5171"/>
                  </a:cubicBezTo>
                  <a:cubicBezTo>
                    <a:pt x="5950" y="5195"/>
                    <a:pt x="5849" y="5177"/>
                    <a:pt x="5759" y="5212"/>
                  </a:cubicBezTo>
                  <a:cubicBezTo>
                    <a:pt x="5693" y="5236"/>
                    <a:pt x="5693" y="5206"/>
                    <a:pt x="5681" y="5153"/>
                  </a:cubicBezTo>
                  <a:cubicBezTo>
                    <a:pt x="5633" y="5153"/>
                    <a:pt x="5579" y="5177"/>
                    <a:pt x="5537" y="5141"/>
                  </a:cubicBezTo>
                  <a:cubicBezTo>
                    <a:pt x="5490" y="5105"/>
                    <a:pt x="5442" y="5093"/>
                    <a:pt x="5400" y="5045"/>
                  </a:cubicBezTo>
                  <a:cubicBezTo>
                    <a:pt x="5352" y="5039"/>
                    <a:pt x="5268" y="4997"/>
                    <a:pt x="5226" y="5015"/>
                  </a:cubicBezTo>
                  <a:cubicBezTo>
                    <a:pt x="5178" y="5027"/>
                    <a:pt x="5118" y="4985"/>
                    <a:pt x="5076" y="4973"/>
                  </a:cubicBezTo>
                  <a:cubicBezTo>
                    <a:pt x="4938" y="4925"/>
                    <a:pt x="4902" y="5045"/>
                    <a:pt x="4800" y="5099"/>
                  </a:cubicBezTo>
                  <a:cubicBezTo>
                    <a:pt x="4716" y="5141"/>
                    <a:pt x="4854" y="5212"/>
                    <a:pt x="4782" y="5236"/>
                  </a:cubicBezTo>
                  <a:cubicBezTo>
                    <a:pt x="4758" y="5248"/>
                    <a:pt x="4710" y="5302"/>
                    <a:pt x="4692" y="5296"/>
                  </a:cubicBezTo>
                  <a:cubicBezTo>
                    <a:pt x="4675" y="5296"/>
                    <a:pt x="4651" y="5278"/>
                    <a:pt x="4638" y="5296"/>
                  </a:cubicBezTo>
                  <a:cubicBezTo>
                    <a:pt x="4596" y="5368"/>
                    <a:pt x="4596" y="5368"/>
                    <a:pt x="4596" y="5368"/>
                  </a:cubicBezTo>
                  <a:cubicBezTo>
                    <a:pt x="4561" y="5446"/>
                    <a:pt x="4483" y="5440"/>
                    <a:pt x="4411" y="5470"/>
                  </a:cubicBezTo>
                  <a:cubicBezTo>
                    <a:pt x="4351" y="5500"/>
                    <a:pt x="4267" y="5470"/>
                    <a:pt x="4225" y="5512"/>
                  </a:cubicBezTo>
                  <a:cubicBezTo>
                    <a:pt x="4183" y="5548"/>
                    <a:pt x="4153" y="5578"/>
                    <a:pt x="4099" y="5590"/>
                  </a:cubicBezTo>
                  <a:cubicBezTo>
                    <a:pt x="4033" y="5608"/>
                    <a:pt x="3991" y="5668"/>
                    <a:pt x="3949" y="5716"/>
                  </a:cubicBezTo>
                  <a:cubicBezTo>
                    <a:pt x="3889" y="5776"/>
                    <a:pt x="3818" y="5806"/>
                    <a:pt x="3740" y="5842"/>
                  </a:cubicBezTo>
                  <a:cubicBezTo>
                    <a:pt x="3692" y="5860"/>
                    <a:pt x="3715" y="5920"/>
                    <a:pt x="3644" y="5878"/>
                  </a:cubicBezTo>
                  <a:cubicBezTo>
                    <a:pt x="3554" y="5794"/>
                    <a:pt x="3464" y="5776"/>
                    <a:pt x="3356" y="5716"/>
                  </a:cubicBezTo>
                  <a:cubicBezTo>
                    <a:pt x="3314" y="5692"/>
                    <a:pt x="3320" y="5698"/>
                    <a:pt x="3284" y="5728"/>
                  </a:cubicBezTo>
                  <a:cubicBezTo>
                    <a:pt x="3248" y="5764"/>
                    <a:pt x="3224" y="5752"/>
                    <a:pt x="3230" y="5806"/>
                  </a:cubicBezTo>
                  <a:cubicBezTo>
                    <a:pt x="3236" y="5830"/>
                    <a:pt x="3200" y="5926"/>
                    <a:pt x="3170" y="5908"/>
                  </a:cubicBezTo>
                  <a:cubicBezTo>
                    <a:pt x="3140" y="5896"/>
                    <a:pt x="3134" y="5866"/>
                    <a:pt x="3098" y="5878"/>
                  </a:cubicBezTo>
                  <a:cubicBezTo>
                    <a:pt x="3045" y="5896"/>
                    <a:pt x="3014" y="5902"/>
                    <a:pt x="2955" y="5896"/>
                  </a:cubicBezTo>
                  <a:cubicBezTo>
                    <a:pt x="2937" y="5896"/>
                    <a:pt x="2877" y="5962"/>
                    <a:pt x="2889" y="5973"/>
                  </a:cubicBezTo>
                  <a:cubicBezTo>
                    <a:pt x="2919" y="6003"/>
                    <a:pt x="2961" y="6010"/>
                    <a:pt x="2984" y="6033"/>
                  </a:cubicBezTo>
                  <a:cubicBezTo>
                    <a:pt x="3021" y="6075"/>
                    <a:pt x="2955" y="6057"/>
                    <a:pt x="2942" y="6099"/>
                  </a:cubicBezTo>
                  <a:cubicBezTo>
                    <a:pt x="2919" y="6189"/>
                    <a:pt x="2847" y="6111"/>
                    <a:pt x="2805" y="6129"/>
                  </a:cubicBezTo>
                  <a:cubicBezTo>
                    <a:pt x="2763" y="6141"/>
                    <a:pt x="2817" y="6177"/>
                    <a:pt x="2745" y="6165"/>
                  </a:cubicBezTo>
                  <a:cubicBezTo>
                    <a:pt x="2679" y="6165"/>
                    <a:pt x="2715" y="6111"/>
                    <a:pt x="2685" y="6087"/>
                  </a:cubicBezTo>
                  <a:cubicBezTo>
                    <a:pt x="2643" y="6057"/>
                    <a:pt x="2631" y="6159"/>
                    <a:pt x="2583" y="6129"/>
                  </a:cubicBezTo>
                  <a:cubicBezTo>
                    <a:pt x="2559" y="6117"/>
                    <a:pt x="2577" y="6087"/>
                    <a:pt x="2541" y="6081"/>
                  </a:cubicBezTo>
                  <a:cubicBezTo>
                    <a:pt x="2487" y="6069"/>
                    <a:pt x="2463" y="6093"/>
                    <a:pt x="2409" y="6105"/>
                  </a:cubicBezTo>
                  <a:cubicBezTo>
                    <a:pt x="2331" y="6135"/>
                    <a:pt x="2295" y="6159"/>
                    <a:pt x="2235" y="6219"/>
                  </a:cubicBezTo>
                  <a:cubicBezTo>
                    <a:pt x="2175" y="6273"/>
                    <a:pt x="2068" y="6303"/>
                    <a:pt x="1990" y="6321"/>
                  </a:cubicBezTo>
                  <a:cubicBezTo>
                    <a:pt x="1888" y="6345"/>
                    <a:pt x="1978" y="6153"/>
                    <a:pt x="1960" y="6123"/>
                  </a:cubicBezTo>
                  <a:cubicBezTo>
                    <a:pt x="1942" y="6123"/>
                    <a:pt x="1912" y="6165"/>
                    <a:pt x="1906" y="6177"/>
                  </a:cubicBezTo>
                  <a:cubicBezTo>
                    <a:pt x="1900" y="6201"/>
                    <a:pt x="1870" y="6189"/>
                    <a:pt x="1846" y="6195"/>
                  </a:cubicBezTo>
                  <a:cubicBezTo>
                    <a:pt x="1780" y="6231"/>
                    <a:pt x="1726" y="6219"/>
                    <a:pt x="1726" y="6309"/>
                  </a:cubicBezTo>
                  <a:cubicBezTo>
                    <a:pt x="1726" y="6375"/>
                    <a:pt x="1726" y="6399"/>
                    <a:pt x="1666" y="6429"/>
                  </a:cubicBezTo>
                  <a:cubicBezTo>
                    <a:pt x="1618" y="6453"/>
                    <a:pt x="1600" y="6435"/>
                    <a:pt x="1552" y="6429"/>
                  </a:cubicBezTo>
                  <a:lnTo>
                    <a:pt x="1552" y="6429"/>
                  </a:lnTo>
                  <a:cubicBezTo>
                    <a:pt x="1570" y="6339"/>
                    <a:pt x="1570" y="6339"/>
                    <a:pt x="1570" y="6339"/>
                  </a:cubicBezTo>
                  <a:cubicBezTo>
                    <a:pt x="1564" y="6303"/>
                    <a:pt x="1576" y="6267"/>
                    <a:pt x="1582" y="6231"/>
                  </a:cubicBezTo>
                  <a:cubicBezTo>
                    <a:pt x="1594" y="6171"/>
                    <a:pt x="1540" y="6225"/>
                    <a:pt x="1522" y="6207"/>
                  </a:cubicBezTo>
                  <a:cubicBezTo>
                    <a:pt x="1498" y="6189"/>
                    <a:pt x="1498" y="6165"/>
                    <a:pt x="1492" y="6141"/>
                  </a:cubicBezTo>
                  <a:cubicBezTo>
                    <a:pt x="1480" y="6093"/>
                    <a:pt x="1450" y="6117"/>
                    <a:pt x="1444" y="6105"/>
                  </a:cubicBezTo>
                  <a:cubicBezTo>
                    <a:pt x="1432" y="6081"/>
                    <a:pt x="1474" y="6010"/>
                    <a:pt x="1480" y="5986"/>
                  </a:cubicBezTo>
                  <a:cubicBezTo>
                    <a:pt x="1504" y="5950"/>
                    <a:pt x="1510" y="5872"/>
                    <a:pt x="1486" y="5836"/>
                  </a:cubicBezTo>
                  <a:cubicBezTo>
                    <a:pt x="1456" y="5800"/>
                    <a:pt x="1444" y="5794"/>
                    <a:pt x="1438" y="5746"/>
                  </a:cubicBezTo>
                  <a:cubicBezTo>
                    <a:pt x="1468" y="5704"/>
                    <a:pt x="1528" y="5758"/>
                    <a:pt x="1564" y="5716"/>
                  </a:cubicBezTo>
                  <a:cubicBezTo>
                    <a:pt x="1582" y="5698"/>
                    <a:pt x="1600" y="5632"/>
                    <a:pt x="1588" y="5614"/>
                  </a:cubicBezTo>
                  <a:cubicBezTo>
                    <a:pt x="1582" y="5590"/>
                    <a:pt x="1594" y="5560"/>
                    <a:pt x="1588" y="5536"/>
                  </a:cubicBezTo>
                  <a:cubicBezTo>
                    <a:pt x="1582" y="5494"/>
                    <a:pt x="1558" y="5482"/>
                    <a:pt x="1582" y="5428"/>
                  </a:cubicBezTo>
                  <a:cubicBezTo>
                    <a:pt x="1606" y="5374"/>
                    <a:pt x="1648" y="5368"/>
                    <a:pt x="1672" y="5314"/>
                  </a:cubicBezTo>
                  <a:cubicBezTo>
                    <a:pt x="1696" y="5254"/>
                    <a:pt x="1666" y="5159"/>
                    <a:pt x="1648" y="5099"/>
                  </a:cubicBezTo>
                  <a:cubicBezTo>
                    <a:pt x="1618" y="5015"/>
                    <a:pt x="1618" y="5015"/>
                    <a:pt x="1618" y="5015"/>
                  </a:cubicBezTo>
                  <a:lnTo>
                    <a:pt x="1618" y="5015"/>
                  </a:lnTo>
                  <a:cubicBezTo>
                    <a:pt x="1690" y="4985"/>
                    <a:pt x="1690" y="4985"/>
                    <a:pt x="1690" y="4985"/>
                  </a:cubicBezTo>
                  <a:cubicBezTo>
                    <a:pt x="1726" y="4955"/>
                    <a:pt x="1756" y="4925"/>
                    <a:pt x="1780" y="4895"/>
                  </a:cubicBezTo>
                  <a:cubicBezTo>
                    <a:pt x="1792" y="4883"/>
                    <a:pt x="1828" y="4811"/>
                    <a:pt x="1846" y="4823"/>
                  </a:cubicBezTo>
                  <a:cubicBezTo>
                    <a:pt x="1864" y="4835"/>
                    <a:pt x="1882" y="4865"/>
                    <a:pt x="1912" y="4859"/>
                  </a:cubicBezTo>
                  <a:cubicBezTo>
                    <a:pt x="1924" y="4853"/>
                    <a:pt x="1936" y="4793"/>
                    <a:pt x="1966" y="4781"/>
                  </a:cubicBezTo>
                  <a:cubicBezTo>
                    <a:pt x="1984" y="4769"/>
                    <a:pt x="1978" y="4751"/>
                    <a:pt x="1972" y="4733"/>
                  </a:cubicBezTo>
                  <a:cubicBezTo>
                    <a:pt x="1972" y="4691"/>
                    <a:pt x="1972" y="4667"/>
                    <a:pt x="1984" y="4625"/>
                  </a:cubicBezTo>
                  <a:cubicBezTo>
                    <a:pt x="1984" y="4589"/>
                    <a:pt x="1942" y="4589"/>
                    <a:pt x="1942" y="4553"/>
                  </a:cubicBezTo>
                  <a:cubicBezTo>
                    <a:pt x="1942" y="4541"/>
                    <a:pt x="1948" y="4517"/>
                    <a:pt x="1948" y="4499"/>
                  </a:cubicBezTo>
                  <a:cubicBezTo>
                    <a:pt x="1954" y="4481"/>
                    <a:pt x="2002" y="4487"/>
                    <a:pt x="2014" y="4487"/>
                  </a:cubicBezTo>
                  <a:cubicBezTo>
                    <a:pt x="2074" y="4463"/>
                    <a:pt x="1990" y="4397"/>
                    <a:pt x="1996" y="4386"/>
                  </a:cubicBezTo>
                  <a:cubicBezTo>
                    <a:pt x="1996" y="4362"/>
                    <a:pt x="2092" y="4397"/>
                    <a:pt x="2110" y="4397"/>
                  </a:cubicBezTo>
                  <a:cubicBezTo>
                    <a:pt x="2128" y="4397"/>
                    <a:pt x="2128" y="4445"/>
                    <a:pt x="2146" y="4463"/>
                  </a:cubicBezTo>
                  <a:cubicBezTo>
                    <a:pt x="2175" y="4481"/>
                    <a:pt x="2175" y="4410"/>
                    <a:pt x="2182" y="4404"/>
                  </a:cubicBezTo>
                  <a:cubicBezTo>
                    <a:pt x="2193" y="4386"/>
                    <a:pt x="2211" y="4380"/>
                    <a:pt x="2223" y="4362"/>
                  </a:cubicBezTo>
                  <a:cubicBezTo>
                    <a:pt x="2235" y="4356"/>
                    <a:pt x="2206" y="4332"/>
                    <a:pt x="2199" y="4320"/>
                  </a:cubicBezTo>
                  <a:cubicBezTo>
                    <a:pt x="2199" y="4278"/>
                    <a:pt x="2217" y="4212"/>
                    <a:pt x="2235" y="4176"/>
                  </a:cubicBezTo>
                  <a:cubicBezTo>
                    <a:pt x="2265" y="4116"/>
                    <a:pt x="2199" y="4152"/>
                    <a:pt x="2182" y="4116"/>
                  </a:cubicBezTo>
                  <a:cubicBezTo>
                    <a:pt x="2169" y="4092"/>
                    <a:pt x="2151" y="4104"/>
                    <a:pt x="2122" y="4098"/>
                  </a:cubicBezTo>
                  <a:cubicBezTo>
                    <a:pt x="2098" y="4092"/>
                    <a:pt x="2128" y="4032"/>
                    <a:pt x="2122" y="4014"/>
                  </a:cubicBezTo>
                  <a:cubicBezTo>
                    <a:pt x="2110" y="3990"/>
                    <a:pt x="2008" y="3984"/>
                    <a:pt x="1984" y="3984"/>
                  </a:cubicBezTo>
                  <a:cubicBezTo>
                    <a:pt x="1936" y="3984"/>
                    <a:pt x="1948" y="4002"/>
                    <a:pt x="1924" y="3960"/>
                  </a:cubicBezTo>
                  <a:cubicBezTo>
                    <a:pt x="1906" y="3942"/>
                    <a:pt x="1900" y="3906"/>
                    <a:pt x="1888" y="3882"/>
                  </a:cubicBezTo>
                  <a:cubicBezTo>
                    <a:pt x="1864" y="3840"/>
                    <a:pt x="1900" y="3828"/>
                    <a:pt x="1912" y="3798"/>
                  </a:cubicBezTo>
                  <a:cubicBezTo>
                    <a:pt x="1918" y="3726"/>
                    <a:pt x="1918" y="3708"/>
                    <a:pt x="1876" y="3654"/>
                  </a:cubicBezTo>
                  <a:cubicBezTo>
                    <a:pt x="1846" y="3613"/>
                    <a:pt x="1912" y="3583"/>
                    <a:pt x="1918" y="3547"/>
                  </a:cubicBezTo>
                  <a:cubicBezTo>
                    <a:pt x="1936" y="3451"/>
                    <a:pt x="1936" y="3451"/>
                    <a:pt x="1936" y="3451"/>
                  </a:cubicBezTo>
                  <a:cubicBezTo>
                    <a:pt x="1942" y="3403"/>
                    <a:pt x="1978" y="3379"/>
                    <a:pt x="1990" y="3337"/>
                  </a:cubicBezTo>
                  <a:cubicBezTo>
                    <a:pt x="1996" y="3320"/>
                    <a:pt x="1984" y="3308"/>
                    <a:pt x="2008" y="3290"/>
                  </a:cubicBezTo>
                  <a:cubicBezTo>
                    <a:pt x="2038" y="3266"/>
                    <a:pt x="2038" y="3260"/>
                    <a:pt x="2014" y="3224"/>
                  </a:cubicBezTo>
                  <a:cubicBezTo>
                    <a:pt x="1996" y="3182"/>
                    <a:pt x="1894" y="3170"/>
                    <a:pt x="1924" y="3134"/>
                  </a:cubicBezTo>
                  <a:cubicBezTo>
                    <a:pt x="1942" y="3110"/>
                    <a:pt x="1984" y="3080"/>
                    <a:pt x="2014" y="3086"/>
                  </a:cubicBezTo>
                  <a:cubicBezTo>
                    <a:pt x="2038" y="3086"/>
                    <a:pt x="2008" y="3128"/>
                    <a:pt x="2026" y="3140"/>
                  </a:cubicBezTo>
                  <a:cubicBezTo>
                    <a:pt x="2068" y="3158"/>
                    <a:pt x="2098" y="3140"/>
                    <a:pt x="2122" y="3110"/>
                  </a:cubicBezTo>
                  <a:cubicBezTo>
                    <a:pt x="2164" y="3050"/>
                    <a:pt x="2146" y="3014"/>
                    <a:pt x="2140" y="2954"/>
                  </a:cubicBezTo>
                  <a:cubicBezTo>
                    <a:pt x="2122" y="2853"/>
                    <a:pt x="2020" y="2906"/>
                    <a:pt x="1948" y="2877"/>
                  </a:cubicBezTo>
                  <a:cubicBezTo>
                    <a:pt x="1882" y="2847"/>
                    <a:pt x="1852" y="2882"/>
                    <a:pt x="1798" y="2871"/>
                  </a:cubicBezTo>
                  <a:cubicBezTo>
                    <a:pt x="1774" y="2871"/>
                    <a:pt x="1756" y="2847"/>
                    <a:pt x="1726" y="2847"/>
                  </a:cubicBezTo>
                  <a:cubicBezTo>
                    <a:pt x="1696" y="2840"/>
                    <a:pt x="1666" y="2853"/>
                    <a:pt x="1642" y="2829"/>
                  </a:cubicBezTo>
                  <a:cubicBezTo>
                    <a:pt x="1588" y="2781"/>
                    <a:pt x="1486" y="2864"/>
                    <a:pt x="1486" y="2793"/>
                  </a:cubicBezTo>
                  <a:cubicBezTo>
                    <a:pt x="1486" y="2775"/>
                    <a:pt x="1492" y="2745"/>
                    <a:pt x="1498" y="2727"/>
                  </a:cubicBezTo>
                  <a:cubicBezTo>
                    <a:pt x="1474" y="2697"/>
                    <a:pt x="1516" y="2643"/>
                    <a:pt x="1558" y="2667"/>
                  </a:cubicBezTo>
                  <a:cubicBezTo>
                    <a:pt x="1618" y="2691"/>
                    <a:pt x="1606" y="2595"/>
                    <a:pt x="1606" y="2577"/>
                  </a:cubicBezTo>
                  <a:cubicBezTo>
                    <a:pt x="1582" y="2559"/>
                    <a:pt x="1444" y="2643"/>
                    <a:pt x="1504" y="2541"/>
                  </a:cubicBezTo>
                  <a:cubicBezTo>
                    <a:pt x="1546" y="2469"/>
                    <a:pt x="1444" y="2445"/>
                    <a:pt x="1534" y="2379"/>
                  </a:cubicBezTo>
                  <a:cubicBezTo>
                    <a:pt x="1564" y="2355"/>
                    <a:pt x="1600" y="2313"/>
                    <a:pt x="1588" y="2271"/>
                  </a:cubicBezTo>
                  <a:cubicBezTo>
                    <a:pt x="1576" y="2247"/>
                    <a:pt x="1558" y="2152"/>
                    <a:pt x="1540" y="2133"/>
                  </a:cubicBezTo>
                  <a:cubicBezTo>
                    <a:pt x="1486" y="2133"/>
                    <a:pt x="1378" y="2229"/>
                    <a:pt x="1325" y="2253"/>
                  </a:cubicBezTo>
                  <a:cubicBezTo>
                    <a:pt x="1235" y="2295"/>
                    <a:pt x="1151" y="2313"/>
                    <a:pt x="1049" y="2325"/>
                  </a:cubicBezTo>
                  <a:cubicBezTo>
                    <a:pt x="995" y="2331"/>
                    <a:pt x="905" y="2331"/>
                    <a:pt x="857" y="2349"/>
                  </a:cubicBezTo>
                  <a:lnTo>
                    <a:pt x="857" y="2349"/>
                  </a:lnTo>
                  <a:cubicBezTo>
                    <a:pt x="767" y="2325"/>
                    <a:pt x="767" y="2325"/>
                    <a:pt x="767" y="2325"/>
                  </a:cubicBezTo>
                  <a:lnTo>
                    <a:pt x="767" y="2325"/>
                  </a:lnTo>
                  <a:cubicBezTo>
                    <a:pt x="707" y="2157"/>
                    <a:pt x="707" y="2157"/>
                    <a:pt x="707" y="2157"/>
                  </a:cubicBezTo>
                  <a:cubicBezTo>
                    <a:pt x="743" y="2115"/>
                    <a:pt x="743" y="2115"/>
                    <a:pt x="743" y="2115"/>
                  </a:cubicBezTo>
                  <a:cubicBezTo>
                    <a:pt x="749" y="2080"/>
                    <a:pt x="749" y="2080"/>
                    <a:pt x="749" y="2080"/>
                  </a:cubicBezTo>
                  <a:cubicBezTo>
                    <a:pt x="755" y="1978"/>
                    <a:pt x="767" y="1942"/>
                    <a:pt x="863" y="1912"/>
                  </a:cubicBezTo>
                  <a:cubicBezTo>
                    <a:pt x="929" y="1888"/>
                    <a:pt x="1001" y="1846"/>
                    <a:pt x="959" y="1768"/>
                  </a:cubicBezTo>
                  <a:cubicBezTo>
                    <a:pt x="929" y="1714"/>
                    <a:pt x="935" y="1714"/>
                    <a:pt x="959" y="1660"/>
                  </a:cubicBezTo>
                  <a:cubicBezTo>
                    <a:pt x="983" y="1594"/>
                    <a:pt x="899" y="1564"/>
                    <a:pt x="857" y="1552"/>
                  </a:cubicBezTo>
                  <a:cubicBezTo>
                    <a:pt x="815" y="1540"/>
                    <a:pt x="821" y="1504"/>
                    <a:pt x="767" y="1510"/>
                  </a:cubicBezTo>
                  <a:cubicBezTo>
                    <a:pt x="743" y="1516"/>
                    <a:pt x="737" y="1540"/>
                    <a:pt x="713" y="1534"/>
                  </a:cubicBezTo>
                  <a:cubicBezTo>
                    <a:pt x="713" y="1492"/>
                    <a:pt x="695" y="1468"/>
                    <a:pt x="731" y="1438"/>
                  </a:cubicBezTo>
                  <a:cubicBezTo>
                    <a:pt x="773" y="1402"/>
                    <a:pt x="767" y="1366"/>
                    <a:pt x="707" y="1402"/>
                  </a:cubicBezTo>
                  <a:cubicBezTo>
                    <a:pt x="677" y="1414"/>
                    <a:pt x="647" y="1402"/>
                    <a:pt x="624" y="1420"/>
                  </a:cubicBezTo>
                  <a:cubicBezTo>
                    <a:pt x="552" y="1456"/>
                    <a:pt x="510" y="1456"/>
                    <a:pt x="426" y="1468"/>
                  </a:cubicBezTo>
                  <a:cubicBezTo>
                    <a:pt x="324" y="1486"/>
                    <a:pt x="246" y="1540"/>
                    <a:pt x="156" y="1582"/>
                  </a:cubicBezTo>
                  <a:cubicBezTo>
                    <a:pt x="126" y="1594"/>
                    <a:pt x="54" y="1654"/>
                    <a:pt x="24" y="1654"/>
                  </a:cubicBezTo>
                  <a:lnTo>
                    <a:pt x="24" y="1654"/>
                  </a:lnTo>
                  <a:cubicBezTo>
                    <a:pt x="24" y="1612"/>
                    <a:pt x="24" y="1564"/>
                    <a:pt x="54" y="1528"/>
                  </a:cubicBezTo>
                  <a:cubicBezTo>
                    <a:pt x="78" y="1498"/>
                    <a:pt x="120" y="1414"/>
                    <a:pt x="120" y="1372"/>
                  </a:cubicBezTo>
                  <a:cubicBezTo>
                    <a:pt x="0" y="1151"/>
                    <a:pt x="0" y="1151"/>
                    <a:pt x="0" y="1151"/>
                  </a:cubicBezTo>
                  <a:close/>
                  <a:moveTo>
                    <a:pt x="3003" y="0"/>
                  </a:moveTo>
                  <a:lnTo>
                    <a:pt x="3003" y="0"/>
                  </a:lnTo>
                  <a:lnTo>
                    <a:pt x="3003" y="0"/>
                  </a:lnTo>
                  <a:cubicBezTo>
                    <a:pt x="2990" y="12"/>
                    <a:pt x="2984" y="30"/>
                    <a:pt x="2966" y="48"/>
                  </a:cubicBezTo>
                  <a:cubicBezTo>
                    <a:pt x="2955" y="54"/>
                    <a:pt x="2937" y="60"/>
                    <a:pt x="2925" y="66"/>
                  </a:cubicBezTo>
                  <a:cubicBezTo>
                    <a:pt x="2901" y="78"/>
                    <a:pt x="2877" y="114"/>
                    <a:pt x="2883" y="138"/>
                  </a:cubicBezTo>
                  <a:cubicBezTo>
                    <a:pt x="2889" y="150"/>
                    <a:pt x="2919" y="150"/>
                    <a:pt x="2931" y="150"/>
                  </a:cubicBezTo>
                  <a:cubicBezTo>
                    <a:pt x="2955" y="150"/>
                    <a:pt x="2984" y="150"/>
                    <a:pt x="3003" y="156"/>
                  </a:cubicBezTo>
                  <a:lnTo>
                    <a:pt x="3003" y="156"/>
                  </a:lnTo>
                  <a:cubicBezTo>
                    <a:pt x="3026" y="150"/>
                    <a:pt x="3026" y="150"/>
                    <a:pt x="3026" y="150"/>
                  </a:cubicBezTo>
                  <a:cubicBezTo>
                    <a:pt x="3074" y="144"/>
                    <a:pt x="3068" y="102"/>
                    <a:pt x="3050" y="66"/>
                  </a:cubicBezTo>
                  <a:cubicBezTo>
                    <a:pt x="3045" y="60"/>
                    <a:pt x="3038" y="48"/>
                    <a:pt x="3038" y="36"/>
                  </a:cubicBezTo>
                  <a:cubicBezTo>
                    <a:pt x="3026" y="18"/>
                    <a:pt x="3021" y="12"/>
                    <a:pt x="3003" y="0"/>
                  </a:cubicBezTo>
                  <a:close/>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37" name="Freeform 138">
              <a:extLst>
                <a:ext uri="{FF2B5EF4-FFF2-40B4-BE49-F238E27FC236}">
                  <a16:creationId xmlns:a16="http://schemas.microsoft.com/office/drawing/2014/main" id="{E8D1C2B3-49F5-A04F-8545-EA492CF1B954}"/>
                </a:ext>
              </a:extLst>
            </p:cNvPr>
            <p:cNvSpPr>
              <a:spLocks noChangeArrowheads="1"/>
            </p:cNvSpPr>
            <p:nvPr/>
          </p:nvSpPr>
          <p:spPr bwMode="auto">
            <a:xfrm>
              <a:off x="2362333" y="6272737"/>
              <a:ext cx="1531023" cy="1079547"/>
            </a:xfrm>
            <a:custGeom>
              <a:avLst/>
              <a:gdLst>
                <a:gd name="T0" fmla="*/ 1869 w 2871"/>
                <a:gd name="T1" fmla="*/ 0 h 2026"/>
                <a:gd name="T2" fmla="*/ 1923 w 2871"/>
                <a:gd name="T3" fmla="*/ 377 h 2026"/>
                <a:gd name="T4" fmla="*/ 1893 w 2871"/>
                <a:gd name="T5" fmla="*/ 503 h 2026"/>
                <a:gd name="T6" fmla="*/ 2295 w 2871"/>
                <a:gd name="T7" fmla="*/ 317 h 2026"/>
                <a:gd name="T8" fmla="*/ 2576 w 2871"/>
                <a:gd name="T9" fmla="*/ 251 h 2026"/>
                <a:gd name="T10" fmla="*/ 2582 w 2871"/>
                <a:gd name="T11" fmla="*/ 383 h 2026"/>
                <a:gd name="T12" fmla="*/ 2726 w 2871"/>
                <a:gd name="T13" fmla="*/ 401 h 2026"/>
                <a:gd name="T14" fmla="*/ 2828 w 2871"/>
                <a:gd name="T15" fmla="*/ 617 h 2026"/>
                <a:gd name="T16" fmla="*/ 2618 w 2871"/>
                <a:gd name="T17" fmla="*/ 929 h 2026"/>
                <a:gd name="T18" fmla="*/ 2576 w 2871"/>
                <a:gd name="T19" fmla="*/ 1006 h 2026"/>
                <a:gd name="T20" fmla="*/ 2636 w 2871"/>
                <a:gd name="T21" fmla="*/ 1174 h 2026"/>
                <a:gd name="T22" fmla="*/ 2163 w 2871"/>
                <a:gd name="T23" fmla="*/ 1342 h 2026"/>
                <a:gd name="T24" fmla="*/ 1893 w 2871"/>
                <a:gd name="T25" fmla="*/ 1612 h 2026"/>
                <a:gd name="T26" fmla="*/ 1516 w 2871"/>
                <a:gd name="T27" fmla="*/ 1977 h 2026"/>
                <a:gd name="T28" fmla="*/ 1366 w 2871"/>
                <a:gd name="T29" fmla="*/ 1833 h 2026"/>
                <a:gd name="T30" fmla="*/ 1270 w 2871"/>
                <a:gd name="T31" fmla="*/ 1654 h 2026"/>
                <a:gd name="T32" fmla="*/ 1096 w 2871"/>
                <a:gd name="T33" fmla="*/ 1528 h 2026"/>
                <a:gd name="T34" fmla="*/ 802 w 2871"/>
                <a:gd name="T35" fmla="*/ 1761 h 2026"/>
                <a:gd name="T36" fmla="*/ 497 w 2871"/>
                <a:gd name="T37" fmla="*/ 1875 h 2026"/>
                <a:gd name="T38" fmla="*/ 323 w 2871"/>
                <a:gd name="T39" fmla="*/ 1983 h 2026"/>
                <a:gd name="T40" fmla="*/ 119 w 2871"/>
                <a:gd name="T41" fmla="*/ 1983 h 2026"/>
                <a:gd name="T42" fmla="*/ 137 w 2871"/>
                <a:gd name="T43" fmla="*/ 1893 h 2026"/>
                <a:gd name="T44" fmla="*/ 77 w 2871"/>
                <a:gd name="T45" fmla="*/ 1576 h 2026"/>
                <a:gd name="T46" fmla="*/ 227 w 2871"/>
                <a:gd name="T47" fmla="*/ 1282 h 2026"/>
                <a:gd name="T48" fmla="*/ 383 w 2871"/>
                <a:gd name="T49" fmla="*/ 1234 h 2026"/>
                <a:gd name="T50" fmla="*/ 749 w 2871"/>
                <a:gd name="T51" fmla="*/ 1090 h 2026"/>
                <a:gd name="T52" fmla="*/ 952 w 2871"/>
                <a:gd name="T53" fmla="*/ 977 h 2026"/>
                <a:gd name="T54" fmla="*/ 1090 w 2871"/>
                <a:gd name="T55" fmla="*/ 821 h 2026"/>
                <a:gd name="T56" fmla="*/ 1258 w 2871"/>
                <a:gd name="T57" fmla="*/ 713 h 2026"/>
                <a:gd name="T58" fmla="*/ 1204 w 2871"/>
                <a:gd name="T59" fmla="*/ 557 h 2026"/>
                <a:gd name="T60" fmla="*/ 1228 w 2871"/>
                <a:gd name="T61" fmla="*/ 491 h 2026"/>
                <a:gd name="T62" fmla="*/ 1378 w 2871"/>
                <a:gd name="T63" fmla="*/ 341 h 2026"/>
                <a:gd name="T64" fmla="*/ 1581 w 2871"/>
                <a:gd name="T65" fmla="*/ 239 h 2026"/>
                <a:gd name="T66" fmla="*/ 1767 w 2871"/>
                <a:gd name="T67" fmla="*/ 96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71" h="2026">
                  <a:moveTo>
                    <a:pt x="1869" y="0"/>
                  </a:moveTo>
                  <a:lnTo>
                    <a:pt x="1869" y="0"/>
                  </a:lnTo>
                  <a:cubicBezTo>
                    <a:pt x="1989" y="221"/>
                    <a:pt x="1989" y="221"/>
                    <a:pt x="1989" y="221"/>
                  </a:cubicBezTo>
                  <a:cubicBezTo>
                    <a:pt x="1989" y="263"/>
                    <a:pt x="1947" y="347"/>
                    <a:pt x="1923" y="377"/>
                  </a:cubicBezTo>
                  <a:cubicBezTo>
                    <a:pt x="1893" y="413"/>
                    <a:pt x="1893" y="461"/>
                    <a:pt x="1893" y="503"/>
                  </a:cubicBezTo>
                  <a:lnTo>
                    <a:pt x="1893" y="503"/>
                  </a:lnTo>
                  <a:cubicBezTo>
                    <a:pt x="1923" y="503"/>
                    <a:pt x="1995" y="443"/>
                    <a:pt x="2025" y="431"/>
                  </a:cubicBezTo>
                  <a:cubicBezTo>
                    <a:pt x="2115" y="389"/>
                    <a:pt x="2193" y="335"/>
                    <a:pt x="2295" y="317"/>
                  </a:cubicBezTo>
                  <a:cubicBezTo>
                    <a:pt x="2379" y="305"/>
                    <a:pt x="2421" y="305"/>
                    <a:pt x="2493" y="269"/>
                  </a:cubicBezTo>
                  <a:cubicBezTo>
                    <a:pt x="2516" y="251"/>
                    <a:pt x="2546" y="263"/>
                    <a:pt x="2576" y="251"/>
                  </a:cubicBezTo>
                  <a:cubicBezTo>
                    <a:pt x="2636" y="215"/>
                    <a:pt x="2642" y="251"/>
                    <a:pt x="2600" y="287"/>
                  </a:cubicBezTo>
                  <a:cubicBezTo>
                    <a:pt x="2564" y="317"/>
                    <a:pt x="2582" y="341"/>
                    <a:pt x="2582" y="383"/>
                  </a:cubicBezTo>
                  <a:cubicBezTo>
                    <a:pt x="2606" y="389"/>
                    <a:pt x="2612" y="365"/>
                    <a:pt x="2636" y="359"/>
                  </a:cubicBezTo>
                  <a:cubicBezTo>
                    <a:pt x="2690" y="353"/>
                    <a:pt x="2684" y="389"/>
                    <a:pt x="2726" y="401"/>
                  </a:cubicBezTo>
                  <a:cubicBezTo>
                    <a:pt x="2768" y="413"/>
                    <a:pt x="2852" y="443"/>
                    <a:pt x="2828" y="509"/>
                  </a:cubicBezTo>
                  <a:cubicBezTo>
                    <a:pt x="2804" y="563"/>
                    <a:pt x="2798" y="563"/>
                    <a:pt x="2828" y="617"/>
                  </a:cubicBezTo>
                  <a:cubicBezTo>
                    <a:pt x="2870" y="695"/>
                    <a:pt x="2798" y="737"/>
                    <a:pt x="2732" y="761"/>
                  </a:cubicBezTo>
                  <a:cubicBezTo>
                    <a:pt x="2636" y="791"/>
                    <a:pt x="2624" y="827"/>
                    <a:pt x="2618" y="929"/>
                  </a:cubicBezTo>
                  <a:cubicBezTo>
                    <a:pt x="2612" y="964"/>
                    <a:pt x="2612" y="964"/>
                    <a:pt x="2612" y="964"/>
                  </a:cubicBezTo>
                  <a:cubicBezTo>
                    <a:pt x="2576" y="1006"/>
                    <a:pt x="2576" y="1006"/>
                    <a:pt x="2576" y="1006"/>
                  </a:cubicBezTo>
                  <a:cubicBezTo>
                    <a:pt x="2636" y="1174"/>
                    <a:pt x="2636" y="1174"/>
                    <a:pt x="2636" y="1174"/>
                  </a:cubicBezTo>
                  <a:lnTo>
                    <a:pt x="2636" y="1174"/>
                  </a:lnTo>
                  <a:cubicBezTo>
                    <a:pt x="2486" y="1126"/>
                    <a:pt x="2486" y="1126"/>
                    <a:pt x="2486" y="1126"/>
                  </a:cubicBezTo>
                  <a:cubicBezTo>
                    <a:pt x="2163" y="1342"/>
                    <a:pt x="2163" y="1342"/>
                    <a:pt x="2163" y="1342"/>
                  </a:cubicBezTo>
                  <a:cubicBezTo>
                    <a:pt x="2025" y="1516"/>
                    <a:pt x="2025" y="1516"/>
                    <a:pt x="2025" y="1516"/>
                  </a:cubicBezTo>
                  <a:cubicBezTo>
                    <a:pt x="1893" y="1612"/>
                    <a:pt x="1893" y="1612"/>
                    <a:pt x="1893" y="1612"/>
                  </a:cubicBezTo>
                  <a:lnTo>
                    <a:pt x="1893" y="1612"/>
                  </a:lnTo>
                  <a:cubicBezTo>
                    <a:pt x="1516" y="1977"/>
                    <a:pt x="1516" y="1977"/>
                    <a:pt x="1516" y="1977"/>
                  </a:cubicBezTo>
                  <a:lnTo>
                    <a:pt x="1516" y="1977"/>
                  </a:lnTo>
                  <a:cubicBezTo>
                    <a:pt x="1366" y="1833"/>
                    <a:pt x="1366" y="1833"/>
                    <a:pt x="1366" y="1833"/>
                  </a:cubicBezTo>
                  <a:cubicBezTo>
                    <a:pt x="1324" y="1809"/>
                    <a:pt x="1336" y="1779"/>
                    <a:pt x="1336" y="1737"/>
                  </a:cubicBezTo>
                  <a:cubicBezTo>
                    <a:pt x="1336" y="1689"/>
                    <a:pt x="1306" y="1678"/>
                    <a:pt x="1270" y="1654"/>
                  </a:cubicBezTo>
                  <a:cubicBezTo>
                    <a:pt x="1192" y="1600"/>
                    <a:pt x="1306" y="1468"/>
                    <a:pt x="1270" y="1456"/>
                  </a:cubicBezTo>
                  <a:cubicBezTo>
                    <a:pt x="1240" y="1438"/>
                    <a:pt x="1126" y="1510"/>
                    <a:pt x="1096" y="1528"/>
                  </a:cubicBezTo>
                  <a:cubicBezTo>
                    <a:pt x="1018" y="1570"/>
                    <a:pt x="964" y="1606"/>
                    <a:pt x="910" y="1684"/>
                  </a:cubicBezTo>
                  <a:cubicBezTo>
                    <a:pt x="880" y="1731"/>
                    <a:pt x="856" y="1749"/>
                    <a:pt x="802" y="1761"/>
                  </a:cubicBezTo>
                  <a:cubicBezTo>
                    <a:pt x="749" y="1791"/>
                    <a:pt x="689" y="1761"/>
                    <a:pt x="641" y="1797"/>
                  </a:cubicBezTo>
                  <a:cubicBezTo>
                    <a:pt x="599" y="1827"/>
                    <a:pt x="539" y="1845"/>
                    <a:pt x="497" y="1875"/>
                  </a:cubicBezTo>
                  <a:cubicBezTo>
                    <a:pt x="467" y="1893"/>
                    <a:pt x="449" y="1923"/>
                    <a:pt x="425" y="1947"/>
                  </a:cubicBezTo>
                  <a:cubicBezTo>
                    <a:pt x="395" y="1971"/>
                    <a:pt x="359" y="1965"/>
                    <a:pt x="323" y="1983"/>
                  </a:cubicBezTo>
                  <a:cubicBezTo>
                    <a:pt x="281" y="2007"/>
                    <a:pt x="227" y="2025"/>
                    <a:pt x="179" y="2013"/>
                  </a:cubicBezTo>
                  <a:cubicBezTo>
                    <a:pt x="119" y="1983"/>
                    <a:pt x="119" y="1983"/>
                    <a:pt x="119" y="1983"/>
                  </a:cubicBezTo>
                  <a:lnTo>
                    <a:pt x="119" y="1983"/>
                  </a:lnTo>
                  <a:cubicBezTo>
                    <a:pt x="125" y="1953"/>
                    <a:pt x="131" y="1923"/>
                    <a:pt x="137" y="1893"/>
                  </a:cubicBezTo>
                  <a:cubicBezTo>
                    <a:pt x="143" y="1851"/>
                    <a:pt x="131" y="1749"/>
                    <a:pt x="155" y="1720"/>
                  </a:cubicBezTo>
                  <a:cubicBezTo>
                    <a:pt x="77" y="1576"/>
                    <a:pt x="77" y="1576"/>
                    <a:pt x="77" y="1576"/>
                  </a:cubicBezTo>
                  <a:cubicBezTo>
                    <a:pt x="59" y="1546"/>
                    <a:pt x="0" y="1522"/>
                    <a:pt x="41" y="1492"/>
                  </a:cubicBezTo>
                  <a:cubicBezTo>
                    <a:pt x="119" y="1438"/>
                    <a:pt x="155" y="1336"/>
                    <a:pt x="227" y="1282"/>
                  </a:cubicBezTo>
                  <a:cubicBezTo>
                    <a:pt x="293" y="1234"/>
                    <a:pt x="257" y="1198"/>
                    <a:pt x="323" y="1246"/>
                  </a:cubicBezTo>
                  <a:cubicBezTo>
                    <a:pt x="341" y="1264"/>
                    <a:pt x="365" y="1240"/>
                    <a:pt x="383" y="1234"/>
                  </a:cubicBezTo>
                  <a:cubicBezTo>
                    <a:pt x="467" y="1192"/>
                    <a:pt x="575" y="1192"/>
                    <a:pt x="659" y="1138"/>
                  </a:cubicBezTo>
                  <a:cubicBezTo>
                    <a:pt x="707" y="1108"/>
                    <a:pt x="695" y="1090"/>
                    <a:pt x="749" y="1090"/>
                  </a:cubicBezTo>
                  <a:cubicBezTo>
                    <a:pt x="797" y="1090"/>
                    <a:pt x="856" y="1090"/>
                    <a:pt x="886" y="1054"/>
                  </a:cubicBezTo>
                  <a:cubicBezTo>
                    <a:pt x="910" y="1030"/>
                    <a:pt x="940" y="1006"/>
                    <a:pt x="952" y="977"/>
                  </a:cubicBezTo>
                  <a:cubicBezTo>
                    <a:pt x="958" y="953"/>
                    <a:pt x="958" y="929"/>
                    <a:pt x="970" y="905"/>
                  </a:cubicBezTo>
                  <a:cubicBezTo>
                    <a:pt x="994" y="869"/>
                    <a:pt x="1042" y="833"/>
                    <a:pt x="1090" y="821"/>
                  </a:cubicBezTo>
                  <a:cubicBezTo>
                    <a:pt x="1126" y="809"/>
                    <a:pt x="1144" y="809"/>
                    <a:pt x="1168" y="785"/>
                  </a:cubicBezTo>
                  <a:cubicBezTo>
                    <a:pt x="1186" y="767"/>
                    <a:pt x="1258" y="725"/>
                    <a:pt x="1258" y="713"/>
                  </a:cubicBezTo>
                  <a:cubicBezTo>
                    <a:pt x="1228" y="701"/>
                    <a:pt x="1156" y="635"/>
                    <a:pt x="1144" y="611"/>
                  </a:cubicBezTo>
                  <a:cubicBezTo>
                    <a:pt x="1162" y="593"/>
                    <a:pt x="1210" y="581"/>
                    <a:pt x="1204" y="557"/>
                  </a:cubicBezTo>
                  <a:cubicBezTo>
                    <a:pt x="1198" y="533"/>
                    <a:pt x="1192" y="515"/>
                    <a:pt x="1216" y="497"/>
                  </a:cubicBezTo>
                  <a:lnTo>
                    <a:pt x="1228" y="491"/>
                  </a:lnTo>
                  <a:cubicBezTo>
                    <a:pt x="1258" y="455"/>
                    <a:pt x="1354" y="521"/>
                    <a:pt x="1360" y="473"/>
                  </a:cubicBezTo>
                  <a:cubicBezTo>
                    <a:pt x="1360" y="419"/>
                    <a:pt x="1324" y="371"/>
                    <a:pt x="1378" y="341"/>
                  </a:cubicBezTo>
                  <a:cubicBezTo>
                    <a:pt x="1408" y="329"/>
                    <a:pt x="1432" y="299"/>
                    <a:pt x="1468" y="287"/>
                  </a:cubicBezTo>
                  <a:cubicBezTo>
                    <a:pt x="1498" y="281"/>
                    <a:pt x="1552" y="257"/>
                    <a:pt x="1581" y="239"/>
                  </a:cubicBezTo>
                  <a:cubicBezTo>
                    <a:pt x="1612" y="227"/>
                    <a:pt x="1623" y="197"/>
                    <a:pt x="1647" y="186"/>
                  </a:cubicBezTo>
                  <a:cubicBezTo>
                    <a:pt x="1659" y="186"/>
                    <a:pt x="1749" y="108"/>
                    <a:pt x="1767" y="96"/>
                  </a:cubicBezTo>
                  <a:cubicBezTo>
                    <a:pt x="1785" y="78"/>
                    <a:pt x="1893" y="30"/>
                    <a:pt x="1869" y="0"/>
                  </a:cubicBez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38" name="Freeform 139">
              <a:extLst>
                <a:ext uri="{FF2B5EF4-FFF2-40B4-BE49-F238E27FC236}">
                  <a16:creationId xmlns:a16="http://schemas.microsoft.com/office/drawing/2014/main" id="{7E3C142D-F628-8245-A7E4-D0AD39F2FACE}"/>
                </a:ext>
              </a:extLst>
            </p:cNvPr>
            <p:cNvSpPr>
              <a:spLocks noChangeArrowheads="1"/>
            </p:cNvSpPr>
            <p:nvPr/>
          </p:nvSpPr>
          <p:spPr bwMode="auto">
            <a:xfrm>
              <a:off x="3079632" y="6797222"/>
              <a:ext cx="1486339" cy="1938011"/>
            </a:xfrm>
            <a:custGeom>
              <a:avLst/>
              <a:gdLst>
                <a:gd name="T0" fmla="*/ 150 w 2787"/>
                <a:gd name="T1" fmla="*/ 1635 h 3632"/>
                <a:gd name="T2" fmla="*/ 156 w 2787"/>
                <a:gd name="T3" fmla="*/ 1767 h 3632"/>
                <a:gd name="T4" fmla="*/ 48 w 2787"/>
                <a:gd name="T5" fmla="*/ 1743 h 3632"/>
                <a:gd name="T6" fmla="*/ 449 w 2787"/>
                <a:gd name="T7" fmla="*/ 1545 h 3632"/>
                <a:gd name="T8" fmla="*/ 419 w 2787"/>
                <a:gd name="T9" fmla="*/ 1749 h 3632"/>
                <a:gd name="T10" fmla="*/ 246 w 2787"/>
                <a:gd name="T11" fmla="*/ 1731 h 3632"/>
                <a:gd name="T12" fmla="*/ 1684 w 2787"/>
                <a:gd name="T13" fmla="*/ 552 h 3632"/>
                <a:gd name="T14" fmla="*/ 1672 w 2787"/>
                <a:gd name="T15" fmla="*/ 678 h 3632"/>
                <a:gd name="T16" fmla="*/ 168 w 2787"/>
                <a:gd name="T17" fmla="*/ 995 h 3632"/>
                <a:gd name="T18" fmla="*/ 162 w 2787"/>
                <a:gd name="T19" fmla="*/ 1372 h 3632"/>
                <a:gd name="T20" fmla="*/ 311 w 2787"/>
                <a:gd name="T21" fmla="*/ 1462 h 3632"/>
                <a:gd name="T22" fmla="*/ 713 w 2787"/>
                <a:gd name="T23" fmla="*/ 1432 h 3632"/>
                <a:gd name="T24" fmla="*/ 779 w 2787"/>
                <a:gd name="T25" fmla="*/ 1019 h 3632"/>
                <a:gd name="T26" fmla="*/ 725 w 2787"/>
                <a:gd name="T27" fmla="*/ 821 h 3632"/>
                <a:gd name="T28" fmla="*/ 545 w 2787"/>
                <a:gd name="T29" fmla="*/ 630 h 3632"/>
                <a:gd name="T30" fmla="*/ 677 w 2787"/>
                <a:gd name="T31" fmla="*/ 534 h 3632"/>
                <a:gd name="T32" fmla="*/ 893 w 2787"/>
                <a:gd name="T33" fmla="*/ 821 h 3632"/>
                <a:gd name="T34" fmla="*/ 1019 w 2787"/>
                <a:gd name="T35" fmla="*/ 965 h 3632"/>
                <a:gd name="T36" fmla="*/ 1066 w 2787"/>
                <a:gd name="T37" fmla="*/ 1175 h 3632"/>
                <a:gd name="T38" fmla="*/ 941 w 2787"/>
                <a:gd name="T39" fmla="*/ 1390 h 3632"/>
                <a:gd name="T40" fmla="*/ 773 w 2787"/>
                <a:gd name="T41" fmla="*/ 1629 h 3632"/>
                <a:gd name="T42" fmla="*/ 677 w 2787"/>
                <a:gd name="T43" fmla="*/ 1905 h 3632"/>
                <a:gd name="T44" fmla="*/ 557 w 2787"/>
                <a:gd name="T45" fmla="*/ 2127 h 3632"/>
                <a:gd name="T46" fmla="*/ 371 w 2787"/>
                <a:gd name="T47" fmla="*/ 2205 h 3632"/>
                <a:gd name="T48" fmla="*/ 258 w 2787"/>
                <a:gd name="T49" fmla="*/ 2414 h 3632"/>
                <a:gd name="T50" fmla="*/ 311 w 2787"/>
                <a:gd name="T51" fmla="*/ 2684 h 3632"/>
                <a:gd name="T52" fmla="*/ 605 w 2787"/>
                <a:gd name="T53" fmla="*/ 2792 h 3632"/>
                <a:gd name="T54" fmla="*/ 491 w 2787"/>
                <a:gd name="T55" fmla="*/ 2960 h 3632"/>
                <a:gd name="T56" fmla="*/ 395 w 2787"/>
                <a:gd name="T57" fmla="*/ 3181 h 3632"/>
                <a:gd name="T58" fmla="*/ 677 w 2787"/>
                <a:gd name="T59" fmla="*/ 3175 h 3632"/>
                <a:gd name="T60" fmla="*/ 1049 w 2787"/>
                <a:gd name="T61" fmla="*/ 3367 h 3632"/>
                <a:gd name="T62" fmla="*/ 1204 w 2787"/>
                <a:gd name="T63" fmla="*/ 3505 h 3632"/>
                <a:gd name="T64" fmla="*/ 1564 w 2787"/>
                <a:gd name="T65" fmla="*/ 3289 h 3632"/>
                <a:gd name="T66" fmla="*/ 2055 w 2787"/>
                <a:gd name="T67" fmla="*/ 2978 h 3632"/>
                <a:gd name="T68" fmla="*/ 2301 w 2787"/>
                <a:gd name="T69" fmla="*/ 2762 h 3632"/>
                <a:gd name="T70" fmla="*/ 2493 w 2787"/>
                <a:gd name="T71" fmla="*/ 2600 h 3632"/>
                <a:gd name="T72" fmla="*/ 2535 w 2787"/>
                <a:gd name="T73" fmla="*/ 2354 h 3632"/>
                <a:gd name="T74" fmla="*/ 2703 w 2787"/>
                <a:gd name="T75" fmla="*/ 2271 h 3632"/>
                <a:gd name="T76" fmla="*/ 2703 w 2787"/>
                <a:gd name="T77" fmla="*/ 1983 h 3632"/>
                <a:gd name="T78" fmla="*/ 2445 w 2787"/>
                <a:gd name="T79" fmla="*/ 1827 h 3632"/>
                <a:gd name="T80" fmla="*/ 2439 w 2787"/>
                <a:gd name="T81" fmla="*/ 1414 h 3632"/>
                <a:gd name="T82" fmla="*/ 2535 w 2787"/>
                <a:gd name="T83" fmla="*/ 1091 h 3632"/>
                <a:gd name="T84" fmla="*/ 2643 w 2787"/>
                <a:gd name="T85" fmla="*/ 977 h 3632"/>
                <a:gd name="T86" fmla="*/ 2247 w 2787"/>
                <a:gd name="T87" fmla="*/ 714 h 3632"/>
                <a:gd name="T88" fmla="*/ 2079 w 2787"/>
                <a:gd name="T89" fmla="*/ 534 h 3632"/>
                <a:gd name="T90" fmla="*/ 2109 w 2787"/>
                <a:gd name="T91" fmla="*/ 138 h 3632"/>
                <a:gd name="T92" fmla="*/ 1378 w 2787"/>
                <a:gd name="T93" fmla="*/ 216 h 3632"/>
                <a:gd name="T94" fmla="*/ 1390 w 2787"/>
                <a:gd name="T95" fmla="*/ 384 h 3632"/>
                <a:gd name="T96" fmla="*/ 1528 w 2787"/>
                <a:gd name="T97" fmla="*/ 678 h 3632"/>
                <a:gd name="T98" fmla="*/ 1498 w 2787"/>
                <a:gd name="T99" fmla="*/ 762 h 3632"/>
                <a:gd name="T100" fmla="*/ 1414 w 2787"/>
                <a:gd name="T101" fmla="*/ 815 h 3632"/>
                <a:gd name="T102" fmla="*/ 1246 w 2787"/>
                <a:gd name="T103" fmla="*/ 983 h 3632"/>
                <a:gd name="T104" fmla="*/ 1121 w 2787"/>
                <a:gd name="T105" fmla="*/ 815 h 3632"/>
                <a:gd name="T106" fmla="*/ 1042 w 2787"/>
                <a:gd name="T107" fmla="*/ 552 h 3632"/>
                <a:gd name="T108" fmla="*/ 677 w 2787"/>
                <a:gd name="T109" fmla="*/ 534 h 3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87" h="3632">
                  <a:moveTo>
                    <a:pt x="48" y="1743"/>
                  </a:moveTo>
                  <a:lnTo>
                    <a:pt x="48" y="1743"/>
                  </a:lnTo>
                  <a:cubicBezTo>
                    <a:pt x="72" y="1725"/>
                    <a:pt x="78" y="1701"/>
                    <a:pt x="90" y="1677"/>
                  </a:cubicBezTo>
                  <a:cubicBezTo>
                    <a:pt x="102" y="1659"/>
                    <a:pt x="132" y="1647"/>
                    <a:pt x="150" y="1635"/>
                  </a:cubicBezTo>
                  <a:cubicBezTo>
                    <a:pt x="162" y="1623"/>
                    <a:pt x="186" y="1629"/>
                    <a:pt x="186" y="1641"/>
                  </a:cubicBezTo>
                  <a:cubicBezTo>
                    <a:pt x="192" y="1653"/>
                    <a:pt x="192" y="1659"/>
                    <a:pt x="192" y="1671"/>
                  </a:cubicBezTo>
                  <a:cubicBezTo>
                    <a:pt x="192" y="1683"/>
                    <a:pt x="198" y="1695"/>
                    <a:pt x="192" y="1707"/>
                  </a:cubicBezTo>
                  <a:cubicBezTo>
                    <a:pt x="186" y="1731"/>
                    <a:pt x="168" y="1749"/>
                    <a:pt x="156" y="1767"/>
                  </a:cubicBezTo>
                  <a:cubicBezTo>
                    <a:pt x="144" y="1803"/>
                    <a:pt x="132" y="1833"/>
                    <a:pt x="90" y="1845"/>
                  </a:cubicBezTo>
                  <a:cubicBezTo>
                    <a:pt x="78" y="1845"/>
                    <a:pt x="66" y="1821"/>
                    <a:pt x="60" y="1809"/>
                  </a:cubicBezTo>
                  <a:cubicBezTo>
                    <a:pt x="48" y="1791"/>
                    <a:pt x="18" y="1785"/>
                    <a:pt x="36" y="1755"/>
                  </a:cubicBezTo>
                  <a:cubicBezTo>
                    <a:pt x="48" y="1743"/>
                    <a:pt x="48" y="1743"/>
                    <a:pt x="48" y="1743"/>
                  </a:cubicBezTo>
                  <a:close/>
                  <a:moveTo>
                    <a:pt x="246" y="1731"/>
                  </a:moveTo>
                  <a:lnTo>
                    <a:pt x="246" y="1731"/>
                  </a:lnTo>
                  <a:cubicBezTo>
                    <a:pt x="317" y="1719"/>
                    <a:pt x="335" y="1695"/>
                    <a:pt x="371" y="1635"/>
                  </a:cubicBezTo>
                  <a:cubicBezTo>
                    <a:pt x="389" y="1605"/>
                    <a:pt x="425" y="1575"/>
                    <a:pt x="449" y="1545"/>
                  </a:cubicBezTo>
                  <a:cubicBezTo>
                    <a:pt x="497" y="1462"/>
                    <a:pt x="527" y="1599"/>
                    <a:pt x="575" y="1617"/>
                  </a:cubicBezTo>
                  <a:cubicBezTo>
                    <a:pt x="641" y="1647"/>
                    <a:pt x="575" y="1701"/>
                    <a:pt x="551" y="1737"/>
                  </a:cubicBezTo>
                  <a:cubicBezTo>
                    <a:pt x="539" y="1761"/>
                    <a:pt x="515" y="1827"/>
                    <a:pt x="473" y="1815"/>
                  </a:cubicBezTo>
                  <a:cubicBezTo>
                    <a:pt x="437" y="1809"/>
                    <a:pt x="443" y="1761"/>
                    <a:pt x="419" y="1749"/>
                  </a:cubicBezTo>
                  <a:cubicBezTo>
                    <a:pt x="377" y="1731"/>
                    <a:pt x="341" y="1767"/>
                    <a:pt x="305" y="1791"/>
                  </a:cubicBezTo>
                  <a:cubicBezTo>
                    <a:pt x="288" y="1803"/>
                    <a:pt x="269" y="1803"/>
                    <a:pt x="251" y="1803"/>
                  </a:cubicBezTo>
                  <a:cubicBezTo>
                    <a:pt x="210" y="1803"/>
                    <a:pt x="227" y="1779"/>
                    <a:pt x="222" y="1755"/>
                  </a:cubicBezTo>
                  <a:cubicBezTo>
                    <a:pt x="246" y="1731"/>
                    <a:pt x="246" y="1731"/>
                    <a:pt x="246" y="1731"/>
                  </a:cubicBezTo>
                  <a:close/>
                  <a:moveTo>
                    <a:pt x="1636" y="660"/>
                  </a:moveTo>
                  <a:lnTo>
                    <a:pt x="1636" y="660"/>
                  </a:lnTo>
                  <a:cubicBezTo>
                    <a:pt x="1642" y="654"/>
                    <a:pt x="1636" y="630"/>
                    <a:pt x="1636" y="618"/>
                  </a:cubicBezTo>
                  <a:cubicBezTo>
                    <a:pt x="1636" y="588"/>
                    <a:pt x="1654" y="558"/>
                    <a:pt x="1684" y="552"/>
                  </a:cubicBezTo>
                  <a:cubicBezTo>
                    <a:pt x="1708" y="552"/>
                    <a:pt x="1720" y="576"/>
                    <a:pt x="1726" y="594"/>
                  </a:cubicBezTo>
                  <a:cubicBezTo>
                    <a:pt x="1732" y="606"/>
                    <a:pt x="1744" y="612"/>
                    <a:pt x="1732" y="630"/>
                  </a:cubicBezTo>
                  <a:cubicBezTo>
                    <a:pt x="1726" y="642"/>
                    <a:pt x="1708" y="642"/>
                    <a:pt x="1702" y="648"/>
                  </a:cubicBezTo>
                  <a:cubicBezTo>
                    <a:pt x="1690" y="660"/>
                    <a:pt x="1678" y="666"/>
                    <a:pt x="1672" y="678"/>
                  </a:cubicBezTo>
                  <a:cubicBezTo>
                    <a:pt x="1666" y="684"/>
                    <a:pt x="1660" y="684"/>
                    <a:pt x="1654" y="690"/>
                  </a:cubicBezTo>
                  <a:cubicBezTo>
                    <a:pt x="1648" y="690"/>
                    <a:pt x="1630" y="684"/>
                    <a:pt x="1636" y="678"/>
                  </a:cubicBezTo>
                  <a:cubicBezTo>
                    <a:pt x="1636" y="660"/>
                    <a:pt x="1636" y="660"/>
                    <a:pt x="1636" y="660"/>
                  </a:cubicBezTo>
                  <a:close/>
                  <a:moveTo>
                    <a:pt x="168" y="995"/>
                  </a:moveTo>
                  <a:lnTo>
                    <a:pt x="168" y="995"/>
                  </a:lnTo>
                  <a:cubicBezTo>
                    <a:pt x="0" y="1157"/>
                    <a:pt x="0" y="1157"/>
                    <a:pt x="0" y="1157"/>
                  </a:cubicBezTo>
                  <a:cubicBezTo>
                    <a:pt x="174" y="1336"/>
                    <a:pt x="174" y="1336"/>
                    <a:pt x="174" y="1336"/>
                  </a:cubicBezTo>
                  <a:cubicBezTo>
                    <a:pt x="192" y="1360"/>
                    <a:pt x="162" y="1348"/>
                    <a:pt x="162" y="1372"/>
                  </a:cubicBezTo>
                  <a:cubicBezTo>
                    <a:pt x="162" y="1390"/>
                    <a:pt x="192" y="1378"/>
                    <a:pt x="198" y="1384"/>
                  </a:cubicBezTo>
                  <a:cubicBezTo>
                    <a:pt x="204" y="1384"/>
                    <a:pt x="216" y="1408"/>
                    <a:pt x="216" y="1414"/>
                  </a:cubicBezTo>
                  <a:cubicBezTo>
                    <a:pt x="227" y="1432"/>
                    <a:pt x="258" y="1408"/>
                    <a:pt x="275" y="1426"/>
                  </a:cubicBezTo>
                  <a:cubicBezTo>
                    <a:pt x="293" y="1432"/>
                    <a:pt x="299" y="1450"/>
                    <a:pt x="311" y="1462"/>
                  </a:cubicBezTo>
                  <a:cubicBezTo>
                    <a:pt x="341" y="1486"/>
                    <a:pt x="371" y="1480"/>
                    <a:pt x="407" y="1473"/>
                  </a:cubicBezTo>
                  <a:cubicBezTo>
                    <a:pt x="437" y="1462"/>
                    <a:pt x="449" y="1444"/>
                    <a:pt x="479" y="1426"/>
                  </a:cubicBezTo>
                  <a:cubicBezTo>
                    <a:pt x="509" y="1402"/>
                    <a:pt x="527" y="1450"/>
                    <a:pt x="569" y="1462"/>
                  </a:cubicBezTo>
                  <a:cubicBezTo>
                    <a:pt x="623" y="1480"/>
                    <a:pt x="665" y="1480"/>
                    <a:pt x="713" y="1432"/>
                  </a:cubicBezTo>
                  <a:cubicBezTo>
                    <a:pt x="749" y="1396"/>
                    <a:pt x="821" y="1342"/>
                    <a:pt x="821" y="1282"/>
                  </a:cubicBezTo>
                  <a:cubicBezTo>
                    <a:pt x="803" y="1270"/>
                    <a:pt x="767" y="1294"/>
                    <a:pt x="749" y="1300"/>
                  </a:cubicBezTo>
                  <a:cubicBezTo>
                    <a:pt x="713" y="1306"/>
                    <a:pt x="725" y="1210"/>
                    <a:pt x="713" y="1181"/>
                  </a:cubicBezTo>
                  <a:cubicBezTo>
                    <a:pt x="695" y="1121"/>
                    <a:pt x="743" y="1067"/>
                    <a:pt x="779" y="1019"/>
                  </a:cubicBezTo>
                  <a:cubicBezTo>
                    <a:pt x="815" y="989"/>
                    <a:pt x="827" y="911"/>
                    <a:pt x="755" y="923"/>
                  </a:cubicBezTo>
                  <a:cubicBezTo>
                    <a:pt x="731" y="929"/>
                    <a:pt x="689" y="947"/>
                    <a:pt x="665" y="917"/>
                  </a:cubicBezTo>
                  <a:cubicBezTo>
                    <a:pt x="647" y="893"/>
                    <a:pt x="731" y="893"/>
                    <a:pt x="743" y="887"/>
                  </a:cubicBezTo>
                  <a:cubicBezTo>
                    <a:pt x="779" y="869"/>
                    <a:pt x="761" y="827"/>
                    <a:pt x="725" y="821"/>
                  </a:cubicBezTo>
                  <a:cubicBezTo>
                    <a:pt x="713" y="815"/>
                    <a:pt x="683" y="803"/>
                    <a:pt x="671" y="791"/>
                  </a:cubicBezTo>
                  <a:cubicBezTo>
                    <a:pt x="641" y="773"/>
                    <a:pt x="635" y="749"/>
                    <a:pt x="611" y="725"/>
                  </a:cubicBezTo>
                  <a:cubicBezTo>
                    <a:pt x="545" y="630"/>
                    <a:pt x="545" y="630"/>
                    <a:pt x="545" y="630"/>
                  </a:cubicBezTo>
                  <a:lnTo>
                    <a:pt x="545" y="630"/>
                  </a:lnTo>
                  <a:cubicBezTo>
                    <a:pt x="168" y="995"/>
                    <a:pt x="168" y="995"/>
                    <a:pt x="168" y="995"/>
                  </a:cubicBezTo>
                  <a:close/>
                  <a:moveTo>
                    <a:pt x="677" y="534"/>
                  </a:moveTo>
                  <a:lnTo>
                    <a:pt x="677" y="534"/>
                  </a:lnTo>
                  <a:lnTo>
                    <a:pt x="677" y="534"/>
                  </a:lnTo>
                  <a:cubicBezTo>
                    <a:pt x="815" y="702"/>
                    <a:pt x="815" y="702"/>
                    <a:pt x="815" y="702"/>
                  </a:cubicBezTo>
                  <a:cubicBezTo>
                    <a:pt x="803" y="714"/>
                    <a:pt x="797" y="744"/>
                    <a:pt x="809" y="755"/>
                  </a:cubicBezTo>
                  <a:cubicBezTo>
                    <a:pt x="815" y="767"/>
                    <a:pt x="839" y="762"/>
                    <a:pt x="851" y="767"/>
                  </a:cubicBezTo>
                  <a:cubicBezTo>
                    <a:pt x="881" y="786"/>
                    <a:pt x="881" y="797"/>
                    <a:pt x="893" y="821"/>
                  </a:cubicBezTo>
                  <a:cubicBezTo>
                    <a:pt x="899" y="833"/>
                    <a:pt x="929" y="851"/>
                    <a:pt x="935" y="845"/>
                  </a:cubicBezTo>
                  <a:cubicBezTo>
                    <a:pt x="959" y="827"/>
                    <a:pt x="941" y="767"/>
                    <a:pt x="995" y="786"/>
                  </a:cubicBezTo>
                  <a:cubicBezTo>
                    <a:pt x="1019" y="791"/>
                    <a:pt x="1042" y="809"/>
                    <a:pt x="1061" y="827"/>
                  </a:cubicBezTo>
                  <a:cubicBezTo>
                    <a:pt x="1079" y="863"/>
                    <a:pt x="1031" y="929"/>
                    <a:pt x="1019" y="965"/>
                  </a:cubicBezTo>
                  <a:cubicBezTo>
                    <a:pt x="1019" y="989"/>
                    <a:pt x="1007" y="1013"/>
                    <a:pt x="1019" y="1037"/>
                  </a:cubicBezTo>
                  <a:cubicBezTo>
                    <a:pt x="1031" y="1061"/>
                    <a:pt x="1061" y="1007"/>
                    <a:pt x="1084" y="1013"/>
                  </a:cubicBezTo>
                  <a:cubicBezTo>
                    <a:pt x="1090" y="1043"/>
                    <a:pt x="1037" y="1055"/>
                    <a:pt x="1066" y="1091"/>
                  </a:cubicBezTo>
                  <a:cubicBezTo>
                    <a:pt x="1090" y="1121"/>
                    <a:pt x="1103" y="1145"/>
                    <a:pt x="1066" y="1175"/>
                  </a:cubicBezTo>
                  <a:cubicBezTo>
                    <a:pt x="1055" y="1222"/>
                    <a:pt x="1007" y="1181"/>
                    <a:pt x="995" y="1157"/>
                  </a:cubicBezTo>
                  <a:cubicBezTo>
                    <a:pt x="977" y="1157"/>
                    <a:pt x="923" y="1222"/>
                    <a:pt x="935" y="1252"/>
                  </a:cubicBezTo>
                  <a:cubicBezTo>
                    <a:pt x="947" y="1276"/>
                    <a:pt x="983" y="1300"/>
                    <a:pt x="959" y="1330"/>
                  </a:cubicBezTo>
                  <a:cubicBezTo>
                    <a:pt x="941" y="1348"/>
                    <a:pt x="941" y="1360"/>
                    <a:pt x="941" y="1390"/>
                  </a:cubicBezTo>
                  <a:cubicBezTo>
                    <a:pt x="935" y="1408"/>
                    <a:pt x="911" y="1426"/>
                    <a:pt x="893" y="1426"/>
                  </a:cubicBezTo>
                  <a:cubicBezTo>
                    <a:pt x="863" y="1438"/>
                    <a:pt x="845" y="1462"/>
                    <a:pt x="839" y="1492"/>
                  </a:cubicBezTo>
                  <a:cubicBezTo>
                    <a:pt x="833" y="1521"/>
                    <a:pt x="809" y="1533"/>
                    <a:pt x="791" y="1552"/>
                  </a:cubicBezTo>
                  <a:cubicBezTo>
                    <a:pt x="767" y="1563"/>
                    <a:pt x="701" y="1629"/>
                    <a:pt x="773" y="1629"/>
                  </a:cubicBezTo>
                  <a:cubicBezTo>
                    <a:pt x="803" y="1629"/>
                    <a:pt x="839" y="1605"/>
                    <a:pt x="845" y="1647"/>
                  </a:cubicBezTo>
                  <a:cubicBezTo>
                    <a:pt x="851" y="1719"/>
                    <a:pt x="863" y="1737"/>
                    <a:pt x="809" y="1779"/>
                  </a:cubicBezTo>
                  <a:cubicBezTo>
                    <a:pt x="791" y="1791"/>
                    <a:pt x="779" y="1809"/>
                    <a:pt x="761" y="1827"/>
                  </a:cubicBezTo>
                  <a:cubicBezTo>
                    <a:pt x="677" y="1905"/>
                    <a:pt x="677" y="1905"/>
                    <a:pt x="677" y="1905"/>
                  </a:cubicBezTo>
                  <a:cubicBezTo>
                    <a:pt x="653" y="1929"/>
                    <a:pt x="665" y="1941"/>
                    <a:pt x="665" y="1971"/>
                  </a:cubicBezTo>
                  <a:cubicBezTo>
                    <a:pt x="665" y="1977"/>
                    <a:pt x="611" y="2049"/>
                    <a:pt x="599" y="2055"/>
                  </a:cubicBezTo>
                  <a:cubicBezTo>
                    <a:pt x="557" y="2067"/>
                    <a:pt x="503" y="2037"/>
                    <a:pt x="539" y="2109"/>
                  </a:cubicBezTo>
                  <a:cubicBezTo>
                    <a:pt x="545" y="2115"/>
                    <a:pt x="557" y="2121"/>
                    <a:pt x="557" y="2127"/>
                  </a:cubicBezTo>
                  <a:cubicBezTo>
                    <a:pt x="557" y="2139"/>
                    <a:pt x="545" y="2145"/>
                    <a:pt x="545" y="2163"/>
                  </a:cubicBezTo>
                  <a:cubicBezTo>
                    <a:pt x="539" y="2187"/>
                    <a:pt x="551" y="2217"/>
                    <a:pt x="515" y="2223"/>
                  </a:cubicBezTo>
                  <a:cubicBezTo>
                    <a:pt x="479" y="2235"/>
                    <a:pt x="473" y="2247"/>
                    <a:pt x="443" y="2217"/>
                  </a:cubicBezTo>
                  <a:cubicBezTo>
                    <a:pt x="425" y="2199"/>
                    <a:pt x="389" y="2199"/>
                    <a:pt x="371" y="2205"/>
                  </a:cubicBezTo>
                  <a:cubicBezTo>
                    <a:pt x="330" y="2223"/>
                    <a:pt x="377" y="2295"/>
                    <a:pt x="323" y="2282"/>
                  </a:cubicBezTo>
                  <a:cubicBezTo>
                    <a:pt x="305" y="2282"/>
                    <a:pt x="264" y="2253"/>
                    <a:pt x="258" y="2288"/>
                  </a:cubicBezTo>
                  <a:cubicBezTo>
                    <a:pt x="258" y="2306"/>
                    <a:pt x="275" y="2306"/>
                    <a:pt x="258" y="2330"/>
                  </a:cubicBezTo>
                  <a:cubicBezTo>
                    <a:pt x="233" y="2360"/>
                    <a:pt x="233" y="2378"/>
                    <a:pt x="258" y="2414"/>
                  </a:cubicBezTo>
                  <a:cubicBezTo>
                    <a:pt x="269" y="2426"/>
                    <a:pt x="282" y="2528"/>
                    <a:pt x="269" y="2540"/>
                  </a:cubicBezTo>
                  <a:cubicBezTo>
                    <a:pt x="258" y="2582"/>
                    <a:pt x="275" y="2660"/>
                    <a:pt x="251" y="2696"/>
                  </a:cubicBezTo>
                  <a:cubicBezTo>
                    <a:pt x="246" y="2702"/>
                    <a:pt x="227" y="2756"/>
                    <a:pt x="258" y="2744"/>
                  </a:cubicBezTo>
                  <a:cubicBezTo>
                    <a:pt x="293" y="2726"/>
                    <a:pt x="282" y="2714"/>
                    <a:pt x="311" y="2684"/>
                  </a:cubicBezTo>
                  <a:cubicBezTo>
                    <a:pt x="341" y="2660"/>
                    <a:pt x="347" y="2780"/>
                    <a:pt x="377" y="2756"/>
                  </a:cubicBezTo>
                  <a:cubicBezTo>
                    <a:pt x="413" y="2732"/>
                    <a:pt x="437" y="2666"/>
                    <a:pt x="485" y="2702"/>
                  </a:cubicBezTo>
                  <a:cubicBezTo>
                    <a:pt x="539" y="2732"/>
                    <a:pt x="539" y="2732"/>
                    <a:pt x="539" y="2732"/>
                  </a:cubicBezTo>
                  <a:cubicBezTo>
                    <a:pt x="563" y="2750"/>
                    <a:pt x="551" y="2804"/>
                    <a:pt x="605" y="2792"/>
                  </a:cubicBezTo>
                  <a:cubicBezTo>
                    <a:pt x="623" y="2786"/>
                    <a:pt x="659" y="2756"/>
                    <a:pt x="665" y="2780"/>
                  </a:cubicBezTo>
                  <a:cubicBezTo>
                    <a:pt x="671" y="2786"/>
                    <a:pt x="701" y="2822"/>
                    <a:pt x="689" y="2834"/>
                  </a:cubicBezTo>
                  <a:cubicBezTo>
                    <a:pt x="635" y="2858"/>
                    <a:pt x="611" y="2870"/>
                    <a:pt x="587" y="2918"/>
                  </a:cubicBezTo>
                  <a:cubicBezTo>
                    <a:pt x="557" y="2978"/>
                    <a:pt x="527" y="2930"/>
                    <a:pt x="491" y="2960"/>
                  </a:cubicBezTo>
                  <a:cubicBezTo>
                    <a:pt x="473" y="2972"/>
                    <a:pt x="455" y="2984"/>
                    <a:pt x="437" y="2984"/>
                  </a:cubicBezTo>
                  <a:cubicBezTo>
                    <a:pt x="389" y="2996"/>
                    <a:pt x="383" y="2912"/>
                    <a:pt x="347" y="2972"/>
                  </a:cubicBezTo>
                  <a:cubicBezTo>
                    <a:pt x="323" y="3014"/>
                    <a:pt x="299" y="3055"/>
                    <a:pt x="317" y="3097"/>
                  </a:cubicBezTo>
                  <a:cubicBezTo>
                    <a:pt x="347" y="3133"/>
                    <a:pt x="377" y="3127"/>
                    <a:pt x="395" y="3181"/>
                  </a:cubicBezTo>
                  <a:cubicBezTo>
                    <a:pt x="401" y="3211"/>
                    <a:pt x="425" y="3211"/>
                    <a:pt x="449" y="3235"/>
                  </a:cubicBezTo>
                  <a:cubicBezTo>
                    <a:pt x="527" y="3349"/>
                    <a:pt x="617" y="3103"/>
                    <a:pt x="677" y="3103"/>
                  </a:cubicBezTo>
                  <a:lnTo>
                    <a:pt x="677" y="3103"/>
                  </a:lnTo>
                  <a:cubicBezTo>
                    <a:pt x="677" y="3115"/>
                    <a:pt x="671" y="3169"/>
                    <a:pt x="677" y="3175"/>
                  </a:cubicBezTo>
                  <a:cubicBezTo>
                    <a:pt x="683" y="3175"/>
                    <a:pt x="683" y="3175"/>
                    <a:pt x="683" y="3175"/>
                  </a:cubicBezTo>
                  <a:cubicBezTo>
                    <a:pt x="731" y="3121"/>
                    <a:pt x="767" y="3163"/>
                    <a:pt x="815" y="3193"/>
                  </a:cubicBezTo>
                  <a:cubicBezTo>
                    <a:pt x="869" y="3229"/>
                    <a:pt x="995" y="3187"/>
                    <a:pt x="1001" y="3283"/>
                  </a:cubicBezTo>
                  <a:cubicBezTo>
                    <a:pt x="1001" y="3325"/>
                    <a:pt x="1049" y="3355"/>
                    <a:pt x="1049" y="3367"/>
                  </a:cubicBezTo>
                  <a:cubicBezTo>
                    <a:pt x="1049" y="3403"/>
                    <a:pt x="1007" y="3451"/>
                    <a:pt x="1049" y="3487"/>
                  </a:cubicBezTo>
                  <a:cubicBezTo>
                    <a:pt x="1097" y="3511"/>
                    <a:pt x="1084" y="3541"/>
                    <a:pt x="1061" y="3583"/>
                  </a:cubicBezTo>
                  <a:cubicBezTo>
                    <a:pt x="1037" y="3631"/>
                    <a:pt x="1084" y="3619"/>
                    <a:pt x="1108" y="3595"/>
                  </a:cubicBezTo>
                  <a:cubicBezTo>
                    <a:pt x="1138" y="3559"/>
                    <a:pt x="1216" y="3565"/>
                    <a:pt x="1204" y="3505"/>
                  </a:cubicBezTo>
                  <a:cubicBezTo>
                    <a:pt x="1192" y="3451"/>
                    <a:pt x="1282" y="3379"/>
                    <a:pt x="1318" y="3355"/>
                  </a:cubicBezTo>
                  <a:cubicBezTo>
                    <a:pt x="1354" y="3331"/>
                    <a:pt x="1354" y="3307"/>
                    <a:pt x="1378" y="3283"/>
                  </a:cubicBezTo>
                  <a:cubicBezTo>
                    <a:pt x="1384" y="3271"/>
                    <a:pt x="1420" y="3301"/>
                    <a:pt x="1432" y="3301"/>
                  </a:cubicBezTo>
                  <a:cubicBezTo>
                    <a:pt x="1564" y="3289"/>
                    <a:pt x="1564" y="3289"/>
                    <a:pt x="1564" y="3289"/>
                  </a:cubicBezTo>
                  <a:cubicBezTo>
                    <a:pt x="1630" y="3289"/>
                    <a:pt x="1720" y="3181"/>
                    <a:pt x="1732" y="3115"/>
                  </a:cubicBezTo>
                  <a:cubicBezTo>
                    <a:pt x="1744" y="3002"/>
                    <a:pt x="1768" y="3068"/>
                    <a:pt x="1834" y="3031"/>
                  </a:cubicBezTo>
                  <a:cubicBezTo>
                    <a:pt x="1894" y="2996"/>
                    <a:pt x="1953" y="2858"/>
                    <a:pt x="1989" y="2984"/>
                  </a:cubicBezTo>
                  <a:cubicBezTo>
                    <a:pt x="2001" y="3020"/>
                    <a:pt x="2037" y="2996"/>
                    <a:pt x="2055" y="2978"/>
                  </a:cubicBezTo>
                  <a:cubicBezTo>
                    <a:pt x="2085" y="2930"/>
                    <a:pt x="2097" y="2918"/>
                    <a:pt x="2139" y="2882"/>
                  </a:cubicBezTo>
                  <a:lnTo>
                    <a:pt x="2139" y="2882"/>
                  </a:lnTo>
                  <a:cubicBezTo>
                    <a:pt x="2211" y="2852"/>
                    <a:pt x="2211" y="2852"/>
                    <a:pt x="2211" y="2852"/>
                  </a:cubicBezTo>
                  <a:cubicBezTo>
                    <a:pt x="2247" y="2822"/>
                    <a:pt x="2277" y="2792"/>
                    <a:pt x="2301" y="2762"/>
                  </a:cubicBezTo>
                  <a:cubicBezTo>
                    <a:pt x="2313" y="2750"/>
                    <a:pt x="2349" y="2678"/>
                    <a:pt x="2367" y="2690"/>
                  </a:cubicBezTo>
                  <a:cubicBezTo>
                    <a:pt x="2385" y="2702"/>
                    <a:pt x="2403" y="2732"/>
                    <a:pt x="2433" y="2726"/>
                  </a:cubicBezTo>
                  <a:cubicBezTo>
                    <a:pt x="2445" y="2720"/>
                    <a:pt x="2457" y="2660"/>
                    <a:pt x="2487" y="2648"/>
                  </a:cubicBezTo>
                  <a:cubicBezTo>
                    <a:pt x="2505" y="2636"/>
                    <a:pt x="2499" y="2618"/>
                    <a:pt x="2493" y="2600"/>
                  </a:cubicBezTo>
                  <a:cubicBezTo>
                    <a:pt x="2493" y="2558"/>
                    <a:pt x="2493" y="2534"/>
                    <a:pt x="2505" y="2492"/>
                  </a:cubicBezTo>
                  <a:cubicBezTo>
                    <a:pt x="2505" y="2456"/>
                    <a:pt x="2463" y="2456"/>
                    <a:pt x="2463" y="2420"/>
                  </a:cubicBezTo>
                  <a:cubicBezTo>
                    <a:pt x="2463" y="2408"/>
                    <a:pt x="2469" y="2384"/>
                    <a:pt x="2469" y="2366"/>
                  </a:cubicBezTo>
                  <a:cubicBezTo>
                    <a:pt x="2475" y="2348"/>
                    <a:pt x="2523" y="2354"/>
                    <a:pt x="2535" y="2354"/>
                  </a:cubicBezTo>
                  <a:cubicBezTo>
                    <a:pt x="2595" y="2330"/>
                    <a:pt x="2511" y="2264"/>
                    <a:pt x="2517" y="2253"/>
                  </a:cubicBezTo>
                  <a:cubicBezTo>
                    <a:pt x="2517" y="2229"/>
                    <a:pt x="2613" y="2264"/>
                    <a:pt x="2631" y="2264"/>
                  </a:cubicBezTo>
                  <a:cubicBezTo>
                    <a:pt x="2649" y="2264"/>
                    <a:pt x="2649" y="2312"/>
                    <a:pt x="2667" y="2330"/>
                  </a:cubicBezTo>
                  <a:cubicBezTo>
                    <a:pt x="2696" y="2348"/>
                    <a:pt x="2696" y="2277"/>
                    <a:pt x="2703" y="2271"/>
                  </a:cubicBezTo>
                  <a:cubicBezTo>
                    <a:pt x="2714" y="2253"/>
                    <a:pt x="2732" y="2247"/>
                    <a:pt x="2744" y="2229"/>
                  </a:cubicBezTo>
                  <a:cubicBezTo>
                    <a:pt x="2756" y="2223"/>
                    <a:pt x="2727" y="2199"/>
                    <a:pt x="2720" y="2187"/>
                  </a:cubicBezTo>
                  <a:cubicBezTo>
                    <a:pt x="2720" y="2145"/>
                    <a:pt x="2738" y="2079"/>
                    <a:pt x="2756" y="2043"/>
                  </a:cubicBezTo>
                  <a:cubicBezTo>
                    <a:pt x="2786" y="1983"/>
                    <a:pt x="2720" y="2019"/>
                    <a:pt x="2703" y="1983"/>
                  </a:cubicBezTo>
                  <a:cubicBezTo>
                    <a:pt x="2690" y="1959"/>
                    <a:pt x="2672" y="1971"/>
                    <a:pt x="2643" y="1965"/>
                  </a:cubicBezTo>
                  <a:cubicBezTo>
                    <a:pt x="2619" y="1959"/>
                    <a:pt x="2649" y="1899"/>
                    <a:pt x="2643" y="1881"/>
                  </a:cubicBezTo>
                  <a:cubicBezTo>
                    <a:pt x="2631" y="1857"/>
                    <a:pt x="2529" y="1851"/>
                    <a:pt x="2505" y="1851"/>
                  </a:cubicBezTo>
                  <a:cubicBezTo>
                    <a:pt x="2457" y="1851"/>
                    <a:pt x="2469" y="1869"/>
                    <a:pt x="2445" y="1827"/>
                  </a:cubicBezTo>
                  <a:cubicBezTo>
                    <a:pt x="2427" y="1809"/>
                    <a:pt x="2421" y="1773"/>
                    <a:pt x="2409" y="1749"/>
                  </a:cubicBezTo>
                  <a:cubicBezTo>
                    <a:pt x="2385" y="1707"/>
                    <a:pt x="2421" y="1695"/>
                    <a:pt x="2433" y="1665"/>
                  </a:cubicBezTo>
                  <a:cubicBezTo>
                    <a:pt x="2439" y="1593"/>
                    <a:pt x="2439" y="1575"/>
                    <a:pt x="2397" y="1521"/>
                  </a:cubicBezTo>
                  <a:cubicBezTo>
                    <a:pt x="2367" y="1480"/>
                    <a:pt x="2433" y="1450"/>
                    <a:pt x="2439" y="1414"/>
                  </a:cubicBezTo>
                  <a:cubicBezTo>
                    <a:pt x="2457" y="1318"/>
                    <a:pt x="2457" y="1318"/>
                    <a:pt x="2457" y="1318"/>
                  </a:cubicBezTo>
                  <a:cubicBezTo>
                    <a:pt x="2463" y="1270"/>
                    <a:pt x="2499" y="1246"/>
                    <a:pt x="2511" y="1204"/>
                  </a:cubicBezTo>
                  <a:cubicBezTo>
                    <a:pt x="2517" y="1187"/>
                    <a:pt x="2505" y="1175"/>
                    <a:pt x="2529" y="1157"/>
                  </a:cubicBezTo>
                  <a:cubicBezTo>
                    <a:pt x="2559" y="1133"/>
                    <a:pt x="2559" y="1127"/>
                    <a:pt x="2535" y="1091"/>
                  </a:cubicBezTo>
                  <a:cubicBezTo>
                    <a:pt x="2517" y="1049"/>
                    <a:pt x="2415" y="1037"/>
                    <a:pt x="2445" y="1001"/>
                  </a:cubicBezTo>
                  <a:cubicBezTo>
                    <a:pt x="2463" y="977"/>
                    <a:pt x="2505" y="947"/>
                    <a:pt x="2535" y="953"/>
                  </a:cubicBezTo>
                  <a:cubicBezTo>
                    <a:pt x="2559" y="953"/>
                    <a:pt x="2529" y="995"/>
                    <a:pt x="2547" y="1007"/>
                  </a:cubicBezTo>
                  <a:cubicBezTo>
                    <a:pt x="2589" y="1025"/>
                    <a:pt x="2619" y="1007"/>
                    <a:pt x="2643" y="977"/>
                  </a:cubicBezTo>
                  <a:cubicBezTo>
                    <a:pt x="2685" y="917"/>
                    <a:pt x="2667" y="881"/>
                    <a:pt x="2661" y="821"/>
                  </a:cubicBezTo>
                  <a:cubicBezTo>
                    <a:pt x="2643" y="720"/>
                    <a:pt x="2541" y="773"/>
                    <a:pt x="2469" y="744"/>
                  </a:cubicBezTo>
                  <a:cubicBezTo>
                    <a:pt x="2403" y="714"/>
                    <a:pt x="2373" y="749"/>
                    <a:pt x="2319" y="738"/>
                  </a:cubicBezTo>
                  <a:cubicBezTo>
                    <a:pt x="2295" y="738"/>
                    <a:pt x="2277" y="714"/>
                    <a:pt x="2247" y="714"/>
                  </a:cubicBezTo>
                  <a:cubicBezTo>
                    <a:pt x="2217" y="707"/>
                    <a:pt x="2187" y="720"/>
                    <a:pt x="2163" y="696"/>
                  </a:cubicBezTo>
                  <a:cubicBezTo>
                    <a:pt x="2109" y="648"/>
                    <a:pt x="2007" y="731"/>
                    <a:pt x="2007" y="660"/>
                  </a:cubicBezTo>
                  <a:cubicBezTo>
                    <a:pt x="2007" y="642"/>
                    <a:pt x="2013" y="612"/>
                    <a:pt x="2019" y="594"/>
                  </a:cubicBezTo>
                  <a:cubicBezTo>
                    <a:pt x="1995" y="564"/>
                    <a:pt x="2037" y="510"/>
                    <a:pt x="2079" y="534"/>
                  </a:cubicBezTo>
                  <a:cubicBezTo>
                    <a:pt x="2139" y="558"/>
                    <a:pt x="2127" y="462"/>
                    <a:pt x="2127" y="444"/>
                  </a:cubicBezTo>
                  <a:cubicBezTo>
                    <a:pt x="2103" y="426"/>
                    <a:pt x="1965" y="510"/>
                    <a:pt x="2025" y="408"/>
                  </a:cubicBezTo>
                  <a:cubicBezTo>
                    <a:pt x="2067" y="336"/>
                    <a:pt x="1965" y="312"/>
                    <a:pt x="2055" y="246"/>
                  </a:cubicBezTo>
                  <a:cubicBezTo>
                    <a:pt x="2085" y="222"/>
                    <a:pt x="2121" y="180"/>
                    <a:pt x="2109" y="138"/>
                  </a:cubicBezTo>
                  <a:cubicBezTo>
                    <a:pt x="2097" y="114"/>
                    <a:pt x="2079" y="19"/>
                    <a:pt x="2061" y="0"/>
                  </a:cubicBezTo>
                  <a:cubicBezTo>
                    <a:pt x="2007" y="0"/>
                    <a:pt x="1899" y="96"/>
                    <a:pt x="1846" y="120"/>
                  </a:cubicBezTo>
                  <a:cubicBezTo>
                    <a:pt x="1756" y="162"/>
                    <a:pt x="1672" y="180"/>
                    <a:pt x="1570" y="192"/>
                  </a:cubicBezTo>
                  <a:cubicBezTo>
                    <a:pt x="1516" y="198"/>
                    <a:pt x="1426" y="198"/>
                    <a:pt x="1378" y="216"/>
                  </a:cubicBezTo>
                  <a:lnTo>
                    <a:pt x="1378" y="216"/>
                  </a:lnTo>
                  <a:cubicBezTo>
                    <a:pt x="1384" y="282"/>
                    <a:pt x="1384" y="282"/>
                    <a:pt x="1384" y="282"/>
                  </a:cubicBezTo>
                  <a:cubicBezTo>
                    <a:pt x="1384" y="294"/>
                    <a:pt x="1390" y="294"/>
                    <a:pt x="1384" y="306"/>
                  </a:cubicBezTo>
                  <a:cubicBezTo>
                    <a:pt x="1372" y="330"/>
                    <a:pt x="1384" y="360"/>
                    <a:pt x="1390" y="384"/>
                  </a:cubicBezTo>
                  <a:cubicBezTo>
                    <a:pt x="1390" y="390"/>
                    <a:pt x="1384" y="402"/>
                    <a:pt x="1378" y="414"/>
                  </a:cubicBezTo>
                  <a:cubicBezTo>
                    <a:pt x="1372" y="426"/>
                    <a:pt x="1372" y="444"/>
                    <a:pt x="1372" y="462"/>
                  </a:cubicBezTo>
                  <a:cubicBezTo>
                    <a:pt x="1528" y="678"/>
                    <a:pt x="1528" y="678"/>
                    <a:pt x="1528" y="678"/>
                  </a:cubicBezTo>
                  <a:lnTo>
                    <a:pt x="1528" y="678"/>
                  </a:lnTo>
                  <a:cubicBezTo>
                    <a:pt x="1546" y="684"/>
                    <a:pt x="1546" y="684"/>
                    <a:pt x="1546" y="684"/>
                  </a:cubicBezTo>
                  <a:cubicBezTo>
                    <a:pt x="1558" y="690"/>
                    <a:pt x="1558" y="702"/>
                    <a:pt x="1552" y="714"/>
                  </a:cubicBezTo>
                  <a:cubicBezTo>
                    <a:pt x="1552" y="725"/>
                    <a:pt x="1534" y="738"/>
                    <a:pt x="1522" y="744"/>
                  </a:cubicBezTo>
                  <a:cubicBezTo>
                    <a:pt x="1522" y="749"/>
                    <a:pt x="1510" y="762"/>
                    <a:pt x="1498" y="762"/>
                  </a:cubicBezTo>
                  <a:cubicBezTo>
                    <a:pt x="1486" y="755"/>
                    <a:pt x="1486" y="738"/>
                    <a:pt x="1492" y="725"/>
                  </a:cubicBezTo>
                  <a:lnTo>
                    <a:pt x="1492" y="725"/>
                  </a:lnTo>
                  <a:cubicBezTo>
                    <a:pt x="1462" y="725"/>
                    <a:pt x="1462" y="725"/>
                    <a:pt x="1462" y="725"/>
                  </a:cubicBezTo>
                  <a:cubicBezTo>
                    <a:pt x="1432" y="725"/>
                    <a:pt x="1438" y="797"/>
                    <a:pt x="1414" y="815"/>
                  </a:cubicBezTo>
                  <a:cubicBezTo>
                    <a:pt x="1414" y="821"/>
                    <a:pt x="1390" y="827"/>
                    <a:pt x="1396" y="839"/>
                  </a:cubicBezTo>
                  <a:cubicBezTo>
                    <a:pt x="1444" y="881"/>
                    <a:pt x="1402" y="899"/>
                    <a:pt x="1378" y="935"/>
                  </a:cubicBezTo>
                  <a:cubicBezTo>
                    <a:pt x="1354" y="965"/>
                    <a:pt x="1330" y="1013"/>
                    <a:pt x="1300" y="1037"/>
                  </a:cubicBezTo>
                  <a:cubicBezTo>
                    <a:pt x="1276" y="1067"/>
                    <a:pt x="1246" y="1007"/>
                    <a:pt x="1246" y="983"/>
                  </a:cubicBezTo>
                  <a:cubicBezTo>
                    <a:pt x="1252" y="971"/>
                    <a:pt x="1282" y="941"/>
                    <a:pt x="1276" y="935"/>
                  </a:cubicBezTo>
                  <a:cubicBezTo>
                    <a:pt x="1270" y="917"/>
                    <a:pt x="1246" y="911"/>
                    <a:pt x="1258" y="887"/>
                  </a:cubicBezTo>
                  <a:cubicBezTo>
                    <a:pt x="1282" y="857"/>
                    <a:pt x="1276" y="845"/>
                    <a:pt x="1234" y="833"/>
                  </a:cubicBezTo>
                  <a:cubicBezTo>
                    <a:pt x="1198" y="827"/>
                    <a:pt x="1138" y="851"/>
                    <a:pt x="1121" y="815"/>
                  </a:cubicBezTo>
                  <a:cubicBezTo>
                    <a:pt x="1114" y="803"/>
                    <a:pt x="1108" y="791"/>
                    <a:pt x="1126" y="786"/>
                  </a:cubicBezTo>
                  <a:cubicBezTo>
                    <a:pt x="1174" y="767"/>
                    <a:pt x="1121" y="720"/>
                    <a:pt x="1103" y="707"/>
                  </a:cubicBezTo>
                  <a:cubicBezTo>
                    <a:pt x="1084" y="696"/>
                    <a:pt x="1037" y="636"/>
                    <a:pt x="1042" y="612"/>
                  </a:cubicBezTo>
                  <a:cubicBezTo>
                    <a:pt x="1055" y="588"/>
                    <a:pt x="1073" y="564"/>
                    <a:pt x="1042" y="552"/>
                  </a:cubicBezTo>
                  <a:cubicBezTo>
                    <a:pt x="1013" y="540"/>
                    <a:pt x="989" y="582"/>
                    <a:pt x="971" y="540"/>
                  </a:cubicBezTo>
                  <a:cubicBezTo>
                    <a:pt x="815" y="360"/>
                    <a:pt x="815" y="360"/>
                    <a:pt x="815" y="360"/>
                  </a:cubicBezTo>
                  <a:lnTo>
                    <a:pt x="815" y="360"/>
                  </a:lnTo>
                  <a:lnTo>
                    <a:pt x="677" y="534"/>
                  </a:lnTo>
                  <a:close/>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39" name="Freeform 140">
              <a:extLst>
                <a:ext uri="{FF2B5EF4-FFF2-40B4-BE49-F238E27FC236}">
                  <a16:creationId xmlns:a16="http://schemas.microsoft.com/office/drawing/2014/main" id="{1EAA6151-66F6-1445-8F02-DB34FB23B848}"/>
                </a:ext>
              </a:extLst>
            </p:cNvPr>
            <p:cNvSpPr>
              <a:spLocks noChangeArrowheads="1"/>
            </p:cNvSpPr>
            <p:nvPr/>
          </p:nvSpPr>
          <p:spPr bwMode="auto">
            <a:xfrm>
              <a:off x="1510981" y="6874837"/>
              <a:ext cx="2751609" cy="2697692"/>
            </a:xfrm>
            <a:custGeom>
              <a:avLst/>
              <a:gdLst>
                <a:gd name="T0" fmla="*/ 3135 w 5161"/>
                <a:gd name="T1" fmla="*/ 1527 h 5058"/>
                <a:gd name="T2" fmla="*/ 2991 w 5161"/>
                <a:gd name="T3" fmla="*/ 1599 h 5058"/>
                <a:gd name="T4" fmla="*/ 3494 w 5161"/>
                <a:gd name="T5" fmla="*/ 1593 h 5058"/>
                <a:gd name="T6" fmla="*/ 3189 w 5161"/>
                <a:gd name="T7" fmla="*/ 1587 h 5058"/>
                <a:gd name="T8" fmla="*/ 4321 w 5161"/>
                <a:gd name="T9" fmla="*/ 72 h 5058"/>
                <a:gd name="T10" fmla="*/ 4315 w 5161"/>
                <a:gd name="T11" fmla="*/ 318 h 5058"/>
                <a:gd name="T12" fmla="*/ 4357 w 5161"/>
                <a:gd name="T13" fmla="*/ 671 h 5058"/>
                <a:gd name="T14" fmla="*/ 4201 w 5161"/>
                <a:gd name="T15" fmla="*/ 743 h 5058"/>
                <a:gd name="T16" fmla="*/ 3985 w 5161"/>
                <a:gd name="T17" fmla="*/ 408 h 5058"/>
                <a:gd name="T18" fmla="*/ 474 w 5161"/>
                <a:gd name="T19" fmla="*/ 4044 h 5058"/>
                <a:gd name="T20" fmla="*/ 654 w 5161"/>
                <a:gd name="T21" fmla="*/ 4002 h 5058"/>
                <a:gd name="T22" fmla="*/ 1001 w 5161"/>
                <a:gd name="T23" fmla="*/ 3553 h 5058"/>
                <a:gd name="T24" fmla="*/ 1457 w 5161"/>
                <a:gd name="T25" fmla="*/ 3325 h 5058"/>
                <a:gd name="T26" fmla="*/ 1870 w 5161"/>
                <a:gd name="T27" fmla="*/ 3061 h 5058"/>
                <a:gd name="T28" fmla="*/ 2266 w 5161"/>
                <a:gd name="T29" fmla="*/ 2966 h 5058"/>
                <a:gd name="T30" fmla="*/ 2823 w 5161"/>
                <a:gd name="T31" fmla="*/ 3145 h 5058"/>
                <a:gd name="T32" fmla="*/ 3458 w 5161"/>
                <a:gd name="T33" fmla="*/ 3403 h 5058"/>
                <a:gd name="T34" fmla="*/ 3728 w 5161"/>
                <a:gd name="T35" fmla="*/ 3547 h 5058"/>
                <a:gd name="T36" fmla="*/ 3620 w 5161"/>
                <a:gd name="T37" fmla="*/ 3726 h 5058"/>
                <a:gd name="T38" fmla="*/ 3560 w 5161"/>
                <a:gd name="T39" fmla="*/ 3984 h 5058"/>
                <a:gd name="T40" fmla="*/ 3920 w 5161"/>
                <a:gd name="T41" fmla="*/ 4535 h 5058"/>
                <a:gd name="T42" fmla="*/ 4435 w 5161"/>
                <a:gd name="T43" fmla="*/ 4949 h 5058"/>
                <a:gd name="T44" fmla="*/ 4861 w 5161"/>
                <a:gd name="T45" fmla="*/ 4529 h 5058"/>
                <a:gd name="T46" fmla="*/ 5034 w 5161"/>
                <a:gd name="T47" fmla="*/ 4062 h 5058"/>
                <a:gd name="T48" fmla="*/ 4950 w 5161"/>
                <a:gd name="T49" fmla="*/ 3559 h 5058"/>
                <a:gd name="T50" fmla="*/ 5136 w 5161"/>
                <a:gd name="T51" fmla="*/ 3037 h 5058"/>
                <a:gd name="T52" fmla="*/ 4777 w 5161"/>
                <a:gd name="T53" fmla="*/ 2887 h 5058"/>
                <a:gd name="T54" fmla="*/ 4147 w 5161"/>
                <a:gd name="T55" fmla="*/ 3361 h 5058"/>
                <a:gd name="T56" fmla="*/ 3758 w 5161"/>
                <a:gd name="T57" fmla="*/ 3049 h 5058"/>
                <a:gd name="T58" fmla="*/ 3338 w 5161"/>
                <a:gd name="T59" fmla="*/ 3037 h 5058"/>
                <a:gd name="T60" fmla="*/ 3632 w 5161"/>
                <a:gd name="T61" fmla="*/ 2690 h 5058"/>
                <a:gd name="T62" fmla="*/ 3254 w 5161"/>
                <a:gd name="T63" fmla="*/ 2540 h 5058"/>
                <a:gd name="T64" fmla="*/ 3201 w 5161"/>
                <a:gd name="T65" fmla="*/ 2144 h 5058"/>
                <a:gd name="T66" fmla="*/ 3500 w 5161"/>
                <a:gd name="T67" fmla="*/ 1983 h 5058"/>
                <a:gd name="T68" fmla="*/ 3752 w 5161"/>
                <a:gd name="T69" fmla="*/ 1635 h 5058"/>
                <a:gd name="T70" fmla="*/ 3884 w 5161"/>
                <a:gd name="T71" fmla="*/ 1246 h 5058"/>
                <a:gd name="T72" fmla="*/ 4027 w 5161"/>
                <a:gd name="T73" fmla="*/ 869 h 5058"/>
                <a:gd name="T74" fmla="*/ 3836 w 5161"/>
                <a:gd name="T75" fmla="*/ 677 h 5058"/>
                <a:gd name="T76" fmla="*/ 3488 w 5161"/>
                <a:gd name="T77" fmla="*/ 486 h 5058"/>
                <a:gd name="T78" fmla="*/ 3608 w 5161"/>
                <a:gd name="T79" fmla="*/ 773 h 5058"/>
                <a:gd name="T80" fmla="*/ 3656 w 5161"/>
                <a:gd name="T81" fmla="*/ 1288 h 5058"/>
                <a:gd name="T82" fmla="*/ 3159 w 5161"/>
                <a:gd name="T83" fmla="*/ 1270 h 5058"/>
                <a:gd name="T84" fmla="*/ 3111 w 5161"/>
                <a:gd name="T85" fmla="*/ 851 h 5058"/>
                <a:gd name="T86" fmla="*/ 2505 w 5161"/>
                <a:gd name="T87" fmla="*/ 558 h 5058"/>
                <a:gd name="T88" fmla="*/ 1774 w 5161"/>
                <a:gd name="T89" fmla="*/ 887 h 5058"/>
                <a:gd name="T90" fmla="*/ 1619 w 5161"/>
                <a:gd name="T91" fmla="*/ 1138 h 5058"/>
                <a:gd name="T92" fmla="*/ 1373 w 5161"/>
                <a:gd name="T93" fmla="*/ 1611 h 5058"/>
                <a:gd name="T94" fmla="*/ 594 w 5161"/>
                <a:gd name="T95" fmla="*/ 2240 h 5058"/>
                <a:gd name="T96" fmla="*/ 378 w 5161"/>
                <a:gd name="T97" fmla="*/ 2822 h 5058"/>
                <a:gd name="T98" fmla="*/ 108 w 5161"/>
                <a:gd name="T99" fmla="*/ 3433 h 5058"/>
                <a:gd name="T100" fmla="*/ 456 w 5161"/>
                <a:gd name="T101" fmla="*/ 3924 h 5058"/>
                <a:gd name="T102" fmla="*/ 480 w 5161"/>
                <a:gd name="T103" fmla="*/ 4368 h 5058"/>
                <a:gd name="T104" fmla="*/ 606 w 5161"/>
                <a:gd name="T105" fmla="*/ 4170 h 5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61" h="5058">
                  <a:moveTo>
                    <a:pt x="2991" y="1599"/>
                  </a:moveTo>
                  <a:lnTo>
                    <a:pt x="2991" y="1599"/>
                  </a:lnTo>
                  <a:cubicBezTo>
                    <a:pt x="3015" y="1581"/>
                    <a:pt x="3021" y="1557"/>
                    <a:pt x="3033" y="1533"/>
                  </a:cubicBezTo>
                  <a:cubicBezTo>
                    <a:pt x="3045" y="1515"/>
                    <a:pt x="3075" y="1503"/>
                    <a:pt x="3093" y="1491"/>
                  </a:cubicBezTo>
                  <a:cubicBezTo>
                    <a:pt x="3105" y="1479"/>
                    <a:pt x="3129" y="1485"/>
                    <a:pt x="3129" y="1497"/>
                  </a:cubicBezTo>
                  <a:cubicBezTo>
                    <a:pt x="3135" y="1509"/>
                    <a:pt x="3135" y="1515"/>
                    <a:pt x="3135" y="1527"/>
                  </a:cubicBezTo>
                  <a:cubicBezTo>
                    <a:pt x="3135" y="1539"/>
                    <a:pt x="3141" y="1551"/>
                    <a:pt x="3135" y="1563"/>
                  </a:cubicBezTo>
                  <a:cubicBezTo>
                    <a:pt x="3129" y="1587"/>
                    <a:pt x="3111" y="1605"/>
                    <a:pt x="3099" y="1623"/>
                  </a:cubicBezTo>
                  <a:cubicBezTo>
                    <a:pt x="3087" y="1659"/>
                    <a:pt x="3075" y="1689"/>
                    <a:pt x="3033" y="1701"/>
                  </a:cubicBezTo>
                  <a:cubicBezTo>
                    <a:pt x="3021" y="1701"/>
                    <a:pt x="3009" y="1677"/>
                    <a:pt x="3003" y="1665"/>
                  </a:cubicBezTo>
                  <a:cubicBezTo>
                    <a:pt x="2991" y="1647"/>
                    <a:pt x="2961" y="1641"/>
                    <a:pt x="2979" y="1611"/>
                  </a:cubicBezTo>
                  <a:cubicBezTo>
                    <a:pt x="2991" y="1599"/>
                    <a:pt x="2991" y="1599"/>
                    <a:pt x="2991" y="1599"/>
                  </a:cubicBezTo>
                  <a:close/>
                  <a:moveTo>
                    <a:pt x="3189" y="1587"/>
                  </a:moveTo>
                  <a:lnTo>
                    <a:pt x="3189" y="1587"/>
                  </a:lnTo>
                  <a:cubicBezTo>
                    <a:pt x="3260" y="1575"/>
                    <a:pt x="3278" y="1551"/>
                    <a:pt x="3314" y="1491"/>
                  </a:cubicBezTo>
                  <a:cubicBezTo>
                    <a:pt x="3332" y="1461"/>
                    <a:pt x="3368" y="1431"/>
                    <a:pt x="3392" y="1401"/>
                  </a:cubicBezTo>
                  <a:cubicBezTo>
                    <a:pt x="3440" y="1318"/>
                    <a:pt x="3470" y="1455"/>
                    <a:pt x="3518" y="1473"/>
                  </a:cubicBezTo>
                  <a:cubicBezTo>
                    <a:pt x="3584" y="1503"/>
                    <a:pt x="3518" y="1557"/>
                    <a:pt x="3494" y="1593"/>
                  </a:cubicBezTo>
                  <a:cubicBezTo>
                    <a:pt x="3482" y="1617"/>
                    <a:pt x="3458" y="1683"/>
                    <a:pt x="3416" y="1671"/>
                  </a:cubicBezTo>
                  <a:cubicBezTo>
                    <a:pt x="3380" y="1665"/>
                    <a:pt x="3386" y="1617"/>
                    <a:pt x="3362" y="1605"/>
                  </a:cubicBezTo>
                  <a:cubicBezTo>
                    <a:pt x="3320" y="1587"/>
                    <a:pt x="3284" y="1623"/>
                    <a:pt x="3248" y="1647"/>
                  </a:cubicBezTo>
                  <a:cubicBezTo>
                    <a:pt x="3231" y="1659"/>
                    <a:pt x="3212" y="1659"/>
                    <a:pt x="3194" y="1659"/>
                  </a:cubicBezTo>
                  <a:cubicBezTo>
                    <a:pt x="3153" y="1659"/>
                    <a:pt x="3170" y="1635"/>
                    <a:pt x="3165" y="1611"/>
                  </a:cubicBezTo>
                  <a:cubicBezTo>
                    <a:pt x="3189" y="1587"/>
                    <a:pt x="3189" y="1587"/>
                    <a:pt x="3189" y="1587"/>
                  </a:cubicBezTo>
                  <a:close/>
                  <a:moveTo>
                    <a:pt x="3758" y="216"/>
                  </a:moveTo>
                  <a:lnTo>
                    <a:pt x="3758" y="216"/>
                  </a:lnTo>
                  <a:cubicBezTo>
                    <a:pt x="4081" y="0"/>
                    <a:pt x="4081" y="0"/>
                    <a:pt x="4081" y="0"/>
                  </a:cubicBezTo>
                  <a:cubicBezTo>
                    <a:pt x="4231" y="48"/>
                    <a:pt x="4231" y="48"/>
                    <a:pt x="4231" y="48"/>
                  </a:cubicBezTo>
                  <a:lnTo>
                    <a:pt x="4231" y="48"/>
                  </a:lnTo>
                  <a:cubicBezTo>
                    <a:pt x="4321" y="72"/>
                    <a:pt x="4321" y="72"/>
                    <a:pt x="4321" y="72"/>
                  </a:cubicBezTo>
                  <a:lnTo>
                    <a:pt x="4321" y="72"/>
                  </a:lnTo>
                  <a:cubicBezTo>
                    <a:pt x="4327" y="138"/>
                    <a:pt x="4327" y="138"/>
                    <a:pt x="4327" y="138"/>
                  </a:cubicBezTo>
                  <a:cubicBezTo>
                    <a:pt x="4327" y="150"/>
                    <a:pt x="4333" y="150"/>
                    <a:pt x="4327" y="162"/>
                  </a:cubicBezTo>
                  <a:cubicBezTo>
                    <a:pt x="4315" y="186"/>
                    <a:pt x="4327" y="216"/>
                    <a:pt x="4333" y="240"/>
                  </a:cubicBezTo>
                  <a:cubicBezTo>
                    <a:pt x="4333" y="246"/>
                    <a:pt x="4327" y="258"/>
                    <a:pt x="4321" y="270"/>
                  </a:cubicBezTo>
                  <a:cubicBezTo>
                    <a:pt x="4315" y="282"/>
                    <a:pt x="4315" y="300"/>
                    <a:pt x="4315" y="318"/>
                  </a:cubicBezTo>
                  <a:cubicBezTo>
                    <a:pt x="4471" y="534"/>
                    <a:pt x="4471" y="534"/>
                    <a:pt x="4471" y="534"/>
                  </a:cubicBezTo>
                  <a:lnTo>
                    <a:pt x="4471" y="534"/>
                  </a:lnTo>
                  <a:cubicBezTo>
                    <a:pt x="4435" y="581"/>
                    <a:pt x="4435" y="581"/>
                    <a:pt x="4435" y="581"/>
                  </a:cubicBezTo>
                  <a:lnTo>
                    <a:pt x="4435" y="581"/>
                  </a:lnTo>
                  <a:cubicBezTo>
                    <a:pt x="4405" y="581"/>
                    <a:pt x="4405" y="581"/>
                    <a:pt x="4405" y="581"/>
                  </a:cubicBezTo>
                  <a:cubicBezTo>
                    <a:pt x="4375" y="581"/>
                    <a:pt x="4381" y="653"/>
                    <a:pt x="4357" y="671"/>
                  </a:cubicBezTo>
                  <a:cubicBezTo>
                    <a:pt x="4357" y="677"/>
                    <a:pt x="4333" y="683"/>
                    <a:pt x="4339" y="695"/>
                  </a:cubicBezTo>
                  <a:cubicBezTo>
                    <a:pt x="4387" y="737"/>
                    <a:pt x="4345" y="755"/>
                    <a:pt x="4321" y="791"/>
                  </a:cubicBezTo>
                  <a:cubicBezTo>
                    <a:pt x="4297" y="821"/>
                    <a:pt x="4273" y="869"/>
                    <a:pt x="4243" y="893"/>
                  </a:cubicBezTo>
                  <a:cubicBezTo>
                    <a:pt x="4219" y="923"/>
                    <a:pt x="4189" y="863"/>
                    <a:pt x="4189" y="839"/>
                  </a:cubicBezTo>
                  <a:cubicBezTo>
                    <a:pt x="4195" y="827"/>
                    <a:pt x="4225" y="797"/>
                    <a:pt x="4219" y="791"/>
                  </a:cubicBezTo>
                  <a:cubicBezTo>
                    <a:pt x="4213" y="773"/>
                    <a:pt x="4189" y="767"/>
                    <a:pt x="4201" y="743"/>
                  </a:cubicBezTo>
                  <a:cubicBezTo>
                    <a:pt x="4225" y="713"/>
                    <a:pt x="4219" y="701"/>
                    <a:pt x="4177" y="689"/>
                  </a:cubicBezTo>
                  <a:cubicBezTo>
                    <a:pt x="4141" y="683"/>
                    <a:pt x="4081" y="707"/>
                    <a:pt x="4064" y="671"/>
                  </a:cubicBezTo>
                  <a:cubicBezTo>
                    <a:pt x="4057" y="659"/>
                    <a:pt x="4051" y="647"/>
                    <a:pt x="4069" y="642"/>
                  </a:cubicBezTo>
                  <a:cubicBezTo>
                    <a:pt x="4117" y="623"/>
                    <a:pt x="4064" y="576"/>
                    <a:pt x="4046" y="563"/>
                  </a:cubicBezTo>
                  <a:cubicBezTo>
                    <a:pt x="4027" y="552"/>
                    <a:pt x="3980" y="492"/>
                    <a:pt x="3985" y="468"/>
                  </a:cubicBezTo>
                  <a:cubicBezTo>
                    <a:pt x="3998" y="444"/>
                    <a:pt x="4016" y="420"/>
                    <a:pt x="3985" y="408"/>
                  </a:cubicBezTo>
                  <a:cubicBezTo>
                    <a:pt x="3956" y="396"/>
                    <a:pt x="3932" y="438"/>
                    <a:pt x="3914" y="396"/>
                  </a:cubicBezTo>
                  <a:cubicBezTo>
                    <a:pt x="3758" y="216"/>
                    <a:pt x="3758" y="216"/>
                    <a:pt x="3758" y="216"/>
                  </a:cubicBezTo>
                  <a:close/>
                  <a:moveTo>
                    <a:pt x="516" y="4050"/>
                  </a:moveTo>
                  <a:lnTo>
                    <a:pt x="516" y="4050"/>
                  </a:lnTo>
                  <a:cubicBezTo>
                    <a:pt x="510" y="4050"/>
                    <a:pt x="516" y="4044"/>
                    <a:pt x="510" y="4044"/>
                  </a:cubicBezTo>
                  <a:cubicBezTo>
                    <a:pt x="498" y="4038"/>
                    <a:pt x="486" y="4038"/>
                    <a:pt x="474" y="4044"/>
                  </a:cubicBezTo>
                  <a:cubicBezTo>
                    <a:pt x="462" y="4044"/>
                    <a:pt x="456" y="4080"/>
                    <a:pt x="474" y="4080"/>
                  </a:cubicBezTo>
                  <a:cubicBezTo>
                    <a:pt x="486" y="4080"/>
                    <a:pt x="492" y="4074"/>
                    <a:pt x="504" y="4074"/>
                  </a:cubicBezTo>
                  <a:cubicBezTo>
                    <a:pt x="510" y="4074"/>
                    <a:pt x="516" y="4074"/>
                    <a:pt x="516" y="4074"/>
                  </a:cubicBezTo>
                  <a:cubicBezTo>
                    <a:pt x="528" y="4062"/>
                    <a:pt x="522" y="4056"/>
                    <a:pt x="516" y="4050"/>
                  </a:cubicBezTo>
                  <a:close/>
                  <a:moveTo>
                    <a:pt x="654" y="4002"/>
                  </a:moveTo>
                  <a:lnTo>
                    <a:pt x="654" y="4002"/>
                  </a:lnTo>
                  <a:cubicBezTo>
                    <a:pt x="660" y="3984"/>
                    <a:pt x="672" y="3972"/>
                    <a:pt x="684" y="3954"/>
                  </a:cubicBezTo>
                  <a:cubicBezTo>
                    <a:pt x="726" y="3906"/>
                    <a:pt x="767" y="3834"/>
                    <a:pt x="821" y="3786"/>
                  </a:cubicBezTo>
                  <a:cubicBezTo>
                    <a:pt x="845" y="3768"/>
                    <a:pt x="857" y="3738"/>
                    <a:pt x="899" y="3756"/>
                  </a:cubicBezTo>
                  <a:cubicBezTo>
                    <a:pt x="929" y="3774"/>
                    <a:pt x="947" y="3756"/>
                    <a:pt x="965" y="3715"/>
                  </a:cubicBezTo>
                  <a:cubicBezTo>
                    <a:pt x="965" y="3696"/>
                    <a:pt x="947" y="3678"/>
                    <a:pt x="947" y="3667"/>
                  </a:cubicBezTo>
                  <a:cubicBezTo>
                    <a:pt x="989" y="3667"/>
                    <a:pt x="1001" y="3583"/>
                    <a:pt x="1001" y="3553"/>
                  </a:cubicBezTo>
                  <a:cubicBezTo>
                    <a:pt x="1055" y="3553"/>
                    <a:pt x="1061" y="3511"/>
                    <a:pt x="1097" y="3475"/>
                  </a:cubicBezTo>
                  <a:cubicBezTo>
                    <a:pt x="1103" y="3463"/>
                    <a:pt x="1115" y="3427"/>
                    <a:pt x="1121" y="3427"/>
                  </a:cubicBezTo>
                  <a:cubicBezTo>
                    <a:pt x="1151" y="3421"/>
                    <a:pt x="1169" y="3409"/>
                    <a:pt x="1187" y="3385"/>
                  </a:cubicBezTo>
                  <a:cubicBezTo>
                    <a:pt x="1211" y="3367"/>
                    <a:pt x="1199" y="3343"/>
                    <a:pt x="1235" y="3331"/>
                  </a:cubicBezTo>
                  <a:cubicBezTo>
                    <a:pt x="1271" y="3325"/>
                    <a:pt x="1319" y="3301"/>
                    <a:pt x="1355" y="3295"/>
                  </a:cubicBezTo>
                  <a:cubicBezTo>
                    <a:pt x="1397" y="3295"/>
                    <a:pt x="1427" y="3337"/>
                    <a:pt x="1457" y="3325"/>
                  </a:cubicBezTo>
                  <a:cubicBezTo>
                    <a:pt x="1505" y="3331"/>
                    <a:pt x="1511" y="3301"/>
                    <a:pt x="1547" y="3289"/>
                  </a:cubicBezTo>
                  <a:cubicBezTo>
                    <a:pt x="1601" y="3265"/>
                    <a:pt x="1648" y="3247"/>
                    <a:pt x="1702" y="3217"/>
                  </a:cubicBezTo>
                  <a:cubicBezTo>
                    <a:pt x="1714" y="3211"/>
                    <a:pt x="1738" y="3223"/>
                    <a:pt x="1738" y="3205"/>
                  </a:cubicBezTo>
                  <a:cubicBezTo>
                    <a:pt x="1744" y="3169"/>
                    <a:pt x="1750" y="3139"/>
                    <a:pt x="1792" y="3133"/>
                  </a:cubicBezTo>
                  <a:cubicBezTo>
                    <a:pt x="1828" y="3121"/>
                    <a:pt x="1816" y="3121"/>
                    <a:pt x="1834" y="3091"/>
                  </a:cubicBezTo>
                  <a:cubicBezTo>
                    <a:pt x="1840" y="3079"/>
                    <a:pt x="1858" y="3067"/>
                    <a:pt x="1870" y="3061"/>
                  </a:cubicBezTo>
                  <a:cubicBezTo>
                    <a:pt x="1894" y="3043"/>
                    <a:pt x="1900" y="3007"/>
                    <a:pt x="1930" y="2989"/>
                  </a:cubicBezTo>
                  <a:cubicBezTo>
                    <a:pt x="1954" y="2977"/>
                    <a:pt x="2014" y="2977"/>
                    <a:pt x="2038" y="3001"/>
                  </a:cubicBezTo>
                  <a:cubicBezTo>
                    <a:pt x="2080" y="3025"/>
                    <a:pt x="2116" y="3049"/>
                    <a:pt x="2170" y="3031"/>
                  </a:cubicBezTo>
                  <a:cubicBezTo>
                    <a:pt x="2170" y="3025"/>
                    <a:pt x="2170" y="3025"/>
                    <a:pt x="2170" y="3025"/>
                  </a:cubicBezTo>
                  <a:cubicBezTo>
                    <a:pt x="2182" y="3019"/>
                    <a:pt x="2182" y="2995"/>
                    <a:pt x="2200" y="2995"/>
                  </a:cubicBezTo>
                  <a:cubicBezTo>
                    <a:pt x="2230" y="2995"/>
                    <a:pt x="2242" y="2966"/>
                    <a:pt x="2266" y="2966"/>
                  </a:cubicBezTo>
                  <a:cubicBezTo>
                    <a:pt x="2290" y="2966"/>
                    <a:pt x="2308" y="2971"/>
                    <a:pt x="2320" y="2989"/>
                  </a:cubicBezTo>
                  <a:cubicBezTo>
                    <a:pt x="2320" y="3001"/>
                    <a:pt x="2397" y="3007"/>
                    <a:pt x="2421" y="3031"/>
                  </a:cubicBezTo>
                  <a:cubicBezTo>
                    <a:pt x="2451" y="3067"/>
                    <a:pt x="2451" y="3019"/>
                    <a:pt x="2481" y="3037"/>
                  </a:cubicBezTo>
                  <a:cubicBezTo>
                    <a:pt x="2523" y="3061"/>
                    <a:pt x="2583" y="3037"/>
                    <a:pt x="2637" y="3055"/>
                  </a:cubicBezTo>
                  <a:cubicBezTo>
                    <a:pt x="2733" y="3085"/>
                    <a:pt x="2733" y="3085"/>
                    <a:pt x="2733" y="3085"/>
                  </a:cubicBezTo>
                  <a:cubicBezTo>
                    <a:pt x="2769" y="3097"/>
                    <a:pt x="2793" y="3127"/>
                    <a:pt x="2823" y="3145"/>
                  </a:cubicBezTo>
                  <a:cubicBezTo>
                    <a:pt x="2847" y="3145"/>
                    <a:pt x="2883" y="3175"/>
                    <a:pt x="2901" y="3169"/>
                  </a:cubicBezTo>
                  <a:cubicBezTo>
                    <a:pt x="2955" y="3145"/>
                    <a:pt x="2949" y="3127"/>
                    <a:pt x="2997" y="3175"/>
                  </a:cubicBezTo>
                  <a:cubicBezTo>
                    <a:pt x="3063" y="3247"/>
                    <a:pt x="3135" y="3217"/>
                    <a:pt x="3207" y="3253"/>
                  </a:cubicBezTo>
                  <a:cubicBezTo>
                    <a:pt x="3236" y="3271"/>
                    <a:pt x="3350" y="3277"/>
                    <a:pt x="3350" y="3295"/>
                  </a:cubicBezTo>
                  <a:cubicBezTo>
                    <a:pt x="3350" y="3355"/>
                    <a:pt x="3398" y="3319"/>
                    <a:pt x="3428" y="3349"/>
                  </a:cubicBezTo>
                  <a:cubicBezTo>
                    <a:pt x="3446" y="3361"/>
                    <a:pt x="3440" y="3403"/>
                    <a:pt x="3458" y="3403"/>
                  </a:cubicBezTo>
                  <a:cubicBezTo>
                    <a:pt x="3488" y="3403"/>
                    <a:pt x="3500" y="3403"/>
                    <a:pt x="3524" y="3415"/>
                  </a:cubicBezTo>
                  <a:cubicBezTo>
                    <a:pt x="3536" y="3421"/>
                    <a:pt x="3536" y="3433"/>
                    <a:pt x="3542" y="3439"/>
                  </a:cubicBezTo>
                  <a:cubicBezTo>
                    <a:pt x="3566" y="3475"/>
                    <a:pt x="3638" y="3433"/>
                    <a:pt x="3656" y="3475"/>
                  </a:cubicBezTo>
                  <a:cubicBezTo>
                    <a:pt x="3662" y="3487"/>
                    <a:pt x="3668" y="3517"/>
                    <a:pt x="3674" y="3523"/>
                  </a:cubicBezTo>
                  <a:cubicBezTo>
                    <a:pt x="3686" y="3535"/>
                    <a:pt x="3716" y="3517"/>
                    <a:pt x="3716" y="3523"/>
                  </a:cubicBezTo>
                  <a:cubicBezTo>
                    <a:pt x="3722" y="3529"/>
                    <a:pt x="3722" y="3541"/>
                    <a:pt x="3728" y="3547"/>
                  </a:cubicBezTo>
                  <a:cubicBezTo>
                    <a:pt x="3728" y="3559"/>
                    <a:pt x="3734" y="3565"/>
                    <a:pt x="3740" y="3577"/>
                  </a:cubicBezTo>
                  <a:cubicBezTo>
                    <a:pt x="3746" y="3583"/>
                    <a:pt x="3740" y="3583"/>
                    <a:pt x="3740" y="3589"/>
                  </a:cubicBezTo>
                  <a:cubicBezTo>
                    <a:pt x="3752" y="3619"/>
                    <a:pt x="3776" y="3649"/>
                    <a:pt x="3752" y="3673"/>
                  </a:cubicBezTo>
                  <a:cubicBezTo>
                    <a:pt x="3734" y="3691"/>
                    <a:pt x="3740" y="3709"/>
                    <a:pt x="3728" y="3726"/>
                  </a:cubicBezTo>
                  <a:cubicBezTo>
                    <a:pt x="3716" y="3738"/>
                    <a:pt x="3650" y="3726"/>
                    <a:pt x="3638" y="3726"/>
                  </a:cubicBezTo>
                  <a:cubicBezTo>
                    <a:pt x="3620" y="3726"/>
                    <a:pt x="3620" y="3726"/>
                    <a:pt x="3620" y="3726"/>
                  </a:cubicBezTo>
                  <a:cubicBezTo>
                    <a:pt x="3596" y="3726"/>
                    <a:pt x="3464" y="3744"/>
                    <a:pt x="3458" y="3726"/>
                  </a:cubicBezTo>
                  <a:cubicBezTo>
                    <a:pt x="3452" y="3726"/>
                    <a:pt x="3452" y="3726"/>
                    <a:pt x="3452" y="3726"/>
                  </a:cubicBezTo>
                  <a:lnTo>
                    <a:pt x="3452" y="3726"/>
                  </a:lnTo>
                  <a:cubicBezTo>
                    <a:pt x="3530" y="3822"/>
                    <a:pt x="3530" y="3822"/>
                    <a:pt x="3530" y="3822"/>
                  </a:cubicBezTo>
                  <a:cubicBezTo>
                    <a:pt x="3542" y="3822"/>
                    <a:pt x="3554" y="3840"/>
                    <a:pt x="3554" y="3840"/>
                  </a:cubicBezTo>
                  <a:cubicBezTo>
                    <a:pt x="3566" y="3894"/>
                    <a:pt x="3554" y="3930"/>
                    <a:pt x="3560" y="3984"/>
                  </a:cubicBezTo>
                  <a:cubicBezTo>
                    <a:pt x="3566" y="3990"/>
                    <a:pt x="3584" y="4032"/>
                    <a:pt x="3590" y="4044"/>
                  </a:cubicBezTo>
                  <a:cubicBezTo>
                    <a:pt x="3626" y="4116"/>
                    <a:pt x="3680" y="4056"/>
                    <a:pt x="3728" y="4086"/>
                  </a:cubicBezTo>
                  <a:cubicBezTo>
                    <a:pt x="3776" y="4122"/>
                    <a:pt x="3764" y="4218"/>
                    <a:pt x="3776" y="4266"/>
                  </a:cubicBezTo>
                  <a:cubicBezTo>
                    <a:pt x="3782" y="4302"/>
                    <a:pt x="3764" y="4326"/>
                    <a:pt x="3794" y="4356"/>
                  </a:cubicBezTo>
                  <a:cubicBezTo>
                    <a:pt x="3818" y="4380"/>
                    <a:pt x="3854" y="4392"/>
                    <a:pt x="3884" y="4421"/>
                  </a:cubicBezTo>
                  <a:cubicBezTo>
                    <a:pt x="3902" y="4458"/>
                    <a:pt x="3902" y="4493"/>
                    <a:pt x="3920" y="4535"/>
                  </a:cubicBezTo>
                  <a:cubicBezTo>
                    <a:pt x="3932" y="4565"/>
                    <a:pt x="3956" y="4583"/>
                    <a:pt x="3974" y="4607"/>
                  </a:cubicBezTo>
                  <a:cubicBezTo>
                    <a:pt x="4040" y="4691"/>
                    <a:pt x="4069" y="4787"/>
                    <a:pt x="4099" y="4889"/>
                  </a:cubicBezTo>
                  <a:cubicBezTo>
                    <a:pt x="4129" y="4931"/>
                    <a:pt x="4165" y="4967"/>
                    <a:pt x="4195" y="5009"/>
                  </a:cubicBezTo>
                  <a:cubicBezTo>
                    <a:pt x="4225" y="5057"/>
                    <a:pt x="4243" y="5015"/>
                    <a:pt x="4285" y="5003"/>
                  </a:cubicBezTo>
                  <a:cubicBezTo>
                    <a:pt x="4315" y="4991"/>
                    <a:pt x="4357" y="4943"/>
                    <a:pt x="4387" y="4949"/>
                  </a:cubicBezTo>
                  <a:cubicBezTo>
                    <a:pt x="4411" y="4955"/>
                    <a:pt x="4417" y="4961"/>
                    <a:pt x="4435" y="4949"/>
                  </a:cubicBezTo>
                  <a:cubicBezTo>
                    <a:pt x="4537" y="4877"/>
                    <a:pt x="4537" y="4877"/>
                    <a:pt x="4537" y="4877"/>
                  </a:cubicBezTo>
                  <a:cubicBezTo>
                    <a:pt x="4549" y="4865"/>
                    <a:pt x="4573" y="4847"/>
                    <a:pt x="4579" y="4835"/>
                  </a:cubicBezTo>
                  <a:cubicBezTo>
                    <a:pt x="4597" y="4817"/>
                    <a:pt x="4591" y="4787"/>
                    <a:pt x="4603" y="4763"/>
                  </a:cubicBezTo>
                  <a:cubicBezTo>
                    <a:pt x="4609" y="4721"/>
                    <a:pt x="4633" y="4739"/>
                    <a:pt x="4657" y="4727"/>
                  </a:cubicBezTo>
                  <a:cubicBezTo>
                    <a:pt x="4723" y="4703"/>
                    <a:pt x="4723" y="4655"/>
                    <a:pt x="4771" y="4613"/>
                  </a:cubicBezTo>
                  <a:cubicBezTo>
                    <a:pt x="4813" y="4583"/>
                    <a:pt x="4813" y="4547"/>
                    <a:pt x="4861" y="4529"/>
                  </a:cubicBezTo>
                  <a:cubicBezTo>
                    <a:pt x="4902" y="4511"/>
                    <a:pt x="4896" y="4500"/>
                    <a:pt x="4879" y="4463"/>
                  </a:cubicBezTo>
                  <a:cubicBezTo>
                    <a:pt x="4855" y="4421"/>
                    <a:pt x="4932" y="4440"/>
                    <a:pt x="4896" y="4374"/>
                  </a:cubicBezTo>
                  <a:cubicBezTo>
                    <a:pt x="4866" y="4320"/>
                    <a:pt x="4908" y="4260"/>
                    <a:pt x="4950" y="4224"/>
                  </a:cubicBezTo>
                  <a:cubicBezTo>
                    <a:pt x="5016" y="4152"/>
                    <a:pt x="5016" y="4152"/>
                    <a:pt x="5016" y="4152"/>
                  </a:cubicBezTo>
                  <a:lnTo>
                    <a:pt x="5016" y="4152"/>
                  </a:lnTo>
                  <a:cubicBezTo>
                    <a:pt x="5034" y="4062"/>
                    <a:pt x="5034" y="4062"/>
                    <a:pt x="5034" y="4062"/>
                  </a:cubicBezTo>
                  <a:cubicBezTo>
                    <a:pt x="5028" y="4026"/>
                    <a:pt x="5040" y="3990"/>
                    <a:pt x="5046" y="3954"/>
                  </a:cubicBezTo>
                  <a:cubicBezTo>
                    <a:pt x="5058" y="3894"/>
                    <a:pt x="5004" y="3948"/>
                    <a:pt x="4986" y="3930"/>
                  </a:cubicBezTo>
                  <a:cubicBezTo>
                    <a:pt x="4962" y="3912"/>
                    <a:pt x="4962" y="3888"/>
                    <a:pt x="4956" y="3864"/>
                  </a:cubicBezTo>
                  <a:cubicBezTo>
                    <a:pt x="4944" y="3816"/>
                    <a:pt x="4914" y="3840"/>
                    <a:pt x="4908" y="3828"/>
                  </a:cubicBezTo>
                  <a:cubicBezTo>
                    <a:pt x="4896" y="3804"/>
                    <a:pt x="4938" y="3733"/>
                    <a:pt x="4944" y="3709"/>
                  </a:cubicBezTo>
                  <a:cubicBezTo>
                    <a:pt x="4968" y="3673"/>
                    <a:pt x="4974" y="3595"/>
                    <a:pt x="4950" y="3559"/>
                  </a:cubicBezTo>
                  <a:cubicBezTo>
                    <a:pt x="4920" y="3523"/>
                    <a:pt x="4908" y="3517"/>
                    <a:pt x="4902" y="3469"/>
                  </a:cubicBezTo>
                  <a:cubicBezTo>
                    <a:pt x="4932" y="3427"/>
                    <a:pt x="4992" y="3481"/>
                    <a:pt x="5028" y="3439"/>
                  </a:cubicBezTo>
                  <a:cubicBezTo>
                    <a:pt x="5046" y="3421"/>
                    <a:pt x="5064" y="3355"/>
                    <a:pt x="5052" y="3337"/>
                  </a:cubicBezTo>
                  <a:cubicBezTo>
                    <a:pt x="5046" y="3313"/>
                    <a:pt x="5058" y="3283"/>
                    <a:pt x="5052" y="3259"/>
                  </a:cubicBezTo>
                  <a:cubicBezTo>
                    <a:pt x="5046" y="3217"/>
                    <a:pt x="5022" y="3205"/>
                    <a:pt x="5046" y="3151"/>
                  </a:cubicBezTo>
                  <a:cubicBezTo>
                    <a:pt x="5070" y="3097"/>
                    <a:pt x="5112" y="3091"/>
                    <a:pt x="5136" y="3037"/>
                  </a:cubicBezTo>
                  <a:cubicBezTo>
                    <a:pt x="5160" y="2977"/>
                    <a:pt x="5130" y="2882"/>
                    <a:pt x="5112" y="2822"/>
                  </a:cubicBezTo>
                  <a:cubicBezTo>
                    <a:pt x="5082" y="2738"/>
                    <a:pt x="5082" y="2738"/>
                    <a:pt x="5082" y="2738"/>
                  </a:cubicBezTo>
                  <a:lnTo>
                    <a:pt x="5082" y="2738"/>
                  </a:lnTo>
                  <a:cubicBezTo>
                    <a:pt x="5040" y="2774"/>
                    <a:pt x="5028" y="2786"/>
                    <a:pt x="4998" y="2834"/>
                  </a:cubicBezTo>
                  <a:cubicBezTo>
                    <a:pt x="4980" y="2852"/>
                    <a:pt x="4944" y="2876"/>
                    <a:pt x="4932" y="2840"/>
                  </a:cubicBezTo>
                  <a:cubicBezTo>
                    <a:pt x="4896" y="2714"/>
                    <a:pt x="4837" y="2852"/>
                    <a:pt x="4777" y="2887"/>
                  </a:cubicBezTo>
                  <a:cubicBezTo>
                    <a:pt x="4711" y="2924"/>
                    <a:pt x="4687" y="2858"/>
                    <a:pt x="4675" y="2971"/>
                  </a:cubicBezTo>
                  <a:cubicBezTo>
                    <a:pt x="4663" y="3037"/>
                    <a:pt x="4573" y="3145"/>
                    <a:pt x="4507" y="3145"/>
                  </a:cubicBezTo>
                  <a:cubicBezTo>
                    <a:pt x="4375" y="3157"/>
                    <a:pt x="4375" y="3157"/>
                    <a:pt x="4375" y="3157"/>
                  </a:cubicBezTo>
                  <a:cubicBezTo>
                    <a:pt x="4363" y="3157"/>
                    <a:pt x="4327" y="3127"/>
                    <a:pt x="4321" y="3139"/>
                  </a:cubicBezTo>
                  <a:cubicBezTo>
                    <a:pt x="4297" y="3163"/>
                    <a:pt x="4297" y="3187"/>
                    <a:pt x="4261" y="3211"/>
                  </a:cubicBezTo>
                  <a:cubicBezTo>
                    <a:pt x="4225" y="3235"/>
                    <a:pt x="4135" y="3307"/>
                    <a:pt x="4147" y="3361"/>
                  </a:cubicBezTo>
                  <a:cubicBezTo>
                    <a:pt x="4159" y="3421"/>
                    <a:pt x="4081" y="3415"/>
                    <a:pt x="4051" y="3451"/>
                  </a:cubicBezTo>
                  <a:cubicBezTo>
                    <a:pt x="4027" y="3475"/>
                    <a:pt x="3980" y="3487"/>
                    <a:pt x="4004" y="3439"/>
                  </a:cubicBezTo>
                  <a:cubicBezTo>
                    <a:pt x="4027" y="3397"/>
                    <a:pt x="4040" y="3367"/>
                    <a:pt x="3992" y="3343"/>
                  </a:cubicBezTo>
                  <a:cubicBezTo>
                    <a:pt x="3950" y="3307"/>
                    <a:pt x="3992" y="3259"/>
                    <a:pt x="3992" y="3223"/>
                  </a:cubicBezTo>
                  <a:cubicBezTo>
                    <a:pt x="3992" y="3211"/>
                    <a:pt x="3944" y="3181"/>
                    <a:pt x="3944" y="3139"/>
                  </a:cubicBezTo>
                  <a:cubicBezTo>
                    <a:pt x="3938" y="3043"/>
                    <a:pt x="3812" y="3085"/>
                    <a:pt x="3758" y="3049"/>
                  </a:cubicBezTo>
                  <a:cubicBezTo>
                    <a:pt x="3710" y="3019"/>
                    <a:pt x="3674" y="2977"/>
                    <a:pt x="3626" y="3031"/>
                  </a:cubicBezTo>
                  <a:cubicBezTo>
                    <a:pt x="3620" y="3031"/>
                    <a:pt x="3620" y="3031"/>
                    <a:pt x="3620" y="3031"/>
                  </a:cubicBezTo>
                  <a:cubicBezTo>
                    <a:pt x="3614" y="3025"/>
                    <a:pt x="3620" y="2971"/>
                    <a:pt x="3620" y="2959"/>
                  </a:cubicBezTo>
                  <a:lnTo>
                    <a:pt x="3620" y="2959"/>
                  </a:lnTo>
                  <a:cubicBezTo>
                    <a:pt x="3560" y="2959"/>
                    <a:pt x="3470" y="3205"/>
                    <a:pt x="3392" y="3091"/>
                  </a:cubicBezTo>
                  <a:cubicBezTo>
                    <a:pt x="3368" y="3067"/>
                    <a:pt x="3344" y="3067"/>
                    <a:pt x="3338" y="3037"/>
                  </a:cubicBezTo>
                  <a:cubicBezTo>
                    <a:pt x="3320" y="2983"/>
                    <a:pt x="3290" y="2989"/>
                    <a:pt x="3260" y="2953"/>
                  </a:cubicBezTo>
                  <a:cubicBezTo>
                    <a:pt x="3242" y="2911"/>
                    <a:pt x="3266" y="2870"/>
                    <a:pt x="3290" y="2828"/>
                  </a:cubicBezTo>
                  <a:cubicBezTo>
                    <a:pt x="3326" y="2768"/>
                    <a:pt x="3332" y="2852"/>
                    <a:pt x="3380" y="2840"/>
                  </a:cubicBezTo>
                  <a:cubicBezTo>
                    <a:pt x="3398" y="2840"/>
                    <a:pt x="3416" y="2828"/>
                    <a:pt x="3434" y="2816"/>
                  </a:cubicBezTo>
                  <a:cubicBezTo>
                    <a:pt x="3470" y="2786"/>
                    <a:pt x="3500" y="2834"/>
                    <a:pt x="3530" y="2774"/>
                  </a:cubicBezTo>
                  <a:cubicBezTo>
                    <a:pt x="3554" y="2726"/>
                    <a:pt x="3578" y="2714"/>
                    <a:pt x="3632" y="2690"/>
                  </a:cubicBezTo>
                  <a:cubicBezTo>
                    <a:pt x="3644" y="2678"/>
                    <a:pt x="3614" y="2642"/>
                    <a:pt x="3608" y="2636"/>
                  </a:cubicBezTo>
                  <a:cubicBezTo>
                    <a:pt x="3602" y="2612"/>
                    <a:pt x="3566" y="2642"/>
                    <a:pt x="3548" y="2648"/>
                  </a:cubicBezTo>
                  <a:cubicBezTo>
                    <a:pt x="3494" y="2660"/>
                    <a:pt x="3506" y="2606"/>
                    <a:pt x="3482" y="2588"/>
                  </a:cubicBezTo>
                  <a:cubicBezTo>
                    <a:pt x="3428" y="2558"/>
                    <a:pt x="3428" y="2558"/>
                    <a:pt x="3428" y="2558"/>
                  </a:cubicBezTo>
                  <a:cubicBezTo>
                    <a:pt x="3380" y="2522"/>
                    <a:pt x="3356" y="2588"/>
                    <a:pt x="3320" y="2612"/>
                  </a:cubicBezTo>
                  <a:cubicBezTo>
                    <a:pt x="3290" y="2636"/>
                    <a:pt x="3284" y="2516"/>
                    <a:pt x="3254" y="2540"/>
                  </a:cubicBezTo>
                  <a:cubicBezTo>
                    <a:pt x="3225" y="2570"/>
                    <a:pt x="3236" y="2582"/>
                    <a:pt x="3201" y="2600"/>
                  </a:cubicBezTo>
                  <a:cubicBezTo>
                    <a:pt x="3170" y="2612"/>
                    <a:pt x="3189" y="2558"/>
                    <a:pt x="3194" y="2552"/>
                  </a:cubicBezTo>
                  <a:cubicBezTo>
                    <a:pt x="3218" y="2516"/>
                    <a:pt x="3201" y="2438"/>
                    <a:pt x="3212" y="2396"/>
                  </a:cubicBezTo>
                  <a:cubicBezTo>
                    <a:pt x="3225" y="2384"/>
                    <a:pt x="3212" y="2282"/>
                    <a:pt x="3201" y="2270"/>
                  </a:cubicBezTo>
                  <a:cubicBezTo>
                    <a:pt x="3176" y="2234"/>
                    <a:pt x="3176" y="2216"/>
                    <a:pt x="3201" y="2186"/>
                  </a:cubicBezTo>
                  <a:cubicBezTo>
                    <a:pt x="3218" y="2162"/>
                    <a:pt x="3201" y="2162"/>
                    <a:pt x="3201" y="2144"/>
                  </a:cubicBezTo>
                  <a:cubicBezTo>
                    <a:pt x="3207" y="2109"/>
                    <a:pt x="3248" y="2138"/>
                    <a:pt x="3266" y="2138"/>
                  </a:cubicBezTo>
                  <a:cubicBezTo>
                    <a:pt x="3320" y="2151"/>
                    <a:pt x="3273" y="2079"/>
                    <a:pt x="3314" y="2061"/>
                  </a:cubicBezTo>
                  <a:cubicBezTo>
                    <a:pt x="3332" y="2055"/>
                    <a:pt x="3368" y="2055"/>
                    <a:pt x="3386" y="2073"/>
                  </a:cubicBezTo>
                  <a:cubicBezTo>
                    <a:pt x="3416" y="2103"/>
                    <a:pt x="3422" y="2091"/>
                    <a:pt x="3458" y="2079"/>
                  </a:cubicBezTo>
                  <a:cubicBezTo>
                    <a:pt x="3494" y="2073"/>
                    <a:pt x="3482" y="2043"/>
                    <a:pt x="3488" y="2019"/>
                  </a:cubicBezTo>
                  <a:cubicBezTo>
                    <a:pt x="3488" y="2001"/>
                    <a:pt x="3500" y="1995"/>
                    <a:pt x="3500" y="1983"/>
                  </a:cubicBezTo>
                  <a:cubicBezTo>
                    <a:pt x="3500" y="1977"/>
                    <a:pt x="3488" y="1971"/>
                    <a:pt x="3482" y="1965"/>
                  </a:cubicBezTo>
                  <a:cubicBezTo>
                    <a:pt x="3446" y="1893"/>
                    <a:pt x="3500" y="1923"/>
                    <a:pt x="3542" y="1911"/>
                  </a:cubicBezTo>
                  <a:cubicBezTo>
                    <a:pt x="3554" y="1905"/>
                    <a:pt x="3608" y="1833"/>
                    <a:pt x="3608" y="1827"/>
                  </a:cubicBezTo>
                  <a:cubicBezTo>
                    <a:pt x="3608" y="1797"/>
                    <a:pt x="3596" y="1785"/>
                    <a:pt x="3620" y="1761"/>
                  </a:cubicBezTo>
                  <a:cubicBezTo>
                    <a:pt x="3704" y="1683"/>
                    <a:pt x="3704" y="1683"/>
                    <a:pt x="3704" y="1683"/>
                  </a:cubicBezTo>
                  <a:cubicBezTo>
                    <a:pt x="3722" y="1665"/>
                    <a:pt x="3734" y="1647"/>
                    <a:pt x="3752" y="1635"/>
                  </a:cubicBezTo>
                  <a:cubicBezTo>
                    <a:pt x="3806" y="1593"/>
                    <a:pt x="3794" y="1575"/>
                    <a:pt x="3788" y="1503"/>
                  </a:cubicBezTo>
                  <a:cubicBezTo>
                    <a:pt x="3782" y="1461"/>
                    <a:pt x="3746" y="1485"/>
                    <a:pt x="3716" y="1485"/>
                  </a:cubicBezTo>
                  <a:cubicBezTo>
                    <a:pt x="3644" y="1485"/>
                    <a:pt x="3710" y="1419"/>
                    <a:pt x="3734" y="1408"/>
                  </a:cubicBezTo>
                  <a:cubicBezTo>
                    <a:pt x="3752" y="1389"/>
                    <a:pt x="3776" y="1377"/>
                    <a:pt x="3782" y="1348"/>
                  </a:cubicBezTo>
                  <a:cubicBezTo>
                    <a:pt x="3788" y="1318"/>
                    <a:pt x="3806" y="1294"/>
                    <a:pt x="3836" y="1282"/>
                  </a:cubicBezTo>
                  <a:cubicBezTo>
                    <a:pt x="3854" y="1282"/>
                    <a:pt x="3878" y="1264"/>
                    <a:pt x="3884" y="1246"/>
                  </a:cubicBezTo>
                  <a:cubicBezTo>
                    <a:pt x="3884" y="1216"/>
                    <a:pt x="3884" y="1204"/>
                    <a:pt x="3902" y="1186"/>
                  </a:cubicBezTo>
                  <a:cubicBezTo>
                    <a:pt x="3926" y="1156"/>
                    <a:pt x="3890" y="1132"/>
                    <a:pt x="3878" y="1108"/>
                  </a:cubicBezTo>
                  <a:cubicBezTo>
                    <a:pt x="3866" y="1078"/>
                    <a:pt x="3920" y="1013"/>
                    <a:pt x="3938" y="1013"/>
                  </a:cubicBezTo>
                  <a:cubicBezTo>
                    <a:pt x="3950" y="1037"/>
                    <a:pt x="3998" y="1078"/>
                    <a:pt x="4009" y="1031"/>
                  </a:cubicBezTo>
                  <a:cubicBezTo>
                    <a:pt x="4046" y="1001"/>
                    <a:pt x="4033" y="977"/>
                    <a:pt x="4009" y="947"/>
                  </a:cubicBezTo>
                  <a:cubicBezTo>
                    <a:pt x="3980" y="911"/>
                    <a:pt x="4033" y="899"/>
                    <a:pt x="4027" y="869"/>
                  </a:cubicBezTo>
                  <a:cubicBezTo>
                    <a:pt x="4004" y="863"/>
                    <a:pt x="3974" y="917"/>
                    <a:pt x="3962" y="893"/>
                  </a:cubicBezTo>
                  <a:cubicBezTo>
                    <a:pt x="3950" y="869"/>
                    <a:pt x="3962" y="845"/>
                    <a:pt x="3962" y="821"/>
                  </a:cubicBezTo>
                  <a:cubicBezTo>
                    <a:pt x="3974" y="785"/>
                    <a:pt x="4022" y="719"/>
                    <a:pt x="4004" y="683"/>
                  </a:cubicBezTo>
                  <a:cubicBezTo>
                    <a:pt x="3985" y="665"/>
                    <a:pt x="3962" y="647"/>
                    <a:pt x="3938" y="642"/>
                  </a:cubicBezTo>
                  <a:cubicBezTo>
                    <a:pt x="3884" y="623"/>
                    <a:pt x="3902" y="683"/>
                    <a:pt x="3878" y="701"/>
                  </a:cubicBezTo>
                  <a:cubicBezTo>
                    <a:pt x="3872" y="707"/>
                    <a:pt x="3842" y="689"/>
                    <a:pt x="3836" y="677"/>
                  </a:cubicBezTo>
                  <a:cubicBezTo>
                    <a:pt x="3824" y="653"/>
                    <a:pt x="3824" y="642"/>
                    <a:pt x="3794" y="623"/>
                  </a:cubicBezTo>
                  <a:cubicBezTo>
                    <a:pt x="3782" y="618"/>
                    <a:pt x="3758" y="623"/>
                    <a:pt x="3752" y="611"/>
                  </a:cubicBezTo>
                  <a:cubicBezTo>
                    <a:pt x="3740" y="600"/>
                    <a:pt x="3746" y="570"/>
                    <a:pt x="3758" y="558"/>
                  </a:cubicBezTo>
                  <a:cubicBezTo>
                    <a:pt x="3620" y="390"/>
                    <a:pt x="3620" y="390"/>
                    <a:pt x="3620" y="390"/>
                  </a:cubicBezTo>
                  <a:lnTo>
                    <a:pt x="3620" y="390"/>
                  </a:lnTo>
                  <a:cubicBezTo>
                    <a:pt x="3488" y="486"/>
                    <a:pt x="3488" y="486"/>
                    <a:pt x="3488" y="486"/>
                  </a:cubicBezTo>
                  <a:lnTo>
                    <a:pt x="3488" y="486"/>
                  </a:lnTo>
                  <a:cubicBezTo>
                    <a:pt x="3554" y="581"/>
                    <a:pt x="3554" y="581"/>
                    <a:pt x="3554" y="581"/>
                  </a:cubicBezTo>
                  <a:cubicBezTo>
                    <a:pt x="3578" y="605"/>
                    <a:pt x="3584" y="629"/>
                    <a:pt x="3614" y="647"/>
                  </a:cubicBezTo>
                  <a:cubicBezTo>
                    <a:pt x="3626" y="659"/>
                    <a:pt x="3656" y="671"/>
                    <a:pt x="3668" y="677"/>
                  </a:cubicBezTo>
                  <a:cubicBezTo>
                    <a:pt x="3704" y="683"/>
                    <a:pt x="3722" y="725"/>
                    <a:pt x="3686" y="743"/>
                  </a:cubicBezTo>
                  <a:cubicBezTo>
                    <a:pt x="3674" y="749"/>
                    <a:pt x="3590" y="749"/>
                    <a:pt x="3608" y="773"/>
                  </a:cubicBezTo>
                  <a:cubicBezTo>
                    <a:pt x="3632" y="803"/>
                    <a:pt x="3674" y="785"/>
                    <a:pt x="3698" y="779"/>
                  </a:cubicBezTo>
                  <a:cubicBezTo>
                    <a:pt x="3770" y="767"/>
                    <a:pt x="3758" y="845"/>
                    <a:pt x="3722" y="875"/>
                  </a:cubicBezTo>
                  <a:cubicBezTo>
                    <a:pt x="3686" y="923"/>
                    <a:pt x="3638" y="977"/>
                    <a:pt x="3656" y="1037"/>
                  </a:cubicBezTo>
                  <a:cubicBezTo>
                    <a:pt x="3668" y="1066"/>
                    <a:pt x="3656" y="1162"/>
                    <a:pt x="3692" y="1156"/>
                  </a:cubicBezTo>
                  <a:cubicBezTo>
                    <a:pt x="3710" y="1150"/>
                    <a:pt x="3746" y="1126"/>
                    <a:pt x="3764" y="1138"/>
                  </a:cubicBezTo>
                  <a:cubicBezTo>
                    <a:pt x="3764" y="1198"/>
                    <a:pt x="3692" y="1252"/>
                    <a:pt x="3656" y="1288"/>
                  </a:cubicBezTo>
                  <a:cubicBezTo>
                    <a:pt x="3608" y="1336"/>
                    <a:pt x="3566" y="1336"/>
                    <a:pt x="3512" y="1318"/>
                  </a:cubicBezTo>
                  <a:cubicBezTo>
                    <a:pt x="3470" y="1306"/>
                    <a:pt x="3452" y="1258"/>
                    <a:pt x="3422" y="1282"/>
                  </a:cubicBezTo>
                  <a:cubicBezTo>
                    <a:pt x="3392" y="1300"/>
                    <a:pt x="3380" y="1318"/>
                    <a:pt x="3350" y="1329"/>
                  </a:cubicBezTo>
                  <a:cubicBezTo>
                    <a:pt x="3314" y="1336"/>
                    <a:pt x="3284" y="1342"/>
                    <a:pt x="3254" y="1318"/>
                  </a:cubicBezTo>
                  <a:cubicBezTo>
                    <a:pt x="3242" y="1306"/>
                    <a:pt x="3236" y="1288"/>
                    <a:pt x="3218" y="1282"/>
                  </a:cubicBezTo>
                  <a:cubicBezTo>
                    <a:pt x="3201" y="1264"/>
                    <a:pt x="3170" y="1288"/>
                    <a:pt x="3159" y="1270"/>
                  </a:cubicBezTo>
                  <a:cubicBezTo>
                    <a:pt x="3159" y="1264"/>
                    <a:pt x="3147" y="1240"/>
                    <a:pt x="3141" y="1240"/>
                  </a:cubicBezTo>
                  <a:cubicBezTo>
                    <a:pt x="3135" y="1234"/>
                    <a:pt x="3105" y="1246"/>
                    <a:pt x="3105" y="1228"/>
                  </a:cubicBezTo>
                  <a:cubicBezTo>
                    <a:pt x="3105" y="1204"/>
                    <a:pt x="3135" y="1216"/>
                    <a:pt x="3117" y="1192"/>
                  </a:cubicBezTo>
                  <a:cubicBezTo>
                    <a:pt x="2943" y="1013"/>
                    <a:pt x="2943" y="1013"/>
                    <a:pt x="2943" y="1013"/>
                  </a:cubicBezTo>
                  <a:cubicBezTo>
                    <a:pt x="3111" y="851"/>
                    <a:pt x="3111" y="851"/>
                    <a:pt x="3111" y="851"/>
                  </a:cubicBezTo>
                  <a:lnTo>
                    <a:pt x="3111" y="851"/>
                  </a:lnTo>
                  <a:cubicBezTo>
                    <a:pt x="2961" y="707"/>
                    <a:pt x="2961" y="707"/>
                    <a:pt x="2961" y="707"/>
                  </a:cubicBezTo>
                  <a:cubicBezTo>
                    <a:pt x="2919" y="683"/>
                    <a:pt x="2931" y="653"/>
                    <a:pt x="2931" y="611"/>
                  </a:cubicBezTo>
                  <a:cubicBezTo>
                    <a:pt x="2931" y="563"/>
                    <a:pt x="2901" y="552"/>
                    <a:pt x="2865" y="528"/>
                  </a:cubicBezTo>
                  <a:cubicBezTo>
                    <a:pt x="2787" y="474"/>
                    <a:pt x="2901" y="342"/>
                    <a:pt x="2865" y="330"/>
                  </a:cubicBezTo>
                  <a:cubicBezTo>
                    <a:pt x="2835" y="312"/>
                    <a:pt x="2721" y="384"/>
                    <a:pt x="2691" y="402"/>
                  </a:cubicBezTo>
                  <a:cubicBezTo>
                    <a:pt x="2613" y="444"/>
                    <a:pt x="2559" y="480"/>
                    <a:pt x="2505" y="558"/>
                  </a:cubicBezTo>
                  <a:cubicBezTo>
                    <a:pt x="2475" y="605"/>
                    <a:pt x="2451" y="623"/>
                    <a:pt x="2397" y="635"/>
                  </a:cubicBezTo>
                  <a:cubicBezTo>
                    <a:pt x="2344" y="665"/>
                    <a:pt x="2284" y="635"/>
                    <a:pt x="2236" y="671"/>
                  </a:cubicBezTo>
                  <a:cubicBezTo>
                    <a:pt x="2194" y="701"/>
                    <a:pt x="2134" y="719"/>
                    <a:pt x="2092" y="749"/>
                  </a:cubicBezTo>
                  <a:cubicBezTo>
                    <a:pt x="2062" y="767"/>
                    <a:pt x="2044" y="797"/>
                    <a:pt x="2020" y="821"/>
                  </a:cubicBezTo>
                  <a:cubicBezTo>
                    <a:pt x="1990" y="845"/>
                    <a:pt x="1954" y="839"/>
                    <a:pt x="1918" y="857"/>
                  </a:cubicBezTo>
                  <a:cubicBezTo>
                    <a:pt x="1876" y="881"/>
                    <a:pt x="1822" y="899"/>
                    <a:pt x="1774" y="887"/>
                  </a:cubicBezTo>
                  <a:cubicBezTo>
                    <a:pt x="1714" y="857"/>
                    <a:pt x="1714" y="857"/>
                    <a:pt x="1714" y="857"/>
                  </a:cubicBezTo>
                  <a:lnTo>
                    <a:pt x="1714" y="857"/>
                  </a:lnTo>
                  <a:cubicBezTo>
                    <a:pt x="1714" y="863"/>
                    <a:pt x="1708" y="869"/>
                    <a:pt x="1708" y="875"/>
                  </a:cubicBezTo>
                  <a:cubicBezTo>
                    <a:pt x="1696" y="905"/>
                    <a:pt x="1678" y="935"/>
                    <a:pt x="1660" y="965"/>
                  </a:cubicBezTo>
                  <a:cubicBezTo>
                    <a:pt x="1648" y="983"/>
                    <a:pt x="1648" y="1013"/>
                    <a:pt x="1643" y="1037"/>
                  </a:cubicBezTo>
                  <a:cubicBezTo>
                    <a:pt x="1630" y="1072"/>
                    <a:pt x="1601" y="1096"/>
                    <a:pt x="1619" y="1138"/>
                  </a:cubicBezTo>
                  <a:cubicBezTo>
                    <a:pt x="1636" y="1192"/>
                    <a:pt x="1648" y="1192"/>
                    <a:pt x="1684" y="1234"/>
                  </a:cubicBezTo>
                  <a:cubicBezTo>
                    <a:pt x="1684" y="1252"/>
                    <a:pt x="1714" y="1264"/>
                    <a:pt x="1702" y="1288"/>
                  </a:cubicBezTo>
                  <a:cubicBezTo>
                    <a:pt x="1684" y="1318"/>
                    <a:pt x="1684" y="1353"/>
                    <a:pt x="1678" y="1384"/>
                  </a:cubicBezTo>
                  <a:cubicBezTo>
                    <a:pt x="1666" y="1413"/>
                    <a:pt x="1612" y="1449"/>
                    <a:pt x="1582" y="1461"/>
                  </a:cubicBezTo>
                  <a:cubicBezTo>
                    <a:pt x="1499" y="1497"/>
                    <a:pt x="1439" y="1473"/>
                    <a:pt x="1433" y="1575"/>
                  </a:cubicBezTo>
                  <a:cubicBezTo>
                    <a:pt x="1433" y="1611"/>
                    <a:pt x="1403" y="1623"/>
                    <a:pt x="1373" y="1611"/>
                  </a:cubicBezTo>
                  <a:cubicBezTo>
                    <a:pt x="1337" y="1605"/>
                    <a:pt x="1361" y="1641"/>
                    <a:pt x="1337" y="1653"/>
                  </a:cubicBezTo>
                  <a:cubicBezTo>
                    <a:pt x="1043" y="1833"/>
                    <a:pt x="1043" y="1833"/>
                    <a:pt x="1043" y="1833"/>
                  </a:cubicBezTo>
                  <a:cubicBezTo>
                    <a:pt x="995" y="1863"/>
                    <a:pt x="923" y="1881"/>
                    <a:pt x="905" y="1941"/>
                  </a:cubicBezTo>
                  <a:cubicBezTo>
                    <a:pt x="881" y="2007"/>
                    <a:pt x="809" y="2049"/>
                    <a:pt x="773" y="2103"/>
                  </a:cubicBezTo>
                  <a:cubicBezTo>
                    <a:pt x="726" y="2138"/>
                    <a:pt x="684" y="2168"/>
                    <a:pt x="648" y="2210"/>
                  </a:cubicBezTo>
                  <a:cubicBezTo>
                    <a:pt x="636" y="2228"/>
                    <a:pt x="612" y="2228"/>
                    <a:pt x="594" y="2240"/>
                  </a:cubicBezTo>
                  <a:cubicBezTo>
                    <a:pt x="570" y="2264"/>
                    <a:pt x="540" y="2300"/>
                    <a:pt x="516" y="2324"/>
                  </a:cubicBezTo>
                  <a:cubicBezTo>
                    <a:pt x="492" y="2354"/>
                    <a:pt x="486" y="2354"/>
                    <a:pt x="450" y="2372"/>
                  </a:cubicBezTo>
                  <a:cubicBezTo>
                    <a:pt x="414" y="2396"/>
                    <a:pt x="366" y="2456"/>
                    <a:pt x="330" y="2486"/>
                  </a:cubicBezTo>
                  <a:cubicBezTo>
                    <a:pt x="216" y="2594"/>
                    <a:pt x="216" y="2594"/>
                    <a:pt x="216" y="2594"/>
                  </a:cubicBezTo>
                  <a:cubicBezTo>
                    <a:pt x="408" y="2786"/>
                    <a:pt x="408" y="2786"/>
                    <a:pt x="408" y="2786"/>
                  </a:cubicBezTo>
                  <a:cubicBezTo>
                    <a:pt x="378" y="2822"/>
                    <a:pt x="378" y="2822"/>
                    <a:pt x="378" y="2822"/>
                  </a:cubicBezTo>
                  <a:cubicBezTo>
                    <a:pt x="408" y="2852"/>
                    <a:pt x="408" y="2852"/>
                    <a:pt x="408" y="2852"/>
                  </a:cubicBezTo>
                  <a:cubicBezTo>
                    <a:pt x="246" y="2977"/>
                    <a:pt x="246" y="2977"/>
                    <a:pt x="246" y="2977"/>
                  </a:cubicBezTo>
                  <a:cubicBezTo>
                    <a:pt x="234" y="3007"/>
                    <a:pt x="216" y="3031"/>
                    <a:pt x="204" y="3061"/>
                  </a:cubicBezTo>
                  <a:cubicBezTo>
                    <a:pt x="180" y="3121"/>
                    <a:pt x="168" y="3169"/>
                    <a:pt x="132" y="3229"/>
                  </a:cubicBezTo>
                  <a:cubicBezTo>
                    <a:pt x="108" y="3259"/>
                    <a:pt x="78" y="3289"/>
                    <a:pt x="54" y="3319"/>
                  </a:cubicBezTo>
                  <a:cubicBezTo>
                    <a:pt x="0" y="3379"/>
                    <a:pt x="120" y="3373"/>
                    <a:pt x="108" y="3433"/>
                  </a:cubicBezTo>
                  <a:cubicBezTo>
                    <a:pt x="96" y="3475"/>
                    <a:pt x="42" y="3553"/>
                    <a:pt x="12" y="3589"/>
                  </a:cubicBezTo>
                  <a:cubicBezTo>
                    <a:pt x="132" y="3643"/>
                    <a:pt x="132" y="3643"/>
                    <a:pt x="132" y="3643"/>
                  </a:cubicBezTo>
                  <a:cubicBezTo>
                    <a:pt x="198" y="3673"/>
                    <a:pt x="228" y="3738"/>
                    <a:pt x="300" y="3762"/>
                  </a:cubicBezTo>
                  <a:cubicBezTo>
                    <a:pt x="336" y="3780"/>
                    <a:pt x="336" y="3810"/>
                    <a:pt x="360" y="3828"/>
                  </a:cubicBezTo>
                  <a:cubicBezTo>
                    <a:pt x="384" y="3846"/>
                    <a:pt x="426" y="3858"/>
                    <a:pt x="444" y="3876"/>
                  </a:cubicBezTo>
                  <a:cubicBezTo>
                    <a:pt x="462" y="3888"/>
                    <a:pt x="474" y="3912"/>
                    <a:pt x="456" y="3924"/>
                  </a:cubicBezTo>
                  <a:cubicBezTo>
                    <a:pt x="426" y="3960"/>
                    <a:pt x="426" y="4008"/>
                    <a:pt x="396" y="4038"/>
                  </a:cubicBezTo>
                  <a:cubicBezTo>
                    <a:pt x="366" y="4068"/>
                    <a:pt x="330" y="4074"/>
                    <a:pt x="330" y="4122"/>
                  </a:cubicBezTo>
                  <a:cubicBezTo>
                    <a:pt x="330" y="4158"/>
                    <a:pt x="300" y="4176"/>
                    <a:pt x="276" y="4200"/>
                  </a:cubicBezTo>
                  <a:lnTo>
                    <a:pt x="276" y="4200"/>
                  </a:lnTo>
                  <a:cubicBezTo>
                    <a:pt x="324" y="4272"/>
                    <a:pt x="324" y="4272"/>
                    <a:pt x="324" y="4272"/>
                  </a:cubicBezTo>
                  <a:cubicBezTo>
                    <a:pt x="480" y="4368"/>
                    <a:pt x="480" y="4368"/>
                    <a:pt x="480" y="4368"/>
                  </a:cubicBezTo>
                  <a:lnTo>
                    <a:pt x="480" y="4368"/>
                  </a:lnTo>
                  <a:cubicBezTo>
                    <a:pt x="480" y="4368"/>
                    <a:pt x="480" y="4362"/>
                    <a:pt x="486" y="4362"/>
                  </a:cubicBezTo>
                  <a:cubicBezTo>
                    <a:pt x="498" y="4350"/>
                    <a:pt x="498" y="4344"/>
                    <a:pt x="504" y="4338"/>
                  </a:cubicBezTo>
                  <a:cubicBezTo>
                    <a:pt x="510" y="4326"/>
                    <a:pt x="522" y="4314"/>
                    <a:pt x="534" y="4302"/>
                  </a:cubicBezTo>
                  <a:cubicBezTo>
                    <a:pt x="546" y="4284"/>
                    <a:pt x="558" y="4272"/>
                    <a:pt x="564" y="4254"/>
                  </a:cubicBezTo>
                  <a:cubicBezTo>
                    <a:pt x="588" y="4230"/>
                    <a:pt x="594" y="4206"/>
                    <a:pt x="606" y="4170"/>
                  </a:cubicBezTo>
                  <a:cubicBezTo>
                    <a:pt x="612" y="4146"/>
                    <a:pt x="624" y="4122"/>
                    <a:pt x="624" y="4098"/>
                  </a:cubicBezTo>
                  <a:lnTo>
                    <a:pt x="624" y="4098"/>
                  </a:lnTo>
                  <a:cubicBezTo>
                    <a:pt x="498" y="3984"/>
                    <a:pt x="498" y="3984"/>
                    <a:pt x="498" y="3984"/>
                  </a:cubicBezTo>
                  <a:cubicBezTo>
                    <a:pt x="558" y="3930"/>
                    <a:pt x="558" y="3930"/>
                    <a:pt x="558" y="3930"/>
                  </a:cubicBezTo>
                  <a:cubicBezTo>
                    <a:pt x="654" y="4002"/>
                    <a:pt x="654" y="4002"/>
                    <a:pt x="654" y="4002"/>
                  </a:cubicBezTo>
                  <a:close/>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40" name="Freeform 141">
              <a:extLst>
                <a:ext uri="{FF2B5EF4-FFF2-40B4-BE49-F238E27FC236}">
                  <a16:creationId xmlns:a16="http://schemas.microsoft.com/office/drawing/2014/main" id="{EED22657-D8AC-F345-9EC8-8EFE6F8B50D3}"/>
                </a:ext>
              </a:extLst>
            </p:cNvPr>
            <p:cNvSpPr>
              <a:spLocks noChangeArrowheads="1"/>
            </p:cNvSpPr>
            <p:nvPr/>
          </p:nvSpPr>
          <p:spPr bwMode="auto">
            <a:xfrm>
              <a:off x="7486911" y="6606714"/>
              <a:ext cx="4247354" cy="3017558"/>
            </a:xfrm>
            <a:custGeom>
              <a:avLst/>
              <a:gdLst>
                <a:gd name="T0" fmla="*/ 30 w 7965"/>
                <a:gd name="T1" fmla="*/ 2767 h 5657"/>
                <a:gd name="T2" fmla="*/ 144 w 7965"/>
                <a:gd name="T3" fmla="*/ 2366 h 5657"/>
                <a:gd name="T4" fmla="*/ 575 w 7965"/>
                <a:gd name="T5" fmla="*/ 2138 h 5657"/>
                <a:gd name="T6" fmla="*/ 857 w 7965"/>
                <a:gd name="T7" fmla="*/ 1719 h 5657"/>
                <a:gd name="T8" fmla="*/ 1132 w 7965"/>
                <a:gd name="T9" fmla="*/ 1611 h 5657"/>
                <a:gd name="T10" fmla="*/ 1624 w 7965"/>
                <a:gd name="T11" fmla="*/ 1528 h 5657"/>
                <a:gd name="T12" fmla="*/ 2097 w 7965"/>
                <a:gd name="T13" fmla="*/ 1300 h 5657"/>
                <a:gd name="T14" fmla="*/ 2534 w 7965"/>
                <a:gd name="T15" fmla="*/ 995 h 5657"/>
                <a:gd name="T16" fmla="*/ 2960 w 7965"/>
                <a:gd name="T17" fmla="*/ 1043 h 5657"/>
                <a:gd name="T18" fmla="*/ 3535 w 7965"/>
                <a:gd name="T19" fmla="*/ 1097 h 5657"/>
                <a:gd name="T20" fmla="*/ 3787 w 7965"/>
                <a:gd name="T21" fmla="*/ 605 h 5657"/>
                <a:gd name="T22" fmla="*/ 3589 w 7965"/>
                <a:gd name="T23" fmla="*/ 120 h 5657"/>
                <a:gd name="T24" fmla="*/ 4099 w 7965"/>
                <a:gd name="T25" fmla="*/ 54 h 5657"/>
                <a:gd name="T26" fmla="*/ 4470 w 7965"/>
                <a:gd name="T27" fmla="*/ 42 h 5657"/>
                <a:gd name="T28" fmla="*/ 5034 w 7965"/>
                <a:gd name="T29" fmla="*/ 282 h 5657"/>
                <a:gd name="T30" fmla="*/ 5375 w 7965"/>
                <a:gd name="T31" fmla="*/ 455 h 5657"/>
                <a:gd name="T32" fmla="*/ 5435 w 7965"/>
                <a:gd name="T33" fmla="*/ 905 h 5657"/>
                <a:gd name="T34" fmla="*/ 5932 w 7965"/>
                <a:gd name="T35" fmla="*/ 1073 h 5657"/>
                <a:gd name="T36" fmla="*/ 6472 w 7965"/>
                <a:gd name="T37" fmla="*/ 1372 h 5657"/>
                <a:gd name="T38" fmla="*/ 6849 w 7965"/>
                <a:gd name="T39" fmla="*/ 1049 h 5657"/>
                <a:gd name="T40" fmla="*/ 7209 w 7965"/>
                <a:gd name="T41" fmla="*/ 737 h 5657"/>
                <a:gd name="T42" fmla="*/ 7862 w 7965"/>
                <a:gd name="T43" fmla="*/ 761 h 5657"/>
                <a:gd name="T44" fmla="*/ 7874 w 7965"/>
                <a:gd name="T45" fmla="*/ 1156 h 5657"/>
                <a:gd name="T46" fmla="*/ 7826 w 7965"/>
                <a:gd name="T47" fmla="*/ 1462 h 5657"/>
                <a:gd name="T48" fmla="*/ 7760 w 7965"/>
                <a:gd name="T49" fmla="*/ 1922 h 5657"/>
                <a:gd name="T50" fmla="*/ 7586 w 7965"/>
                <a:gd name="T51" fmla="*/ 2288 h 5657"/>
                <a:gd name="T52" fmla="*/ 7730 w 7965"/>
                <a:gd name="T53" fmla="*/ 2702 h 5657"/>
                <a:gd name="T54" fmla="*/ 7838 w 7965"/>
                <a:gd name="T55" fmla="*/ 3325 h 5657"/>
                <a:gd name="T56" fmla="*/ 7275 w 7965"/>
                <a:gd name="T57" fmla="*/ 3253 h 5657"/>
                <a:gd name="T58" fmla="*/ 6885 w 7965"/>
                <a:gd name="T59" fmla="*/ 3019 h 5657"/>
                <a:gd name="T60" fmla="*/ 6442 w 7965"/>
                <a:gd name="T61" fmla="*/ 2893 h 5657"/>
                <a:gd name="T62" fmla="*/ 6148 w 7965"/>
                <a:gd name="T63" fmla="*/ 3205 h 5657"/>
                <a:gd name="T64" fmla="*/ 6046 w 7965"/>
                <a:gd name="T65" fmla="*/ 3576 h 5657"/>
                <a:gd name="T66" fmla="*/ 6178 w 7965"/>
                <a:gd name="T67" fmla="*/ 4062 h 5657"/>
                <a:gd name="T68" fmla="*/ 6556 w 7965"/>
                <a:gd name="T69" fmla="*/ 4176 h 5657"/>
                <a:gd name="T70" fmla="*/ 6346 w 7965"/>
                <a:gd name="T71" fmla="*/ 4733 h 5657"/>
                <a:gd name="T72" fmla="*/ 6598 w 7965"/>
                <a:gd name="T73" fmla="*/ 5074 h 5657"/>
                <a:gd name="T74" fmla="*/ 6148 w 7965"/>
                <a:gd name="T75" fmla="*/ 5350 h 5657"/>
                <a:gd name="T76" fmla="*/ 5807 w 7965"/>
                <a:gd name="T77" fmla="*/ 4853 h 5657"/>
                <a:gd name="T78" fmla="*/ 5669 w 7965"/>
                <a:gd name="T79" fmla="*/ 4409 h 5657"/>
                <a:gd name="T80" fmla="*/ 5261 w 7965"/>
                <a:gd name="T81" fmla="*/ 4451 h 5657"/>
                <a:gd name="T82" fmla="*/ 4650 w 7965"/>
                <a:gd name="T83" fmla="*/ 4751 h 5657"/>
                <a:gd name="T84" fmla="*/ 4033 w 7965"/>
                <a:gd name="T85" fmla="*/ 4871 h 5657"/>
                <a:gd name="T86" fmla="*/ 3529 w 7965"/>
                <a:gd name="T87" fmla="*/ 4367 h 5657"/>
                <a:gd name="T88" fmla="*/ 3529 w 7965"/>
                <a:gd name="T89" fmla="*/ 3726 h 5657"/>
                <a:gd name="T90" fmla="*/ 3140 w 7965"/>
                <a:gd name="T91" fmla="*/ 3660 h 5657"/>
                <a:gd name="T92" fmla="*/ 2678 w 7965"/>
                <a:gd name="T93" fmla="*/ 3864 h 5657"/>
                <a:gd name="T94" fmla="*/ 2732 w 7965"/>
                <a:gd name="T95" fmla="*/ 4325 h 5657"/>
                <a:gd name="T96" fmla="*/ 2678 w 7965"/>
                <a:gd name="T97" fmla="*/ 4919 h 5657"/>
                <a:gd name="T98" fmla="*/ 2457 w 7965"/>
                <a:gd name="T99" fmla="*/ 5296 h 5657"/>
                <a:gd name="T100" fmla="*/ 2217 w 7965"/>
                <a:gd name="T101" fmla="*/ 5656 h 5657"/>
                <a:gd name="T102" fmla="*/ 1827 w 7965"/>
                <a:gd name="T103" fmla="*/ 5206 h 5657"/>
                <a:gd name="T104" fmla="*/ 1791 w 7965"/>
                <a:gd name="T105" fmla="*/ 4661 h 5657"/>
                <a:gd name="T106" fmla="*/ 1947 w 7965"/>
                <a:gd name="T107" fmla="*/ 4110 h 5657"/>
                <a:gd name="T108" fmla="*/ 1714 w 7965"/>
                <a:gd name="T109" fmla="*/ 3678 h 5657"/>
                <a:gd name="T110" fmla="*/ 1695 w 7965"/>
                <a:gd name="T111" fmla="*/ 3031 h 5657"/>
                <a:gd name="T112" fmla="*/ 1330 w 7965"/>
                <a:gd name="T113" fmla="*/ 2755 h 5657"/>
                <a:gd name="T114" fmla="*/ 1132 w 7965"/>
                <a:gd name="T115" fmla="*/ 3007 h 5657"/>
                <a:gd name="T116" fmla="*/ 365 w 7965"/>
                <a:gd name="T117" fmla="*/ 3115 h 5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965" h="5657">
                  <a:moveTo>
                    <a:pt x="131" y="3085"/>
                  </a:moveTo>
                  <a:lnTo>
                    <a:pt x="131" y="3085"/>
                  </a:lnTo>
                  <a:cubicBezTo>
                    <a:pt x="131" y="3061"/>
                    <a:pt x="131" y="3019"/>
                    <a:pt x="126" y="2995"/>
                  </a:cubicBezTo>
                  <a:cubicBezTo>
                    <a:pt x="126" y="2977"/>
                    <a:pt x="102" y="2959"/>
                    <a:pt x="113" y="2941"/>
                  </a:cubicBezTo>
                  <a:cubicBezTo>
                    <a:pt x="126" y="2911"/>
                    <a:pt x="144" y="2821"/>
                    <a:pt x="96" y="2821"/>
                  </a:cubicBezTo>
                  <a:cubicBezTo>
                    <a:pt x="54" y="2821"/>
                    <a:pt x="48" y="2803"/>
                    <a:pt x="30" y="2767"/>
                  </a:cubicBezTo>
                  <a:cubicBezTo>
                    <a:pt x="24" y="2755"/>
                    <a:pt x="0" y="2719"/>
                    <a:pt x="6" y="2707"/>
                  </a:cubicBezTo>
                  <a:cubicBezTo>
                    <a:pt x="18" y="2689"/>
                    <a:pt x="36" y="2671"/>
                    <a:pt x="36" y="2647"/>
                  </a:cubicBezTo>
                  <a:cubicBezTo>
                    <a:pt x="36" y="2606"/>
                    <a:pt x="30" y="2606"/>
                    <a:pt x="78" y="2594"/>
                  </a:cubicBezTo>
                  <a:cubicBezTo>
                    <a:pt x="120" y="2576"/>
                    <a:pt x="131" y="2540"/>
                    <a:pt x="120" y="2498"/>
                  </a:cubicBezTo>
                  <a:cubicBezTo>
                    <a:pt x="89" y="2468"/>
                    <a:pt x="96" y="2426"/>
                    <a:pt x="96" y="2378"/>
                  </a:cubicBezTo>
                  <a:cubicBezTo>
                    <a:pt x="96" y="2366"/>
                    <a:pt x="131" y="2372"/>
                    <a:pt x="144" y="2366"/>
                  </a:cubicBezTo>
                  <a:cubicBezTo>
                    <a:pt x="179" y="2348"/>
                    <a:pt x="144" y="2282"/>
                    <a:pt x="221" y="2312"/>
                  </a:cubicBezTo>
                  <a:cubicBezTo>
                    <a:pt x="281" y="2330"/>
                    <a:pt x="269" y="2294"/>
                    <a:pt x="311" y="2276"/>
                  </a:cubicBezTo>
                  <a:cubicBezTo>
                    <a:pt x="341" y="2264"/>
                    <a:pt x="401" y="2228"/>
                    <a:pt x="419" y="2210"/>
                  </a:cubicBezTo>
                  <a:cubicBezTo>
                    <a:pt x="437" y="2186"/>
                    <a:pt x="407" y="2162"/>
                    <a:pt x="413" y="2144"/>
                  </a:cubicBezTo>
                  <a:cubicBezTo>
                    <a:pt x="419" y="2120"/>
                    <a:pt x="485" y="2024"/>
                    <a:pt x="509" y="2042"/>
                  </a:cubicBezTo>
                  <a:cubicBezTo>
                    <a:pt x="533" y="2060"/>
                    <a:pt x="545" y="2120"/>
                    <a:pt x="575" y="2138"/>
                  </a:cubicBezTo>
                  <a:cubicBezTo>
                    <a:pt x="599" y="2150"/>
                    <a:pt x="707" y="2096"/>
                    <a:pt x="707" y="2066"/>
                  </a:cubicBezTo>
                  <a:cubicBezTo>
                    <a:pt x="713" y="1994"/>
                    <a:pt x="683" y="1952"/>
                    <a:pt x="767" y="1911"/>
                  </a:cubicBezTo>
                  <a:cubicBezTo>
                    <a:pt x="803" y="1898"/>
                    <a:pt x="797" y="1911"/>
                    <a:pt x="785" y="1874"/>
                  </a:cubicBezTo>
                  <a:cubicBezTo>
                    <a:pt x="773" y="1845"/>
                    <a:pt x="785" y="1815"/>
                    <a:pt x="779" y="1785"/>
                  </a:cubicBezTo>
                  <a:cubicBezTo>
                    <a:pt x="779" y="1755"/>
                    <a:pt x="773" y="1731"/>
                    <a:pt x="809" y="1731"/>
                  </a:cubicBezTo>
                  <a:cubicBezTo>
                    <a:pt x="833" y="1731"/>
                    <a:pt x="839" y="1737"/>
                    <a:pt x="857" y="1719"/>
                  </a:cubicBezTo>
                  <a:cubicBezTo>
                    <a:pt x="863" y="1707"/>
                    <a:pt x="869" y="1695"/>
                    <a:pt x="875" y="1683"/>
                  </a:cubicBezTo>
                  <a:cubicBezTo>
                    <a:pt x="887" y="1671"/>
                    <a:pt x="911" y="1665"/>
                    <a:pt x="928" y="1653"/>
                  </a:cubicBezTo>
                  <a:cubicBezTo>
                    <a:pt x="959" y="1635"/>
                    <a:pt x="964" y="1611"/>
                    <a:pt x="983" y="1593"/>
                  </a:cubicBezTo>
                  <a:lnTo>
                    <a:pt x="983" y="1593"/>
                  </a:lnTo>
                  <a:cubicBezTo>
                    <a:pt x="1036" y="1593"/>
                    <a:pt x="1084" y="1611"/>
                    <a:pt x="1132" y="1611"/>
                  </a:cubicBezTo>
                  <a:lnTo>
                    <a:pt x="1132" y="1611"/>
                  </a:lnTo>
                  <a:cubicBezTo>
                    <a:pt x="1132" y="1617"/>
                    <a:pt x="1132" y="1617"/>
                    <a:pt x="1132" y="1617"/>
                  </a:cubicBezTo>
                  <a:lnTo>
                    <a:pt x="1132" y="1617"/>
                  </a:lnTo>
                  <a:lnTo>
                    <a:pt x="1132" y="1617"/>
                  </a:lnTo>
                  <a:cubicBezTo>
                    <a:pt x="1150" y="1635"/>
                    <a:pt x="1138" y="1683"/>
                    <a:pt x="1174" y="1701"/>
                  </a:cubicBezTo>
                  <a:cubicBezTo>
                    <a:pt x="1204" y="1719"/>
                    <a:pt x="1246" y="1695"/>
                    <a:pt x="1270" y="1677"/>
                  </a:cubicBezTo>
                  <a:cubicBezTo>
                    <a:pt x="1372" y="1611"/>
                    <a:pt x="1600" y="1671"/>
                    <a:pt x="1624" y="1528"/>
                  </a:cubicBezTo>
                  <a:cubicBezTo>
                    <a:pt x="1630" y="1498"/>
                    <a:pt x="1678" y="1414"/>
                    <a:pt x="1695" y="1390"/>
                  </a:cubicBezTo>
                  <a:cubicBezTo>
                    <a:pt x="1732" y="1342"/>
                    <a:pt x="1684" y="1318"/>
                    <a:pt x="1743" y="1258"/>
                  </a:cubicBezTo>
                  <a:cubicBezTo>
                    <a:pt x="1803" y="1228"/>
                    <a:pt x="1779" y="1192"/>
                    <a:pt x="1857" y="1222"/>
                  </a:cubicBezTo>
                  <a:cubicBezTo>
                    <a:pt x="1899" y="1234"/>
                    <a:pt x="1911" y="1216"/>
                    <a:pt x="1929" y="1264"/>
                  </a:cubicBezTo>
                  <a:cubicBezTo>
                    <a:pt x="1941" y="1294"/>
                    <a:pt x="1965" y="1288"/>
                    <a:pt x="1965" y="1330"/>
                  </a:cubicBezTo>
                  <a:cubicBezTo>
                    <a:pt x="1971" y="1414"/>
                    <a:pt x="2073" y="1312"/>
                    <a:pt x="2097" y="1300"/>
                  </a:cubicBezTo>
                  <a:cubicBezTo>
                    <a:pt x="2121" y="1288"/>
                    <a:pt x="2181" y="1240"/>
                    <a:pt x="2187" y="1216"/>
                  </a:cubicBezTo>
                  <a:cubicBezTo>
                    <a:pt x="2205" y="1186"/>
                    <a:pt x="2181" y="1186"/>
                    <a:pt x="2235" y="1186"/>
                  </a:cubicBezTo>
                  <a:cubicBezTo>
                    <a:pt x="2271" y="1186"/>
                    <a:pt x="2343" y="1204"/>
                    <a:pt x="2367" y="1180"/>
                  </a:cubicBezTo>
                  <a:cubicBezTo>
                    <a:pt x="2487" y="1049"/>
                    <a:pt x="2487" y="1049"/>
                    <a:pt x="2487" y="1049"/>
                  </a:cubicBezTo>
                  <a:cubicBezTo>
                    <a:pt x="2493" y="1031"/>
                    <a:pt x="2499" y="1019"/>
                    <a:pt x="2510" y="1007"/>
                  </a:cubicBezTo>
                  <a:cubicBezTo>
                    <a:pt x="2517" y="1001"/>
                    <a:pt x="2523" y="995"/>
                    <a:pt x="2534" y="995"/>
                  </a:cubicBezTo>
                  <a:cubicBezTo>
                    <a:pt x="2565" y="995"/>
                    <a:pt x="2576" y="959"/>
                    <a:pt x="2606" y="947"/>
                  </a:cubicBezTo>
                  <a:lnTo>
                    <a:pt x="2606" y="947"/>
                  </a:lnTo>
                  <a:cubicBezTo>
                    <a:pt x="2613" y="977"/>
                    <a:pt x="2636" y="995"/>
                    <a:pt x="2648" y="1019"/>
                  </a:cubicBezTo>
                  <a:cubicBezTo>
                    <a:pt x="2666" y="1073"/>
                    <a:pt x="2696" y="983"/>
                    <a:pt x="2756" y="1019"/>
                  </a:cubicBezTo>
                  <a:cubicBezTo>
                    <a:pt x="2786" y="1037"/>
                    <a:pt x="2828" y="1001"/>
                    <a:pt x="2870" y="1025"/>
                  </a:cubicBezTo>
                  <a:cubicBezTo>
                    <a:pt x="2906" y="1055"/>
                    <a:pt x="2924" y="1037"/>
                    <a:pt x="2960" y="1043"/>
                  </a:cubicBezTo>
                  <a:cubicBezTo>
                    <a:pt x="2990" y="1043"/>
                    <a:pt x="3002" y="1061"/>
                    <a:pt x="3026" y="1066"/>
                  </a:cubicBezTo>
                  <a:cubicBezTo>
                    <a:pt x="3062" y="1079"/>
                    <a:pt x="3128" y="1073"/>
                    <a:pt x="3170" y="1079"/>
                  </a:cubicBezTo>
                  <a:cubicBezTo>
                    <a:pt x="3212" y="1079"/>
                    <a:pt x="3254" y="1108"/>
                    <a:pt x="3302" y="1121"/>
                  </a:cubicBezTo>
                  <a:cubicBezTo>
                    <a:pt x="3356" y="1114"/>
                    <a:pt x="3404" y="1168"/>
                    <a:pt x="3439" y="1210"/>
                  </a:cubicBezTo>
                  <a:cubicBezTo>
                    <a:pt x="3475" y="1246"/>
                    <a:pt x="3475" y="1186"/>
                    <a:pt x="3505" y="1168"/>
                  </a:cubicBezTo>
                  <a:cubicBezTo>
                    <a:pt x="3547" y="1138"/>
                    <a:pt x="3547" y="1132"/>
                    <a:pt x="3535" y="1097"/>
                  </a:cubicBezTo>
                  <a:cubicBezTo>
                    <a:pt x="3511" y="1025"/>
                    <a:pt x="3595" y="1031"/>
                    <a:pt x="3619" y="989"/>
                  </a:cubicBezTo>
                  <a:cubicBezTo>
                    <a:pt x="3637" y="965"/>
                    <a:pt x="3601" y="965"/>
                    <a:pt x="3595" y="953"/>
                  </a:cubicBezTo>
                  <a:cubicBezTo>
                    <a:pt x="3571" y="923"/>
                    <a:pt x="3601" y="899"/>
                    <a:pt x="3601" y="869"/>
                  </a:cubicBezTo>
                  <a:cubicBezTo>
                    <a:pt x="3643" y="839"/>
                    <a:pt x="3661" y="743"/>
                    <a:pt x="3709" y="725"/>
                  </a:cubicBezTo>
                  <a:cubicBezTo>
                    <a:pt x="3727" y="719"/>
                    <a:pt x="3745" y="725"/>
                    <a:pt x="3751" y="701"/>
                  </a:cubicBezTo>
                  <a:cubicBezTo>
                    <a:pt x="3751" y="665"/>
                    <a:pt x="3727" y="605"/>
                    <a:pt x="3787" y="605"/>
                  </a:cubicBezTo>
                  <a:cubicBezTo>
                    <a:pt x="3805" y="605"/>
                    <a:pt x="3859" y="599"/>
                    <a:pt x="3871" y="587"/>
                  </a:cubicBezTo>
                  <a:cubicBezTo>
                    <a:pt x="3883" y="575"/>
                    <a:pt x="3829" y="521"/>
                    <a:pt x="3817" y="509"/>
                  </a:cubicBezTo>
                  <a:cubicBezTo>
                    <a:pt x="3799" y="485"/>
                    <a:pt x="3787" y="467"/>
                    <a:pt x="3775" y="443"/>
                  </a:cubicBezTo>
                  <a:cubicBezTo>
                    <a:pt x="3757" y="413"/>
                    <a:pt x="3727" y="389"/>
                    <a:pt x="3709" y="354"/>
                  </a:cubicBezTo>
                  <a:cubicBezTo>
                    <a:pt x="3589" y="120"/>
                    <a:pt x="3589" y="120"/>
                    <a:pt x="3589" y="120"/>
                  </a:cubicBezTo>
                  <a:lnTo>
                    <a:pt x="3589" y="120"/>
                  </a:lnTo>
                  <a:cubicBezTo>
                    <a:pt x="3625" y="84"/>
                    <a:pt x="3625" y="84"/>
                    <a:pt x="3625" y="84"/>
                  </a:cubicBezTo>
                  <a:cubicBezTo>
                    <a:pt x="3649" y="78"/>
                    <a:pt x="3661" y="60"/>
                    <a:pt x="3691" y="60"/>
                  </a:cubicBezTo>
                  <a:cubicBezTo>
                    <a:pt x="3739" y="60"/>
                    <a:pt x="3769" y="48"/>
                    <a:pt x="3817" y="30"/>
                  </a:cubicBezTo>
                  <a:cubicBezTo>
                    <a:pt x="3883" y="0"/>
                    <a:pt x="3907" y="24"/>
                    <a:pt x="3913" y="90"/>
                  </a:cubicBezTo>
                  <a:cubicBezTo>
                    <a:pt x="3919" y="126"/>
                    <a:pt x="3967" y="96"/>
                    <a:pt x="3985" y="90"/>
                  </a:cubicBezTo>
                  <a:cubicBezTo>
                    <a:pt x="4021" y="72"/>
                    <a:pt x="4063" y="66"/>
                    <a:pt x="4099" y="54"/>
                  </a:cubicBezTo>
                  <a:cubicBezTo>
                    <a:pt x="4135" y="48"/>
                    <a:pt x="4135" y="48"/>
                    <a:pt x="4135" y="48"/>
                  </a:cubicBezTo>
                  <a:lnTo>
                    <a:pt x="4135" y="48"/>
                  </a:lnTo>
                  <a:cubicBezTo>
                    <a:pt x="4164" y="54"/>
                    <a:pt x="4260" y="138"/>
                    <a:pt x="4284" y="84"/>
                  </a:cubicBezTo>
                  <a:cubicBezTo>
                    <a:pt x="4302" y="48"/>
                    <a:pt x="4308" y="42"/>
                    <a:pt x="4350" y="48"/>
                  </a:cubicBezTo>
                  <a:cubicBezTo>
                    <a:pt x="4392" y="54"/>
                    <a:pt x="4428" y="24"/>
                    <a:pt x="4464" y="24"/>
                  </a:cubicBezTo>
                  <a:cubicBezTo>
                    <a:pt x="4464" y="30"/>
                    <a:pt x="4470" y="36"/>
                    <a:pt x="4470" y="42"/>
                  </a:cubicBezTo>
                  <a:cubicBezTo>
                    <a:pt x="4506" y="66"/>
                    <a:pt x="4506" y="78"/>
                    <a:pt x="4560" y="84"/>
                  </a:cubicBezTo>
                  <a:cubicBezTo>
                    <a:pt x="4584" y="84"/>
                    <a:pt x="4572" y="102"/>
                    <a:pt x="4584" y="114"/>
                  </a:cubicBezTo>
                  <a:cubicBezTo>
                    <a:pt x="4614" y="150"/>
                    <a:pt x="4656" y="132"/>
                    <a:pt x="4692" y="138"/>
                  </a:cubicBezTo>
                  <a:cubicBezTo>
                    <a:pt x="4734" y="156"/>
                    <a:pt x="4746" y="198"/>
                    <a:pt x="4800" y="186"/>
                  </a:cubicBezTo>
                  <a:cubicBezTo>
                    <a:pt x="4890" y="186"/>
                    <a:pt x="4884" y="156"/>
                    <a:pt x="4944" y="228"/>
                  </a:cubicBezTo>
                  <a:cubicBezTo>
                    <a:pt x="4955" y="240"/>
                    <a:pt x="5015" y="275"/>
                    <a:pt x="5034" y="282"/>
                  </a:cubicBezTo>
                  <a:cubicBezTo>
                    <a:pt x="5063" y="294"/>
                    <a:pt x="5081" y="282"/>
                    <a:pt x="5099" y="317"/>
                  </a:cubicBezTo>
                  <a:cubicBezTo>
                    <a:pt x="5129" y="359"/>
                    <a:pt x="5195" y="317"/>
                    <a:pt x="5219" y="294"/>
                  </a:cubicBezTo>
                  <a:cubicBezTo>
                    <a:pt x="5237" y="282"/>
                    <a:pt x="5297" y="294"/>
                    <a:pt x="5315" y="299"/>
                  </a:cubicBezTo>
                  <a:cubicBezTo>
                    <a:pt x="5315" y="299"/>
                    <a:pt x="5315" y="299"/>
                    <a:pt x="5315" y="306"/>
                  </a:cubicBezTo>
                  <a:cubicBezTo>
                    <a:pt x="5285" y="330"/>
                    <a:pt x="5261" y="341"/>
                    <a:pt x="5297" y="378"/>
                  </a:cubicBezTo>
                  <a:cubicBezTo>
                    <a:pt x="5327" y="413"/>
                    <a:pt x="5351" y="413"/>
                    <a:pt x="5375" y="455"/>
                  </a:cubicBezTo>
                  <a:cubicBezTo>
                    <a:pt x="5393" y="497"/>
                    <a:pt x="5339" y="485"/>
                    <a:pt x="5345" y="521"/>
                  </a:cubicBezTo>
                  <a:cubicBezTo>
                    <a:pt x="5351" y="545"/>
                    <a:pt x="5309" y="557"/>
                    <a:pt x="5303" y="575"/>
                  </a:cubicBezTo>
                  <a:cubicBezTo>
                    <a:pt x="5303" y="605"/>
                    <a:pt x="5309" y="611"/>
                    <a:pt x="5297" y="635"/>
                  </a:cubicBezTo>
                  <a:cubicBezTo>
                    <a:pt x="5279" y="665"/>
                    <a:pt x="5315" y="707"/>
                    <a:pt x="5309" y="755"/>
                  </a:cubicBezTo>
                  <a:cubicBezTo>
                    <a:pt x="5303" y="791"/>
                    <a:pt x="5321" y="827"/>
                    <a:pt x="5357" y="845"/>
                  </a:cubicBezTo>
                  <a:cubicBezTo>
                    <a:pt x="5387" y="863"/>
                    <a:pt x="5405" y="881"/>
                    <a:pt x="5435" y="905"/>
                  </a:cubicBezTo>
                  <a:cubicBezTo>
                    <a:pt x="5459" y="917"/>
                    <a:pt x="5537" y="965"/>
                    <a:pt x="5561" y="965"/>
                  </a:cubicBezTo>
                  <a:cubicBezTo>
                    <a:pt x="5585" y="971"/>
                    <a:pt x="5609" y="965"/>
                    <a:pt x="5639" y="959"/>
                  </a:cubicBezTo>
                  <a:cubicBezTo>
                    <a:pt x="5663" y="959"/>
                    <a:pt x="5687" y="977"/>
                    <a:pt x="5717" y="977"/>
                  </a:cubicBezTo>
                  <a:cubicBezTo>
                    <a:pt x="5728" y="971"/>
                    <a:pt x="5741" y="959"/>
                    <a:pt x="5753" y="959"/>
                  </a:cubicBezTo>
                  <a:cubicBezTo>
                    <a:pt x="5765" y="977"/>
                    <a:pt x="5770" y="1007"/>
                    <a:pt x="5788" y="1031"/>
                  </a:cubicBezTo>
                  <a:cubicBezTo>
                    <a:pt x="5830" y="1090"/>
                    <a:pt x="5908" y="1037"/>
                    <a:pt x="5932" y="1073"/>
                  </a:cubicBezTo>
                  <a:cubicBezTo>
                    <a:pt x="5950" y="1103"/>
                    <a:pt x="5998" y="1145"/>
                    <a:pt x="6028" y="1168"/>
                  </a:cubicBezTo>
                  <a:cubicBezTo>
                    <a:pt x="6058" y="1186"/>
                    <a:pt x="6076" y="1186"/>
                    <a:pt x="6064" y="1222"/>
                  </a:cubicBezTo>
                  <a:cubicBezTo>
                    <a:pt x="6040" y="1348"/>
                    <a:pt x="6202" y="1264"/>
                    <a:pt x="6250" y="1378"/>
                  </a:cubicBezTo>
                  <a:cubicBezTo>
                    <a:pt x="6274" y="1390"/>
                    <a:pt x="6280" y="1420"/>
                    <a:pt x="6310" y="1432"/>
                  </a:cubicBezTo>
                  <a:cubicBezTo>
                    <a:pt x="6328" y="1438"/>
                    <a:pt x="6370" y="1390"/>
                    <a:pt x="6412" y="1396"/>
                  </a:cubicBezTo>
                  <a:cubicBezTo>
                    <a:pt x="6436" y="1402"/>
                    <a:pt x="6454" y="1378"/>
                    <a:pt x="6472" y="1372"/>
                  </a:cubicBezTo>
                  <a:cubicBezTo>
                    <a:pt x="6496" y="1366"/>
                    <a:pt x="6520" y="1378"/>
                    <a:pt x="6543" y="1372"/>
                  </a:cubicBezTo>
                  <a:cubicBezTo>
                    <a:pt x="6603" y="1372"/>
                    <a:pt x="6657" y="1258"/>
                    <a:pt x="6687" y="1276"/>
                  </a:cubicBezTo>
                  <a:cubicBezTo>
                    <a:pt x="6711" y="1282"/>
                    <a:pt x="6735" y="1294"/>
                    <a:pt x="6753" y="1276"/>
                  </a:cubicBezTo>
                  <a:cubicBezTo>
                    <a:pt x="6777" y="1264"/>
                    <a:pt x="6861" y="1276"/>
                    <a:pt x="6855" y="1246"/>
                  </a:cubicBezTo>
                  <a:cubicBezTo>
                    <a:pt x="6849" y="1216"/>
                    <a:pt x="6849" y="1180"/>
                    <a:pt x="6843" y="1156"/>
                  </a:cubicBezTo>
                  <a:cubicBezTo>
                    <a:pt x="6837" y="1114"/>
                    <a:pt x="6813" y="1084"/>
                    <a:pt x="6849" y="1049"/>
                  </a:cubicBezTo>
                  <a:cubicBezTo>
                    <a:pt x="6873" y="1019"/>
                    <a:pt x="6873" y="941"/>
                    <a:pt x="6879" y="899"/>
                  </a:cubicBezTo>
                  <a:cubicBezTo>
                    <a:pt x="6897" y="809"/>
                    <a:pt x="6969" y="875"/>
                    <a:pt x="7035" y="887"/>
                  </a:cubicBezTo>
                  <a:cubicBezTo>
                    <a:pt x="7065" y="893"/>
                    <a:pt x="7083" y="917"/>
                    <a:pt x="7113" y="923"/>
                  </a:cubicBezTo>
                  <a:cubicBezTo>
                    <a:pt x="7125" y="923"/>
                    <a:pt x="7131" y="899"/>
                    <a:pt x="7155" y="899"/>
                  </a:cubicBezTo>
                  <a:cubicBezTo>
                    <a:pt x="7239" y="887"/>
                    <a:pt x="7203" y="881"/>
                    <a:pt x="7179" y="827"/>
                  </a:cubicBezTo>
                  <a:cubicBezTo>
                    <a:pt x="7161" y="785"/>
                    <a:pt x="7161" y="737"/>
                    <a:pt x="7209" y="737"/>
                  </a:cubicBezTo>
                  <a:cubicBezTo>
                    <a:pt x="7269" y="737"/>
                    <a:pt x="7281" y="611"/>
                    <a:pt x="7305" y="569"/>
                  </a:cubicBezTo>
                  <a:cubicBezTo>
                    <a:pt x="7329" y="521"/>
                    <a:pt x="7347" y="449"/>
                    <a:pt x="7413" y="473"/>
                  </a:cubicBezTo>
                  <a:cubicBezTo>
                    <a:pt x="7484" y="503"/>
                    <a:pt x="7466" y="419"/>
                    <a:pt x="7520" y="413"/>
                  </a:cubicBezTo>
                  <a:cubicBezTo>
                    <a:pt x="7544" y="407"/>
                    <a:pt x="7634" y="527"/>
                    <a:pt x="7664" y="545"/>
                  </a:cubicBezTo>
                  <a:cubicBezTo>
                    <a:pt x="7724" y="575"/>
                    <a:pt x="7598" y="695"/>
                    <a:pt x="7724" y="701"/>
                  </a:cubicBezTo>
                  <a:cubicBezTo>
                    <a:pt x="7772" y="713"/>
                    <a:pt x="7820" y="731"/>
                    <a:pt x="7862" y="761"/>
                  </a:cubicBezTo>
                  <a:cubicBezTo>
                    <a:pt x="7874" y="767"/>
                    <a:pt x="7880" y="779"/>
                    <a:pt x="7892" y="785"/>
                  </a:cubicBezTo>
                  <a:cubicBezTo>
                    <a:pt x="7904" y="791"/>
                    <a:pt x="7958" y="809"/>
                    <a:pt x="7958" y="815"/>
                  </a:cubicBezTo>
                  <a:cubicBezTo>
                    <a:pt x="7964" y="827"/>
                    <a:pt x="7946" y="845"/>
                    <a:pt x="7940" y="857"/>
                  </a:cubicBezTo>
                  <a:cubicBezTo>
                    <a:pt x="7922" y="887"/>
                    <a:pt x="7952" y="899"/>
                    <a:pt x="7952" y="929"/>
                  </a:cubicBezTo>
                  <a:cubicBezTo>
                    <a:pt x="7952" y="959"/>
                    <a:pt x="7922" y="977"/>
                    <a:pt x="7916" y="1007"/>
                  </a:cubicBezTo>
                  <a:cubicBezTo>
                    <a:pt x="7904" y="1061"/>
                    <a:pt x="7874" y="1097"/>
                    <a:pt x="7874" y="1156"/>
                  </a:cubicBezTo>
                  <a:cubicBezTo>
                    <a:pt x="7874" y="1192"/>
                    <a:pt x="7886" y="1216"/>
                    <a:pt x="7886" y="1246"/>
                  </a:cubicBezTo>
                  <a:cubicBezTo>
                    <a:pt x="7886" y="1270"/>
                    <a:pt x="7886" y="1306"/>
                    <a:pt x="7880" y="1324"/>
                  </a:cubicBezTo>
                  <a:lnTo>
                    <a:pt x="7880" y="1324"/>
                  </a:lnTo>
                  <a:cubicBezTo>
                    <a:pt x="7880" y="1378"/>
                    <a:pt x="7880" y="1378"/>
                    <a:pt x="7880" y="1378"/>
                  </a:cubicBezTo>
                  <a:cubicBezTo>
                    <a:pt x="7868" y="1396"/>
                    <a:pt x="7838" y="1408"/>
                    <a:pt x="7850" y="1432"/>
                  </a:cubicBezTo>
                  <a:cubicBezTo>
                    <a:pt x="7868" y="1462"/>
                    <a:pt x="7850" y="1456"/>
                    <a:pt x="7826" y="1462"/>
                  </a:cubicBezTo>
                  <a:cubicBezTo>
                    <a:pt x="7820" y="1486"/>
                    <a:pt x="7832" y="1522"/>
                    <a:pt x="7826" y="1540"/>
                  </a:cubicBezTo>
                  <a:cubicBezTo>
                    <a:pt x="7796" y="1546"/>
                    <a:pt x="7814" y="1587"/>
                    <a:pt x="7814" y="1605"/>
                  </a:cubicBezTo>
                  <a:cubicBezTo>
                    <a:pt x="7796" y="1665"/>
                    <a:pt x="7778" y="1695"/>
                    <a:pt x="7718" y="1695"/>
                  </a:cubicBezTo>
                  <a:cubicBezTo>
                    <a:pt x="7712" y="1695"/>
                    <a:pt x="7670" y="1749"/>
                    <a:pt x="7670" y="1761"/>
                  </a:cubicBezTo>
                  <a:cubicBezTo>
                    <a:pt x="7670" y="1761"/>
                    <a:pt x="7718" y="1797"/>
                    <a:pt x="7724" y="1815"/>
                  </a:cubicBezTo>
                  <a:cubicBezTo>
                    <a:pt x="7760" y="1922"/>
                    <a:pt x="7760" y="1922"/>
                    <a:pt x="7760" y="1922"/>
                  </a:cubicBezTo>
                  <a:cubicBezTo>
                    <a:pt x="7778" y="1970"/>
                    <a:pt x="7712" y="1994"/>
                    <a:pt x="7682" y="2024"/>
                  </a:cubicBezTo>
                  <a:cubicBezTo>
                    <a:pt x="7682" y="2060"/>
                    <a:pt x="7580" y="2084"/>
                    <a:pt x="7580" y="2108"/>
                  </a:cubicBezTo>
                  <a:lnTo>
                    <a:pt x="7580" y="2108"/>
                  </a:lnTo>
                  <a:cubicBezTo>
                    <a:pt x="7598" y="2120"/>
                    <a:pt x="7640" y="2180"/>
                    <a:pt x="7646" y="2198"/>
                  </a:cubicBezTo>
                  <a:cubicBezTo>
                    <a:pt x="7646" y="2210"/>
                    <a:pt x="7640" y="2258"/>
                    <a:pt x="7634" y="2270"/>
                  </a:cubicBezTo>
                  <a:cubicBezTo>
                    <a:pt x="7628" y="2288"/>
                    <a:pt x="7604" y="2276"/>
                    <a:pt x="7586" y="2288"/>
                  </a:cubicBezTo>
                  <a:cubicBezTo>
                    <a:pt x="7568" y="2300"/>
                    <a:pt x="7568" y="2348"/>
                    <a:pt x="7550" y="2372"/>
                  </a:cubicBezTo>
                  <a:cubicBezTo>
                    <a:pt x="7544" y="2390"/>
                    <a:pt x="7520" y="2390"/>
                    <a:pt x="7508" y="2402"/>
                  </a:cubicBezTo>
                  <a:cubicBezTo>
                    <a:pt x="7490" y="2408"/>
                    <a:pt x="7514" y="2444"/>
                    <a:pt x="7514" y="2462"/>
                  </a:cubicBezTo>
                  <a:cubicBezTo>
                    <a:pt x="7562" y="2504"/>
                    <a:pt x="7520" y="2582"/>
                    <a:pt x="7544" y="2630"/>
                  </a:cubicBezTo>
                  <a:cubicBezTo>
                    <a:pt x="7562" y="2665"/>
                    <a:pt x="7562" y="2713"/>
                    <a:pt x="7604" y="2725"/>
                  </a:cubicBezTo>
                  <a:cubicBezTo>
                    <a:pt x="7628" y="2737"/>
                    <a:pt x="7694" y="2702"/>
                    <a:pt x="7730" y="2702"/>
                  </a:cubicBezTo>
                  <a:cubicBezTo>
                    <a:pt x="7790" y="2689"/>
                    <a:pt x="7820" y="2719"/>
                    <a:pt x="7856" y="2767"/>
                  </a:cubicBezTo>
                  <a:cubicBezTo>
                    <a:pt x="7886" y="2809"/>
                    <a:pt x="7928" y="2833"/>
                    <a:pt x="7964" y="2863"/>
                  </a:cubicBezTo>
                  <a:cubicBezTo>
                    <a:pt x="7964" y="2905"/>
                    <a:pt x="7922" y="2911"/>
                    <a:pt x="7940" y="2965"/>
                  </a:cubicBezTo>
                  <a:cubicBezTo>
                    <a:pt x="7946" y="3013"/>
                    <a:pt x="7940" y="3043"/>
                    <a:pt x="7928" y="3085"/>
                  </a:cubicBezTo>
                  <a:cubicBezTo>
                    <a:pt x="7922" y="3145"/>
                    <a:pt x="7928" y="3235"/>
                    <a:pt x="7886" y="3289"/>
                  </a:cubicBezTo>
                  <a:cubicBezTo>
                    <a:pt x="7874" y="3307"/>
                    <a:pt x="7856" y="3313"/>
                    <a:pt x="7838" y="3325"/>
                  </a:cubicBezTo>
                  <a:cubicBezTo>
                    <a:pt x="7820" y="3349"/>
                    <a:pt x="7820" y="3403"/>
                    <a:pt x="7784" y="3373"/>
                  </a:cubicBezTo>
                  <a:cubicBezTo>
                    <a:pt x="7754" y="3349"/>
                    <a:pt x="7658" y="3235"/>
                    <a:pt x="7634" y="3265"/>
                  </a:cubicBezTo>
                  <a:cubicBezTo>
                    <a:pt x="7574" y="3343"/>
                    <a:pt x="7508" y="3259"/>
                    <a:pt x="7437" y="3241"/>
                  </a:cubicBezTo>
                  <a:cubicBezTo>
                    <a:pt x="7418" y="3247"/>
                    <a:pt x="7371" y="3199"/>
                    <a:pt x="7371" y="3247"/>
                  </a:cubicBezTo>
                  <a:cubicBezTo>
                    <a:pt x="7365" y="3277"/>
                    <a:pt x="7341" y="3283"/>
                    <a:pt x="7317" y="3295"/>
                  </a:cubicBezTo>
                  <a:cubicBezTo>
                    <a:pt x="7293" y="3307"/>
                    <a:pt x="7287" y="3265"/>
                    <a:pt x="7275" y="3253"/>
                  </a:cubicBezTo>
                  <a:cubicBezTo>
                    <a:pt x="7269" y="3247"/>
                    <a:pt x="7245" y="3271"/>
                    <a:pt x="7233" y="3277"/>
                  </a:cubicBezTo>
                  <a:cubicBezTo>
                    <a:pt x="7161" y="3301"/>
                    <a:pt x="7113" y="3193"/>
                    <a:pt x="7077" y="3151"/>
                  </a:cubicBezTo>
                  <a:cubicBezTo>
                    <a:pt x="7047" y="3115"/>
                    <a:pt x="7053" y="3097"/>
                    <a:pt x="7011" y="3109"/>
                  </a:cubicBezTo>
                  <a:cubicBezTo>
                    <a:pt x="6987" y="3121"/>
                    <a:pt x="6975" y="3133"/>
                    <a:pt x="6951" y="3133"/>
                  </a:cubicBezTo>
                  <a:cubicBezTo>
                    <a:pt x="6897" y="3127"/>
                    <a:pt x="6921" y="3103"/>
                    <a:pt x="6897" y="3073"/>
                  </a:cubicBezTo>
                  <a:cubicBezTo>
                    <a:pt x="6903" y="3061"/>
                    <a:pt x="6885" y="3031"/>
                    <a:pt x="6885" y="3019"/>
                  </a:cubicBezTo>
                  <a:cubicBezTo>
                    <a:pt x="6885" y="2983"/>
                    <a:pt x="6921" y="2935"/>
                    <a:pt x="6939" y="2911"/>
                  </a:cubicBezTo>
                  <a:cubicBezTo>
                    <a:pt x="6981" y="2845"/>
                    <a:pt x="6903" y="2839"/>
                    <a:pt x="6891" y="2785"/>
                  </a:cubicBezTo>
                  <a:cubicBezTo>
                    <a:pt x="6885" y="2731"/>
                    <a:pt x="6867" y="2725"/>
                    <a:pt x="6831" y="2749"/>
                  </a:cubicBezTo>
                  <a:cubicBezTo>
                    <a:pt x="6801" y="2773"/>
                    <a:pt x="6801" y="2821"/>
                    <a:pt x="6765" y="2839"/>
                  </a:cubicBezTo>
                  <a:cubicBezTo>
                    <a:pt x="6717" y="2869"/>
                    <a:pt x="6687" y="2755"/>
                    <a:pt x="6640" y="2797"/>
                  </a:cubicBezTo>
                  <a:cubicBezTo>
                    <a:pt x="6585" y="2851"/>
                    <a:pt x="6508" y="2851"/>
                    <a:pt x="6442" y="2893"/>
                  </a:cubicBezTo>
                  <a:cubicBezTo>
                    <a:pt x="6430" y="2935"/>
                    <a:pt x="6358" y="2917"/>
                    <a:pt x="6328" y="2899"/>
                  </a:cubicBezTo>
                  <a:cubicBezTo>
                    <a:pt x="6298" y="2869"/>
                    <a:pt x="6292" y="2869"/>
                    <a:pt x="6292" y="2911"/>
                  </a:cubicBezTo>
                  <a:cubicBezTo>
                    <a:pt x="6286" y="2923"/>
                    <a:pt x="6256" y="2971"/>
                    <a:pt x="6256" y="2977"/>
                  </a:cubicBezTo>
                  <a:cubicBezTo>
                    <a:pt x="6274" y="3007"/>
                    <a:pt x="6292" y="3091"/>
                    <a:pt x="6238" y="3103"/>
                  </a:cubicBezTo>
                  <a:cubicBezTo>
                    <a:pt x="6184" y="3115"/>
                    <a:pt x="6184" y="3085"/>
                    <a:pt x="6202" y="3151"/>
                  </a:cubicBezTo>
                  <a:cubicBezTo>
                    <a:pt x="6208" y="3187"/>
                    <a:pt x="6166" y="3187"/>
                    <a:pt x="6148" y="3205"/>
                  </a:cubicBezTo>
                  <a:cubicBezTo>
                    <a:pt x="6136" y="3223"/>
                    <a:pt x="6142" y="3247"/>
                    <a:pt x="6136" y="3265"/>
                  </a:cubicBezTo>
                  <a:cubicBezTo>
                    <a:pt x="6112" y="3313"/>
                    <a:pt x="6076" y="3289"/>
                    <a:pt x="6046" y="3313"/>
                  </a:cubicBezTo>
                  <a:cubicBezTo>
                    <a:pt x="6028" y="3337"/>
                    <a:pt x="6082" y="3361"/>
                    <a:pt x="6058" y="3390"/>
                  </a:cubicBezTo>
                  <a:cubicBezTo>
                    <a:pt x="6070" y="3432"/>
                    <a:pt x="6070" y="3450"/>
                    <a:pt x="6064" y="3486"/>
                  </a:cubicBezTo>
                  <a:cubicBezTo>
                    <a:pt x="6058" y="3510"/>
                    <a:pt x="6022" y="3516"/>
                    <a:pt x="6022" y="3528"/>
                  </a:cubicBezTo>
                  <a:cubicBezTo>
                    <a:pt x="6022" y="3546"/>
                    <a:pt x="6040" y="3558"/>
                    <a:pt x="6046" y="3576"/>
                  </a:cubicBezTo>
                  <a:cubicBezTo>
                    <a:pt x="6046" y="3588"/>
                    <a:pt x="6040" y="3606"/>
                    <a:pt x="6034" y="3612"/>
                  </a:cubicBezTo>
                  <a:cubicBezTo>
                    <a:pt x="6022" y="3636"/>
                    <a:pt x="6052" y="3660"/>
                    <a:pt x="6028" y="3690"/>
                  </a:cubicBezTo>
                  <a:cubicBezTo>
                    <a:pt x="6004" y="3726"/>
                    <a:pt x="6082" y="3762"/>
                    <a:pt x="6070" y="3810"/>
                  </a:cubicBezTo>
                  <a:cubicBezTo>
                    <a:pt x="6052" y="3864"/>
                    <a:pt x="5968" y="3888"/>
                    <a:pt x="6040" y="3942"/>
                  </a:cubicBezTo>
                  <a:cubicBezTo>
                    <a:pt x="6100" y="3966"/>
                    <a:pt x="6088" y="4038"/>
                    <a:pt x="6148" y="4020"/>
                  </a:cubicBezTo>
                  <a:cubicBezTo>
                    <a:pt x="6178" y="4008"/>
                    <a:pt x="6166" y="4050"/>
                    <a:pt x="6178" y="4062"/>
                  </a:cubicBezTo>
                  <a:cubicBezTo>
                    <a:pt x="6202" y="4080"/>
                    <a:pt x="6220" y="4074"/>
                    <a:pt x="6244" y="4074"/>
                  </a:cubicBezTo>
                  <a:cubicBezTo>
                    <a:pt x="6286" y="4074"/>
                    <a:pt x="6274" y="4044"/>
                    <a:pt x="6304" y="4032"/>
                  </a:cubicBezTo>
                  <a:cubicBezTo>
                    <a:pt x="6406" y="4008"/>
                    <a:pt x="6406" y="4008"/>
                    <a:pt x="6406" y="4008"/>
                  </a:cubicBezTo>
                  <a:cubicBezTo>
                    <a:pt x="6442" y="4002"/>
                    <a:pt x="6472" y="4026"/>
                    <a:pt x="6484" y="4062"/>
                  </a:cubicBezTo>
                  <a:cubicBezTo>
                    <a:pt x="6484" y="4074"/>
                    <a:pt x="6472" y="4128"/>
                    <a:pt x="6496" y="4116"/>
                  </a:cubicBezTo>
                  <a:cubicBezTo>
                    <a:pt x="6543" y="4098"/>
                    <a:pt x="6580" y="4134"/>
                    <a:pt x="6556" y="4176"/>
                  </a:cubicBezTo>
                  <a:cubicBezTo>
                    <a:pt x="6532" y="4212"/>
                    <a:pt x="6550" y="4236"/>
                    <a:pt x="6538" y="4277"/>
                  </a:cubicBezTo>
                  <a:cubicBezTo>
                    <a:pt x="6520" y="4319"/>
                    <a:pt x="6490" y="4283"/>
                    <a:pt x="6466" y="4295"/>
                  </a:cubicBezTo>
                  <a:cubicBezTo>
                    <a:pt x="6442" y="4301"/>
                    <a:pt x="6382" y="4349"/>
                    <a:pt x="6388" y="4373"/>
                  </a:cubicBezTo>
                  <a:cubicBezTo>
                    <a:pt x="6400" y="4463"/>
                    <a:pt x="6406" y="4445"/>
                    <a:pt x="6334" y="4505"/>
                  </a:cubicBezTo>
                  <a:cubicBezTo>
                    <a:pt x="6328" y="4535"/>
                    <a:pt x="6310" y="4547"/>
                    <a:pt x="6304" y="4589"/>
                  </a:cubicBezTo>
                  <a:cubicBezTo>
                    <a:pt x="6304" y="4631"/>
                    <a:pt x="6322" y="4697"/>
                    <a:pt x="6346" y="4733"/>
                  </a:cubicBezTo>
                  <a:cubicBezTo>
                    <a:pt x="6358" y="4751"/>
                    <a:pt x="6382" y="4757"/>
                    <a:pt x="6400" y="4763"/>
                  </a:cubicBezTo>
                  <a:cubicBezTo>
                    <a:pt x="6436" y="4775"/>
                    <a:pt x="6436" y="4817"/>
                    <a:pt x="6454" y="4841"/>
                  </a:cubicBezTo>
                  <a:cubicBezTo>
                    <a:pt x="6472" y="4859"/>
                    <a:pt x="6502" y="4865"/>
                    <a:pt x="6508" y="4889"/>
                  </a:cubicBezTo>
                  <a:cubicBezTo>
                    <a:pt x="6520" y="4901"/>
                    <a:pt x="6508" y="4919"/>
                    <a:pt x="6520" y="4937"/>
                  </a:cubicBezTo>
                  <a:cubicBezTo>
                    <a:pt x="6532" y="4961"/>
                    <a:pt x="6550" y="4961"/>
                    <a:pt x="6550" y="4996"/>
                  </a:cubicBezTo>
                  <a:cubicBezTo>
                    <a:pt x="6550" y="5027"/>
                    <a:pt x="6585" y="5044"/>
                    <a:pt x="6598" y="5074"/>
                  </a:cubicBezTo>
                  <a:cubicBezTo>
                    <a:pt x="6603" y="5158"/>
                    <a:pt x="6502" y="5176"/>
                    <a:pt x="6472" y="5248"/>
                  </a:cubicBezTo>
                  <a:cubicBezTo>
                    <a:pt x="6460" y="5278"/>
                    <a:pt x="6430" y="5302"/>
                    <a:pt x="6400" y="5308"/>
                  </a:cubicBezTo>
                  <a:cubicBezTo>
                    <a:pt x="6382" y="5308"/>
                    <a:pt x="6364" y="5308"/>
                    <a:pt x="6346" y="5296"/>
                  </a:cubicBezTo>
                  <a:cubicBezTo>
                    <a:pt x="6322" y="5284"/>
                    <a:pt x="6292" y="5284"/>
                    <a:pt x="6262" y="5284"/>
                  </a:cubicBezTo>
                  <a:cubicBezTo>
                    <a:pt x="6244" y="5290"/>
                    <a:pt x="6226" y="5284"/>
                    <a:pt x="6208" y="5290"/>
                  </a:cubicBezTo>
                  <a:cubicBezTo>
                    <a:pt x="6190" y="5302"/>
                    <a:pt x="6172" y="5350"/>
                    <a:pt x="6148" y="5350"/>
                  </a:cubicBezTo>
                  <a:cubicBezTo>
                    <a:pt x="6130" y="5350"/>
                    <a:pt x="6046" y="5278"/>
                    <a:pt x="6046" y="5260"/>
                  </a:cubicBezTo>
                  <a:cubicBezTo>
                    <a:pt x="6046" y="5254"/>
                    <a:pt x="6070" y="5242"/>
                    <a:pt x="6070" y="5242"/>
                  </a:cubicBezTo>
                  <a:cubicBezTo>
                    <a:pt x="6094" y="5218"/>
                    <a:pt x="6118" y="5140"/>
                    <a:pt x="6100" y="5104"/>
                  </a:cubicBezTo>
                  <a:cubicBezTo>
                    <a:pt x="6076" y="5056"/>
                    <a:pt x="6010" y="4985"/>
                    <a:pt x="5950" y="4979"/>
                  </a:cubicBezTo>
                  <a:cubicBezTo>
                    <a:pt x="5920" y="4972"/>
                    <a:pt x="5836" y="4955"/>
                    <a:pt x="5818" y="4919"/>
                  </a:cubicBezTo>
                  <a:cubicBezTo>
                    <a:pt x="5818" y="4907"/>
                    <a:pt x="5794" y="4859"/>
                    <a:pt x="5807" y="4853"/>
                  </a:cubicBezTo>
                  <a:cubicBezTo>
                    <a:pt x="5866" y="4823"/>
                    <a:pt x="5866" y="4775"/>
                    <a:pt x="5818" y="4739"/>
                  </a:cubicBezTo>
                  <a:cubicBezTo>
                    <a:pt x="5807" y="4727"/>
                    <a:pt x="5770" y="4709"/>
                    <a:pt x="5765" y="4691"/>
                  </a:cubicBezTo>
                  <a:cubicBezTo>
                    <a:pt x="5753" y="4655"/>
                    <a:pt x="5783" y="4631"/>
                    <a:pt x="5788" y="4595"/>
                  </a:cubicBezTo>
                  <a:cubicBezTo>
                    <a:pt x="5800" y="4589"/>
                    <a:pt x="5860" y="4511"/>
                    <a:pt x="5825" y="4511"/>
                  </a:cubicBezTo>
                  <a:cubicBezTo>
                    <a:pt x="5788" y="4511"/>
                    <a:pt x="5747" y="4511"/>
                    <a:pt x="5723" y="4481"/>
                  </a:cubicBezTo>
                  <a:cubicBezTo>
                    <a:pt x="5711" y="4457"/>
                    <a:pt x="5675" y="4433"/>
                    <a:pt x="5669" y="4409"/>
                  </a:cubicBezTo>
                  <a:cubicBezTo>
                    <a:pt x="5645" y="4349"/>
                    <a:pt x="5675" y="4313"/>
                    <a:pt x="5591" y="4337"/>
                  </a:cubicBezTo>
                  <a:cubicBezTo>
                    <a:pt x="5555" y="4349"/>
                    <a:pt x="5555" y="4415"/>
                    <a:pt x="5519" y="4421"/>
                  </a:cubicBezTo>
                  <a:cubicBezTo>
                    <a:pt x="5495" y="4421"/>
                    <a:pt x="5435" y="4307"/>
                    <a:pt x="5429" y="4325"/>
                  </a:cubicBezTo>
                  <a:cubicBezTo>
                    <a:pt x="5417" y="4367"/>
                    <a:pt x="5381" y="4361"/>
                    <a:pt x="5345" y="4373"/>
                  </a:cubicBezTo>
                  <a:cubicBezTo>
                    <a:pt x="5321" y="4379"/>
                    <a:pt x="5333" y="4385"/>
                    <a:pt x="5321" y="4403"/>
                  </a:cubicBezTo>
                  <a:cubicBezTo>
                    <a:pt x="5315" y="4421"/>
                    <a:pt x="5273" y="4439"/>
                    <a:pt x="5261" y="4451"/>
                  </a:cubicBezTo>
                  <a:cubicBezTo>
                    <a:pt x="5249" y="4457"/>
                    <a:pt x="5135" y="4433"/>
                    <a:pt x="5099" y="4457"/>
                  </a:cubicBezTo>
                  <a:cubicBezTo>
                    <a:pt x="5087" y="4463"/>
                    <a:pt x="5087" y="4493"/>
                    <a:pt x="5063" y="4505"/>
                  </a:cubicBezTo>
                  <a:cubicBezTo>
                    <a:pt x="5021" y="4529"/>
                    <a:pt x="4968" y="4541"/>
                    <a:pt x="4932" y="4577"/>
                  </a:cubicBezTo>
                  <a:cubicBezTo>
                    <a:pt x="4812" y="4685"/>
                    <a:pt x="4824" y="4523"/>
                    <a:pt x="4716" y="4523"/>
                  </a:cubicBezTo>
                  <a:cubicBezTo>
                    <a:pt x="4614" y="4517"/>
                    <a:pt x="4680" y="4619"/>
                    <a:pt x="4644" y="4649"/>
                  </a:cubicBezTo>
                  <a:cubicBezTo>
                    <a:pt x="4578" y="4709"/>
                    <a:pt x="4650" y="4691"/>
                    <a:pt x="4650" y="4751"/>
                  </a:cubicBezTo>
                  <a:cubicBezTo>
                    <a:pt x="4644" y="4781"/>
                    <a:pt x="4608" y="4781"/>
                    <a:pt x="4614" y="4829"/>
                  </a:cubicBezTo>
                  <a:cubicBezTo>
                    <a:pt x="4626" y="4883"/>
                    <a:pt x="4578" y="4883"/>
                    <a:pt x="4530" y="4889"/>
                  </a:cubicBezTo>
                  <a:cubicBezTo>
                    <a:pt x="4464" y="4889"/>
                    <a:pt x="4464" y="4793"/>
                    <a:pt x="4410" y="4841"/>
                  </a:cubicBezTo>
                  <a:cubicBezTo>
                    <a:pt x="4404" y="4865"/>
                    <a:pt x="4332" y="4913"/>
                    <a:pt x="4308" y="4919"/>
                  </a:cubicBezTo>
                  <a:cubicBezTo>
                    <a:pt x="4230" y="4943"/>
                    <a:pt x="4188" y="4924"/>
                    <a:pt x="4140" y="4871"/>
                  </a:cubicBezTo>
                  <a:cubicBezTo>
                    <a:pt x="4111" y="4835"/>
                    <a:pt x="4069" y="4883"/>
                    <a:pt x="4033" y="4871"/>
                  </a:cubicBezTo>
                  <a:cubicBezTo>
                    <a:pt x="4003" y="4859"/>
                    <a:pt x="3985" y="4835"/>
                    <a:pt x="3967" y="4811"/>
                  </a:cubicBezTo>
                  <a:cubicBezTo>
                    <a:pt x="3937" y="4775"/>
                    <a:pt x="3919" y="4841"/>
                    <a:pt x="3877" y="4811"/>
                  </a:cubicBezTo>
                  <a:cubicBezTo>
                    <a:pt x="3829" y="4763"/>
                    <a:pt x="3793" y="4709"/>
                    <a:pt x="3745" y="4661"/>
                  </a:cubicBezTo>
                  <a:cubicBezTo>
                    <a:pt x="3745" y="4637"/>
                    <a:pt x="3727" y="4619"/>
                    <a:pt x="3721" y="4595"/>
                  </a:cubicBezTo>
                  <a:cubicBezTo>
                    <a:pt x="3709" y="4553"/>
                    <a:pt x="3703" y="4505"/>
                    <a:pt x="3685" y="4469"/>
                  </a:cubicBezTo>
                  <a:cubicBezTo>
                    <a:pt x="3661" y="4421"/>
                    <a:pt x="3571" y="4397"/>
                    <a:pt x="3529" y="4367"/>
                  </a:cubicBezTo>
                  <a:cubicBezTo>
                    <a:pt x="3499" y="4349"/>
                    <a:pt x="3523" y="4337"/>
                    <a:pt x="3529" y="4313"/>
                  </a:cubicBezTo>
                  <a:cubicBezTo>
                    <a:pt x="3541" y="4277"/>
                    <a:pt x="3529" y="4253"/>
                    <a:pt x="3523" y="4218"/>
                  </a:cubicBezTo>
                  <a:cubicBezTo>
                    <a:pt x="3529" y="4188"/>
                    <a:pt x="3505" y="4122"/>
                    <a:pt x="3493" y="4092"/>
                  </a:cubicBezTo>
                  <a:cubicBezTo>
                    <a:pt x="3475" y="4044"/>
                    <a:pt x="3505" y="3978"/>
                    <a:pt x="3511" y="3930"/>
                  </a:cubicBezTo>
                  <a:cubicBezTo>
                    <a:pt x="3517" y="3870"/>
                    <a:pt x="3499" y="3828"/>
                    <a:pt x="3523" y="3774"/>
                  </a:cubicBezTo>
                  <a:cubicBezTo>
                    <a:pt x="3529" y="3762"/>
                    <a:pt x="3535" y="3744"/>
                    <a:pt x="3529" y="3726"/>
                  </a:cubicBezTo>
                  <a:cubicBezTo>
                    <a:pt x="3505" y="3720"/>
                    <a:pt x="3487" y="3726"/>
                    <a:pt x="3463" y="3696"/>
                  </a:cubicBezTo>
                  <a:cubicBezTo>
                    <a:pt x="3445" y="3666"/>
                    <a:pt x="3505" y="3684"/>
                    <a:pt x="3511" y="3642"/>
                  </a:cubicBezTo>
                  <a:cubicBezTo>
                    <a:pt x="3511" y="3624"/>
                    <a:pt x="3511" y="3469"/>
                    <a:pt x="3481" y="3534"/>
                  </a:cubicBezTo>
                  <a:cubicBezTo>
                    <a:pt x="3463" y="3576"/>
                    <a:pt x="3397" y="3582"/>
                    <a:pt x="3367" y="3618"/>
                  </a:cubicBezTo>
                  <a:cubicBezTo>
                    <a:pt x="3314" y="3696"/>
                    <a:pt x="3325" y="3894"/>
                    <a:pt x="3206" y="3744"/>
                  </a:cubicBezTo>
                  <a:cubicBezTo>
                    <a:pt x="3140" y="3660"/>
                    <a:pt x="3140" y="3660"/>
                    <a:pt x="3140" y="3660"/>
                  </a:cubicBezTo>
                  <a:cubicBezTo>
                    <a:pt x="3104" y="3612"/>
                    <a:pt x="3146" y="3558"/>
                    <a:pt x="3092" y="3522"/>
                  </a:cubicBezTo>
                  <a:cubicBezTo>
                    <a:pt x="3074" y="3516"/>
                    <a:pt x="3056" y="3546"/>
                    <a:pt x="3038" y="3552"/>
                  </a:cubicBezTo>
                  <a:cubicBezTo>
                    <a:pt x="3002" y="3570"/>
                    <a:pt x="2930" y="3546"/>
                    <a:pt x="2876" y="3564"/>
                  </a:cubicBezTo>
                  <a:cubicBezTo>
                    <a:pt x="2840" y="3576"/>
                    <a:pt x="2798" y="3588"/>
                    <a:pt x="2756" y="3594"/>
                  </a:cubicBezTo>
                  <a:cubicBezTo>
                    <a:pt x="2720" y="3600"/>
                    <a:pt x="2690" y="3666"/>
                    <a:pt x="2702" y="3696"/>
                  </a:cubicBezTo>
                  <a:cubicBezTo>
                    <a:pt x="2732" y="3762"/>
                    <a:pt x="2738" y="3816"/>
                    <a:pt x="2678" y="3864"/>
                  </a:cubicBezTo>
                  <a:cubicBezTo>
                    <a:pt x="2678" y="3900"/>
                    <a:pt x="2618" y="3888"/>
                    <a:pt x="2594" y="3900"/>
                  </a:cubicBezTo>
                  <a:cubicBezTo>
                    <a:pt x="2547" y="3930"/>
                    <a:pt x="2589" y="4020"/>
                    <a:pt x="2606" y="4056"/>
                  </a:cubicBezTo>
                  <a:cubicBezTo>
                    <a:pt x="2618" y="4086"/>
                    <a:pt x="2678" y="4074"/>
                    <a:pt x="2696" y="4110"/>
                  </a:cubicBezTo>
                  <a:cubicBezTo>
                    <a:pt x="2708" y="4122"/>
                    <a:pt x="2732" y="4152"/>
                    <a:pt x="2726" y="4170"/>
                  </a:cubicBezTo>
                  <a:cubicBezTo>
                    <a:pt x="2714" y="4199"/>
                    <a:pt x="2672" y="4205"/>
                    <a:pt x="2708" y="4247"/>
                  </a:cubicBezTo>
                  <a:cubicBezTo>
                    <a:pt x="2732" y="4277"/>
                    <a:pt x="2756" y="4271"/>
                    <a:pt x="2732" y="4325"/>
                  </a:cubicBezTo>
                  <a:cubicBezTo>
                    <a:pt x="2690" y="4379"/>
                    <a:pt x="2702" y="4463"/>
                    <a:pt x="2768" y="4493"/>
                  </a:cubicBezTo>
                  <a:cubicBezTo>
                    <a:pt x="2798" y="4511"/>
                    <a:pt x="2798" y="4559"/>
                    <a:pt x="2780" y="4583"/>
                  </a:cubicBezTo>
                  <a:cubicBezTo>
                    <a:pt x="2768" y="4607"/>
                    <a:pt x="2798" y="4643"/>
                    <a:pt x="2804" y="4661"/>
                  </a:cubicBezTo>
                  <a:cubicBezTo>
                    <a:pt x="2828" y="4697"/>
                    <a:pt x="2732" y="4745"/>
                    <a:pt x="2726" y="4763"/>
                  </a:cubicBezTo>
                  <a:cubicBezTo>
                    <a:pt x="2726" y="4787"/>
                    <a:pt x="2744" y="4805"/>
                    <a:pt x="2744" y="4829"/>
                  </a:cubicBezTo>
                  <a:cubicBezTo>
                    <a:pt x="2738" y="4865"/>
                    <a:pt x="2696" y="4895"/>
                    <a:pt x="2678" y="4919"/>
                  </a:cubicBezTo>
                  <a:cubicBezTo>
                    <a:pt x="2672" y="4948"/>
                    <a:pt x="2654" y="4948"/>
                    <a:pt x="2636" y="4966"/>
                  </a:cubicBezTo>
                  <a:cubicBezTo>
                    <a:pt x="2624" y="4985"/>
                    <a:pt x="2630" y="5003"/>
                    <a:pt x="2624" y="5014"/>
                  </a:cubicBezTo>
                  <a:cubicBezTo>
                    <a:pt x="2624" y="5027"/>
                    <a:pt x="2606" y="5032"/>
                    <a:pt x="2600" y="5050"/>
                  </a:cubicBezTo>
                  <a:cubicBezTo>
                    <a:pt x="2589" y="5104"/>
                    <a:pt x="2600" y="5176"/>
                    <a:pt x="2589" y="5236"/>
                  </a:cubicBezTo>
                  <a:cubicBezTo>
                    <a:pt x="2576" y="5284"/>
                    <a:pt x="2552" y="5242"/>
                    <a:pt x="2529" y="5254"/>
                  </a:cubicBezTo>
                  <a:cubicBezTo>
                    <a:pt x="2510" y="5254"/>
                    <a:pt x="2469" y="5284"/>
                    <a:pt x="2457" y="5296"/>
                  </a:cubicBezTo>
                  <a:cubicBezTo>
                    <a:pt x="2457" y="5308"/>
                    <a:pt x="2481" y="5326"/>
                    <a:pt x="2469" y="5344"/>
                  </a:cubicBezTo>
                  <a:cubicBezTo>
                    <a:pt x="2457" y="5386"/>
                    <a:pt x="2439" y="5386"/>
                    <a:pt x="2403" y="5404"/>
                  </a:cubicBezTo>
                  <a:cubicBezTo>
                    <a:pt x="2373" y="5416"/>
                    <a:pt x="2373" y="5452"/>
                    <a:pt x="2361" y="5482"/>
                  </a:cubicBezTo>
                  <a:cubicBezTo>
                    <a:pt x="2367" y="5512"/>
                    <a:pt x="2373" y="5578"/>
                    <a:pt x="2349" y="5596"/>
                  </a:cubicBezTo>
                  <a:cubicBezTo>
                    <a:pt x="2319" y="5626"/>
                    <a:pt x="2289" y="5626"/>
                    <a:pt x="2253" y="5632"/>
                  </a:cubicBezTo>
                  <a:cubicBezTo>
                    <a:pt x="2223" y="5638"/>
                    <a:pt x="2217" y="5644"/>
                    <a:pt x="2217" y="5656"/>
                  </a:cubicBezTo>
                  <a:lnTo>
                    <a:pt x="2217" y="5656"/>
                  </a:lnTo>
                  <a:cubicBezTo>
                    <a:pt x="2169" y="5632"/>
                    <a:pt x="2073" y="5572"/>
                    <a:pt x="2061" y="5518"/>
                  </a:cubicBezTo>
                  <a:cubicBezTo>
                    <a:pt x="2049" y="5464"/>
                    <a:pt x="2025" y="5428"/>
                    <a:pt x="1965" y="5404"/>
                  </a:cubicBezTo>
                  <a:cubicBezTo>
                    <a:pt x="1923" y="5392"/>
                    <a:pt x="1905" y="5380"/>
                    <a:pt x="1875" y="5344"/>
                  </a:cubicBezTo>
                  <a:cubicBezTo>
                    <a:pt x="1875" y="5326"/>
                    <a:pt x="1869" y="5290"/>
                    <a:pt x="1857" y="5272"/>
                  </a:cubicBezTo>
                  <a:cubicBezTo>
                    <a:pt x="1845" y="5254"/>
                    <a:pt x="1815" y="5242"/>
                    <a:pt x="1827" y="5206"/>
                  </a:cubicBezTo>
                  <a:cubicBezTo>
                    <a:pt x="1839" y="5158"/>
                    <a:pt x="1845" y="5128"/>
                    <a:pt x="1845" y="5074"/>
                  </a:cubicBezTo>
                  <a:cubicBezTo>
                    <a:pt x="1845" y="5027"/>
                    <a:pt x="1809" y="5032"/>
                    <a:pt x="1791" y="4996"/>
                  </a:cubicBezTo>
                  <a:cubicBezTo>
                    <a:pt x="1785" y="4972"/>
                    <a:pt x="1779" y="4948"/>
                    <a:pt x="1774" y="4931"/>
                  </a:cubicBezTo>
                  <a:cubicBezTo>
                    <a:pt x="1743" y="4841"/>
                    <a:pt x="1803" y="4841"/>
                    <a:pt x="1821" y="4775"/>
                  </a:cubicBezTo>
                  <a:cubicBezTo>
                    <a:pt x="1827" y="4751"/>
                    <a:pt x="1833" y="4733"/>
                    <a:pt x="1827" y="4709"/>
                  </a:cubicBezTo>
                  <a:cubicBezTo>
                    <a:pt x="1827" y="4691"/>
                    <a:pt x="1798" y="4679"/>
                    <a:pt x="1791" y="4661"/>
                  </a:cubicBezTo>
                  <a:cubicBezTo>
                    <a:pt x="1791" y="4649"/>
                    <a:pt x="1821" y="4559"/>
                    <a:pt x="1827" y="4553"/>
                  </a:cubicBezTo>
                  <a:cubicBezTo>
                    <a:pt x="1845" y="4535"/>
                    <a:pt x="1881" y="4517"/>
                    <a:pt x="1893" y="4499"/>
                  </a:cubicBezTo>
                  <a:cubicBezTo>
                    <a:pt x="1917" y="4475"/>
                    <a:pt x="1917" y="4409"/>
                    <a:pt x="1917" y="4379"/>
                  </a:cubicBezTo>
                  <a:cubicBezTo>
                    <a:pt x="1917" y="4319"/>
                    <a:pt x="1881" y="4265"/>
                    <a:pt x="1923" y="4212"/>
                  </a:cubicBezTo>
                  <a:cubicBezTo>
                    <a:pt x="1941" y="4188"/>
                    <a:pt x="1887" y="4170"/>
                    <a:pt x="1911" y="4152"/>
                  </a:cubicBezTo>
                  <a:cubicBezTo>
                    <a:pt x="1935" y="4140"/>
                    <a:pt x="1983" y="4164"/>
                    <a:pt x="1947" y="4110"/>
                  </a:cubicBezTo>
                  <a:cubicBezTo>
                    <a:pt x="1935" y="4062"/>
                    <a:pt x="1899" y="4026"/>
                    <a:pt x="1893" y="3978"/>
                  </a:cubicBezTo>
                  <a:cubicBezTo>
                    <a:pt x="1887" y="3930"/>
                    <a:pt x="1917" y="3894"/>
                    <a:pt x="1917" y="3852"/>
                  </a:cubicBezTo>
                  <a:cubicBezTo>
                    <a:pt x="1917" y="3840"/>
                    <a:pt x="1905" y="3786"/>
                    <a:pt x="1899" y="3774"/>
                  </a:cubicBezTo>
                  <a:cubicBezTo>
                    <a:pt x="1893" y="3756"/>
                    <a:pt x="1845" y="3696"/>
                    <a:pt x="1833" y="3696"/>
                  </a:cubicBezTo>
                  <a:cubicBezTo>
                    <a:pt x="1809" y="3696"/>
                    <a:pt x="1785" y="3720"/>
                    <a:pt x="1761" y="3726"/>
                  </a:cubicBezTo>
                  <a:cubicBezTo>
                    <a:pt x="1737" y="3738"/>
                    <a:pt x="1719" y="3696"/>
                    <a:pt x="1714" y="3678"/>
                  </a:cubicBezTo>
                  <a:cubicBezTo>
                    <a:pt x="1678" y="3642"/>
                    <a:pt x="1672" y="3606"/>
                    <a:pt x="1648" y="3570"/>
                  </a:cubicBezTo>
                  <a:cubicBezTo>
                    <a:pt x="1618" y="3522"/>
                    <a:pt x="1612" y="3498"/>
                    <a:pt x="1606" y="3438"/>
                  </a:cubicBezTo>
                  <a:cubicBezTo>
                    <a:pt x="1606" y="3408"/>
                    <a:pt x="1582" y="3397"/>
                    <a:pt x="1594" y="3373"/>
                  </a:cubicBezTo>
                  <a:cubicBezTo>
                    <a:pt x="1612" y="3337"/>
                    <a:pt x="1612" y="3307"/>
                    <a:pt x="1612" y="3271"/>
                  </a:cubicBezTo>
                  <a:cubicBezTo>
                    <a:pt x="1612" y="3217"/>
                    <a:pt x="1636" y="3175"/>
                    <a:pt x="1654" y="3127"/>
                  </a:cubicBezTo>
                  <a:cubicBezTo>
                    <a:pt x="1660" y="3109"/>
                    <a:pt x="1702" y="3043"/>
                    <a:pt x="1695" y="3031"/>
                  </a:cubicBezTo>
                  <a:cubicBezTo>
                    <a:pt x="1684" y="3013"/>
                    <a:pt x="1636" y="2989"/>
                    <a:pt x="1648" y="2965"/>
                  </a:cubicBezTo>
                  <a:cubicBezTo>
                    <a:pt x="1660" y="2941"/>
                    <a:pt x="1636" y="2941"/>
                    <a:pt x="1612" y="2935"/>
                  </a:cubicBezTo>
                  <a:cubicBezTo>
                    <a:pt x="1576" y="2923"/>
                    <a:pt x="1576" y="2905"/>
                    <a:pt x="1546" y="2881"/>
                  </a:cubicBezTo>
                  <a:cubicBezTo>
                    <a:pt x="1474" y="2833"/>
                    <a:pt x="1450" y="2935"/>
                    <a:pt x="1420" y="2929"/>
                  </a:cubicBezTo>
                  <a:cubicBezTo>
                    <a:pt x="1396" y="2929"/>
                    <a:pt x="1384" y="2935"/>
                    <a:pt x="1354" y="2929"/>
                  </a:cubicBezTo>
                  <a:cubicBezTo>
                    <a:pt x="1324" y="2923"/>
                    <a:pt x="1342" y="2785"/>
                    <a:pt x="1330" y="2755"/>
                  </a:cubicBezTo>
                  <a:cubicBezTo>
                    <a:pt x="1300" y="2702"/>
                    <a:pt x="1306" y="2791"/>
                    <a:pt x="1294" y="2803"/>
                  </a:cubicBezTo>
                  <a:cubicBezTo>
                    <a:pt x="1252" y="2857"/>
                    <a:pt x="1222" y="2803"/>
                    <a:pt x="1180" y="2809"/>
                  </a:cubicBezTo>
                  <a:cubicBezTo>
                    <a:pt x="1150" y="2815"/>
                    <a:pt x="1132" y="2845"/>
                    <a:pt x="1102" y="2857"/>
                  </a:cubicBezTo>
                  <a:cubicBezTo>
                    <a:pt x="1090" y="2887"/>
                    <a:pt x="1096" y="2881"/>
                    <a:pt x="1108" y="2911"/>
                  </a:cubicBezTo>
                  <a:cubicBezTo>
                    <a:pt x="1108" y="2923"/>
                    <a:pt x="1126" y="2941"/>
                    <a:pt x="1132" y="2947"/>
                  </a:cubicBezTo>
                  <a:cubicBezTo>
                    <a:pt x="1156" y="2959"/>
                    <a:pt x="1150" y="2989"/>
                    <a:pt x="1132" y="3007"/>
                  </a:cubicBezTo>
                  <a:cubicBezTo>
                    <a:pt x="1102" y="3049"/>
                    <a:pt x="994" y="3109"/>
                    <a:pt x="941" y="3115"/>
                  </a:cubicBezTo>
                  <a:cubicBezTo>
                    <a:pt x="887" y="3127"/>
                    <a:pt x="857" y="3169"/>
                    <a:pt x="803" y="3187"/>
                  </a:cubicBezTo>
                  <a:cubicBezTo>
                    <a:pt x="773" y="3181"/>
                    <a:pt x="797" y="3127"/>
                    <a:pt x="755" y="3145"/>
                  </a:cubicBezTo>
                  <a:cubicBezTo>
                    <a:pt x="725" y="3157"/>
                    <a:pt x="683" y="3187"/>
                    <a:pt x="647" y="3175"/>
                  </a:cubicBezTo>
                  <a:cubicBezTo>
                    <a:pt x="605" y="3157"/>
                    <a:pt x="497" y="3133"/>
                    <a:pt x="461" y="3103"/>
                  </a:cubicBezTo>
                  <a:cubicBezTo>
                    <a:pt x="419" y="3073"/>
                    <a:pt x="407" y="3145"/>
                    <a:pt x="365" y="3115"/>
                  </a:cubicBezTo>
                  <a:cubicBezTo>
                    <a:pt x="353" y="3109"/>
                    <a:pt x="329" y="3091"/>
                    <a:pt x="317" y="3115"/>
                  </a:cubicBezTo>
                  <a:cubicBezTo>
                    <a:pt x="281" y="3175"/>
                    <a:pt x="233" y="3085"/>
                    <a:pt x="215" y="3073"/>
                  </a:cubicBezTo>
                  <a:cubicBezTo>
                    <a:pt x="191" y="3061"/>
                    <a:pt x="155" y="3085"/>
                    <a:pt x="131" y="3085"/>
                  </a:cubicBezTo>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41" name="Freeform 142">
              <a:extLst>
                <a:ext uri="{FF2B5EF4-FFF2-40B4-BE49-F238E27FC236}">
                  <a16:creationId xmlns:a16="http://schemas.microsoft.com/office/drawing/2014/main" id="{E8654391-19B0-2E43-A8E4-F00BA491140F}"/>
                </a:ext>
              </a:extLst>
            </p:cNvPr>
            <p:cNvSpPr>
              <a:spLocks noChangeArrowheads="1"/>
            </p:cNvSpPr>
            <p:nvPr/>
          </p:nvSpPr>
          <p:spPr bwMode="auto">
            <a:xfrm>
              <a:off x="6866034" y="8046111"/>
              <a:ext cx="1803833" cy="2756492"/>
            </a:xfrm>
            <a:custGeom>
              <a:avLst/>
              <a:gdLst>
                <a:gd name="T0" fmla="*/ 2535 w 3381"/>
                <a:gd name="T1" fmla="*/ 4248 h 5166"/>
                <a:gd name="T2" fmla="*/ 2493 w 3381"/>
                <a:gd name="T3" fmla="*/ 4218 h 5166"/>
                <a:gd name="T4" fmla="*/ 2559 w 3381"/>
                <a:gd name="T5" fmla="*/ 4122 h 5166"/>
                <a:gd name="T6" fmla="*/ 2571 w 3381"/>
                <a:gd name="T7" fmla="*/ 4224 h 5166"/>
                <a:gd name="T8" fmla="*/ 1294 w 3381"/>
                <a:gd name="T9" fmla="*/ 383 h 5166"/>
                <a:gd name="T10" fmla="*/ 1175 w 3381"/>
                <a:gd name="T11" fmla="*/ 473 h 5166"/>
                <a:gd name="T12" fmla="*/ 1019 w 3381"/>
                <a:gd name="T13" fmla="*/ 389 h 5166"/>
                <a:gd name="T14" fmla="*/ 719 w 3381"/>
                <a:gd name="T15" fmla="*/ 335 h 5166"/>
                <a:gd name="T16" fmla="*/ 402 w 3381"/>
                <a:gd name="T17" fmla="*/ 712 h 5166"/>
                <a:gd name="T18" fmla="*/ 288 w 3381"/>
                <a:gd name="T19" fmla="*/ 856 h 5166"/>
                <a:gd name="T20" fmla="*/ 54 w 3381"/>
                <a:gd name="T21" fmla="*/ 904 h 5166"/>
                <a:gd name="T22" fmla="*/ 12 w 3381"/>
                <a:gd name="T23" fmla="*/ 1126 h 5166"/>
                <a:gd name="T24" fmla="*/ 24 w 3381"/>
                <a:gd name="T25" fmla="*/ 1180 h 5166"/>
                <a:gd name="T26" fmla="*/ 342 w 3381"/>
                <a:gd name="T27" fmla="*/ 1264 h 5166"/>
                <a:gd name="T28" fmla="*/ 366 w 3381"/>
                <a:gd name="T29" fmla="*/ 1516 h 5166"/>
                <a:gd name="T30" fmla="*/ 354 w 3381"/>
                <a:gd name="T31" fmla="*/ 1833 h 5166"/>
                <a:gd name="T32" fmla="*/ 264 w 3381"/>
                <a:gd name="T33" fmla="*/ 2061 h 5166"/>
                <a:gd name="T34" fmla="*/ 336 w 3381"/>
                <a:gd name="T35" fmla="*/ 2468 h 5166"/>
                <a:gd name="T36" fmla="*/ 509 w 3381"/>
                <a:gd name="T37" fmla="*/ 2582 h 5166"/>
                <a:gd name="T38" fmla="*/ 695 w 3381"/>
                <a:gd name="T39" fmla="*/ 2768 h 5166"/>
                <a:gd name="T40" fmla="*/ 815 w 3381"/>
                <a:gd name="T41" fmla="*/ 2912 h 5166"/>
                <a:gd name="T42" fmla="*/ 929 w 3381"/>
                <a:gd name="T43" fmla="*/ 3121 h 5166"/>
                <a:gd name="T44" fmla="*/ 1211 w 3381"/>
                <a:gd name="T45" fmla="*/ 3307 h 5166"/>
                <a:gd name="T46" fmla="*/ 1408 w 3381"/>
                <a:gd name="T47" fmla="*/ 3385 h 5166"/>
                <a:gd name="T48" fmla="*/ 1558 w 3381"/>
                <a:gd name="T49" fmla="*/ 3253 h 5166"/>
                <a:gd name="T50" fmla="*/ 1876 w 3381"/>
                <a:gd name="T51" fmla="*/ 3403 h 5166"/>
                <a:gd name="T52" fmla="*/ 2026 w 3381"/>
                <a:gd name="T53" fmla="*/ 3691 h 5166"/>
                <a:gd name="T54" fmla="*/ 1906 w 3381"/>
                <a:gd name="T55" fmla="*/ 3822 h 5166"/>
                <a:gd name="T56" fmla="*/ 1744 w 3381"/>
                <a:gd name="T57" fmla="*/ 4068 h 5166"/>
                <a:gd name="T58" fmla="*/ 1954 w 3381"/>
                <a:gd name="T59" fmla="*/ 4092 h 5166"/>
                <a:gd name="T60" fmla="*/ 2169 w 3381"/>
                <a:gd name="T61" fmla="*/ 4278 h 5166"/>
                <a:gd name="T62" fmla="*/ 2313 w 3381"/>
                <a:gd name="T63" fmla="*/ 4566 h 5166"/>
                <a:gd name="T64" fmla="*/ 2349 w 3381"/>
                <a:gd name="T65" fmla="*/ 4703 h 5166"/>
                <a:gd name="T66" fmla="*/ 2277 w 3381"/>
                <a:gd name="T67" fmla="*/ 5075 h 5166"/>
                <a:gd name="T68" fmla="*/ 2643 w 3381"/>
                <a:gd name="T69" fmla="*/ 5039 h 5166"/>
                <a:gd name="T70" fmla="*/ 2877 w 3381"/>
                <a:gd name="T71" fmla="*/ 4919 h 5166"/>
                <a:gd name="T72" fmla="*/ 3056 w 3381"/>
                <a:gd name="T73" fmla="*/ 4655 h 5166"/>
                <a:gd name="T74" fmla="*/ 2930 w 3381"/>
                <a:gd name="T75" fmla="*/ 4530 h 5166"/>
                <a:gd name="T76" fmla="*/ 2739 w 3381"/>
                <a:gd name="T77" fmla="*/ 4386 h 5166"/>
                <a:gd name="T78" fmla="*/ 2625 w 3381"/>
                <a:gd name="T79" fmla="*/ 4212 h 5166"/>
                <a:gd name="T80" fmla="*/ 2691 w 3381"/>
                <a:gd name="T81" fmla="*/ 4110 h 5166"/>
                <a:gd name="T82" fmla="*/ 2733 w 3381"/>
                <a:gd name="T83" fmla="*/ 3859 h 5166"/>
                <a:gd name="T84" fmla="*/ 2913 w 3381"/>
                <a:gd name="T85" fmla="*/ 3619 h 5166"/>
                <a:gd name="T86" fmla="*/ 3026 w 3381"/>
                <a:gd name="T87" fmla="*/ 3355 h 5166"/>
                <a:gd name="T88" fmla="*/ 3242 w 3381"/>
                <a:gd name="T89" fmla="*/ 3068 h 5166"/>
                <a:gd name="T90" fmla="*/ 3380 w 3381"/>
                <a:gd name="T91" fmla="*/ 2954 h 5166"/>
                <a:gd name="T92" fmla="*/ 3038 w 3381"/>
                <a:gd name="T93" fmla="*/ 2642 h 5166"/>
                <a:gd name="T94" fmla="*/ 3008 w 3381"/>
                <a:gd name="T95" fmla="*/ 2372 h 5166"/>
                <a:gd name="T96" fmla="*/ 2984 w 3381"/>
                <a:gd name="T97" fmla="*/ 2073 h 5166"/>
                <a:gd name="T98" fmla="*/ 2990 w 3381"/>
                <a:gd name="T99" fmla="*/ 1851 h 5166"/>
                <a:gd name="T100" fmla="*/ 3086 w 3381"/>
                <a:gd name="T101" fmla="*/ 1510 h 5166"/>
                <a:gd name="T102" fmla="*/ 3056 w 3381"/>
                <a:gd name="T103" fmla="*/ 1276 h 5166"/>
                <a:gd name="T104" fmla="*/ 2996 w 3381"/>
                <a:gd name="T105" fmla="*/ 994 h 5166"/>
                <a:gd name="T106" fmla="*/ 2811 w 3381"/>
                <a:gd name="T107" fmla="*/ 868 h 5166"/>
                <a:gd name="T108" fmla="*/ 2775 w 3381"/>
                <a:gd name="T109" fmla="*/ 569 h 5166"/>
                <a:gd name="T110" fmla="*/ 2811 w 3381"/>
                <a:gd name="T111" fmla="*/ 263 h 5166"/>
                <a:gd name="T112" fmla="*/ 2583 w 3381"/>
                <a:gd name="T113" fmla="*/ 227 h 5166"/>
                <a:gd name="T114" fmla="*/ 2457 w 3381"/>
                <a:gd name="T115" fmla="*/ 101 h 5166"/>
                <a:gd name="T116" fmla="*/ 2271 w 3381"/>
                <a:gd name="T117" fmla="*/ 209 h 5166"/>
                <a:gd name="T118" fmla="*/ 2104 w 3381"/>
                <a:gd name="T119" fmla="*/ 413 h 5166"/>
                <a:gd name="T120" fmla="*/ 1810 w 3381"/>
                <a:gd name="T121" fmla="*/ 473 h 5166"/>
                <a:gd name="T122" fmla="*/ 1480 w 3381"/>
                <a:gd name="T123" fmla="*/ 413 h 5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81" h="5166">
                  <a:moveTo>
                    <a:pt x="2571" y="4242"/>
                  </a:moveTo>
                  <a:lnTo>
                    <a:pt x="2571" y="4242"/>
                  </a:lnTo>
                  <a:cubicBezTo>
                    <a:pt x="2571" y="4260"/>
                    <a:pt x="2547" y="4254"/>
                    <a:pt x="2535" y="4248"/>
                  </a:cubicBezTo>
                  <a:cubicBezTo>
                    <a:pt x="2529" y="4248"/>
                    <a:pt x="2517" y="4242"/>
                    <a:pt x="2511" y="4242"/>
                  </a:cubicBezTo>
                  <a:cubicBezTo>
                    <a:pt x="2505" y="4242"/>
                    <a:pt x="2493" y="4236"/>
                    <a:pt x="2487" y="4236"/>
                  </a:cubicBezTo>
                  <a:cubicBezTo>
                    <a:pt x="2487" y="4224"/>
                    <a:pt x="2493" y="4218"/>
                    <a:pt x="2493" y="4218"/>
                  </a:cubicBezTo>
                  <a:cubicBezTo>
                    <a:pt x="2505" y="4200"/>
                    <a:pt x="2499" y="4182"/>
                    <a:pt x="2505" y="4170"/>
                  </a:cubicBezTo>
                  <a:cubicBezTo>
                    <a:pt x="2511" y="4158"/>
                    <a:pt x="2517" y="4122"/>
                    <a:pt x="2529" y="4116"/>
                  </a:cubicBezTo>
                  <a:cubicBezTo>
                    <a:pt x="2541" y="4116"/>
                    <a:pt x="2547" y="4122"/>
                    <a:pt x="2559" y="4122"/>
                  </a:cubicBezTo>
                  <a:cubicBezTo>
                    <a:pt x="2571" y="4122"/>
                    <a:pt x="2577" y="4122"/>
                    <a:pt x="2589" y="4122"/>
                  </a:cubicBezTo>
                  <a:cubicBezTo>
                    <a:pt x="2589" y="4140"/>
                    <a:pt x="2583" y="4152"/>
                    <a:pt x="2577" y="4170"/>
                  </a:cubicBezTo>
                  <a:cubicBezTo>
                    <a:pt x="2577" y="4188"/>
                    <a:pt x="2577" y="4206"/>
                    <a:pt x="2571" y="4224"/>
                  </a:cubicBezTo>
                  <a:cubicBezTo>
                    <a:pt x="2571" y="4242"/>
                    <a:pt x="2571" y="4242"/>
                    <a:pt x="2571" y="4242"/>
                  </a:cubicBezTo>
                  <a:close/>
                  <a:moveTo>
                    <a:pt x="1294" y="383"/>
                  </a:moveTo>
                  <a:lnTo>
                    <a:pt x="1294" y="383"/>
                  </a:lnTo>
                  <a:lnTo>
                    <a:pt x="1294" y="383"/>
                  </a:lnTo>
                  <a:cubicBezTo>
                    <a:pt x="1270" y="389"/>
                    <a:pt x="1235" y="395"/>
                    <a:pt x="1217" y="413"/>
                  </a:cubicBezTo>
                  <a:cubicBezTo>
                    <a:pt x="1205" y="431"/>
                    <a:pt x="1199" y="455"/>
                    <a:pt x="1175" y="473"/>
                  </a:cubicBezTo>
                  <a:cubicBezTo>
                    <a:pt x="1163" y="479"/>
                    <a:pt x="1133" y="473"/>
                    <a:pt x="1121" y="473"/>
                  </a:cubicBezTo>
                  <a:cubicBezTo>
                    <a:pt x="1097" y="473"/>
                    <a:pt x="1067" y="461"/>
                    <a:pt x="1061" y="437"/>
                  </a:cubicBezTo>
                  <a:cubicBezTo>
                    <a:pt x="1055" y="401"/>
                    <a:pt x="1073" y="389"/>
                    <a:pt x="1019" y="389"/>
                  </a:cubicBezTo>
                  <a:cubicBezTo>
                    <a:pt x="971" y="401"/>
                    <a:pt x="953" y="431"/>
                    <a:pt x="899" y="413"/>
                  </a:cubicBezTo>
                  <a:cubicBezTo>
                    <a:pt x="863" y="401"/>
                    <a:pt x="845" y="353"/>
                    <a:pt x="815" y="347"/>
                  </a:cubicBezTo>
                  <a:cubicBezTo>
                    <a:pt x="773" y="335"/>
                    <a:pt x="761" y="353"/>
                    <a:pt x="719" y="335"/>
                  </a:cubicBezTo>
                  <a:cubicBezTo>
                    <a:pt x="641" y="293"/>
                    <a:pt x="557" y="503"/>
                    <a:pt x="587" y="563"/>
                  </a:cubicBezTo>
                  <a:cubicBezTo>
                    <a:pt x="623" y="641"/>
                    <a:pt x="563" y="659"/>
                    <a:pt x="492" y="659"/>
                  </a:cubicBezTo>
                  <a:cubicBezTo>
                    <a:pt x="444" y="659"/>
                    <a:pt x="444" y="701"/>
                    <a:pt x="402" y="712"/>
                  </a:cubicBezTo>
                  <a:lnTo>
                    <a:pt x="402" y="712"/>
                  </a:lnTo>
                  <a:cubicBezTo>
                    <a:pt x="378" y="767"/>
                    <a:pt x="378" y="767"/>
                    <a:pt x="378" y="767"/>
                  </a:cubicBezTo>
                  <a:cubicBezTo>
                    <a:pt x="348" y="796"/>
                    <a:pt x="306" y="820"/>
                    <a:pt x="288" y="856"/>
                  </a:cubicBezTo>
                  <a:cubicBezTo>
                    <a:pt x="264" y="898"/>
                    <a:pt x="252" y="898"/>
                    <a:pt x="210" y="904"/>
                  </a:cubicBezTo>
                  <a:cubicBezTo>
                    <a:pt x="138" y="922"/>
                    <a:pt x="138" y="922"/>
                    <a:pt x="138" y="922"/>
                  </a:cubicBezTo>
                  <a:cubicBezTo>
                    <a:pt x="120" y="928"/>
                    <a:pt x="66" y="898"/>
                    <a:pt x="54" y="904"/>
                  </a:cubicBezTo>
                  <a:cubicBezTo>
                    <a:pt x="36" y="916"/>
                    <a:pt x="66" y="976"/>
                    <a:pt x="30" y="1000"/>
                  </a:cubicBezTo>
                  <a:cubicBezTo>
                    <a:pt x="18" y="1012"/>
                    <a:pt x="36" y="1042"/>
                    <a:pt x="36" y="1060"/>
                  </a:cubicBezTo>
                  <a:cubicBezTo>
                    <a:pt x="42" y="1084"/>
                    <a:pt x="24" y="1102"/>
                    <a:pt x="12" y="1126"/>
                  </a:cubicBezTo>
                  <a:cubicBezTo>
                    <a:pt x="0" y="1180"/>
                    <a:pt x="0" y="1180"/>
                    <a:pt x="0" y="1180"/>
                  </a:cubicBezTo>
                  <a:lnTo>
                    <a:pt x="0" y="1180"/>
                  </a:lnTo>
                  <a:cubicBezTo>
                    <a:pt x="6" y="1180"/>
                    <a:pt x="18" y="1180"/>
                    <a:pt x="24" y="1180"/>
                  </a:cubicBezTo>
                  <a:cubicBezTo>
                    <a:pt x="84" y="1180"/>
                    <a:pt x="222" y="1078"/>
                    <a:pt x="264" y="1102"/>
                  </a:cubicBezTo>
                  <a:cubicBezTo>
                    <a:pt x="282" y="1108"/>
                    <a:pt x="336" y="1174"/>
                    <a:pt x="342" y="1186"/>
                  </a:cubicBezTo>
                  <a:cubicBezTo>
                    <a:pt x="360" y="1216"/>
                    <a:pt x="354" y="1234"/>
                    <a:pt x="342" y="1264"/>
                  </a:cubicBezTo>
                  <a:cubicBezTo>
                    <a:pt x="336" y="1282"/>
                    <a:pt x="324" y="1378"/>
                    <a:pt x="336" y="1390"/>
                  </a:cubicBezTo>
                  <a:cubicBezTo>
                    <a:pt x="354" y="1402"/>
                    <a:pt x="366" y="1420"/>
                    <a:pt x="348" y="1444"/>
                  </a:cubicBezTo>
                  <a:cubicBezTo>
                    <a:pt x="336" y="1468"/>
                    <a:pt x="360" y="1497"/>
                    <a:pt x="366" y="1516"/>
                  </a:cubicBezTo>
                  <a:cubicBezTo>
                    <a:pt x="384" y="1551"/>
                    <a:pt x="336" y="1569"/>
                    <a:pt x="360" y="1617"/>
                  </a:cubicBezTo>
                  <a:cubicBezTo>
                    <a:pt x="372" y="1647"/>
                    <a:pt x="378" y="1677"/>
                    <a:pt x="378" y="1707"/>
                  </a:cubicBezTo>
                  <a:cubicBezTo>
                    <a:pt x="378" y="1761"/>
                    <a:pt x="336" y="1785"/>
                    <a:pt x="354" y="1833"/>
                  </a:cubicBezTo>
                  <a:cubicBezTo>
                    <a:pt x="360" y="1857"/>
                    <a:pt x="360" y="1887"/>
                    <a:pt x="360" y="1911"/>
                  </a:cubicBezTo>
                  <a:cubicBezTo>
                    <a:pt x="354" y="1923"/>
                    <a:pt x="306" y="1989"/>
                    <a:pt x="300" y="1995"/>
                  </a:cubicBezTo>
                  <a:cubicBezTo>
                    <a:pt x="282" y="2031"/>
                    <a:pt x="258" y="1995"/>
                    <a:pt x="264" y="2061"/>
                  </a:cubicBezTo>
                  <a:cubicBezTo>
                    <a:pt x="264" y="2091"/>
                    <a:pt x="246" y="2115"/>
                    <a:pt x="222" y="2127"/>
                  </a:cubicBezTo>
                  <a:cubicBezTo>
                    <a:pt x="144" y="2163"/>
                    <a:pt x="354" y="2312"/>
                    <a:pt x="306" y="2378"/>
                  </a:cubicBezTo>
                  <a:cubicBezTo>
                    <a:pt x="264" y="2426"/>
                    <a:pt x="246" y="2462"/>
                    <a:pt x="336" y="2468"/>
                  </a:cubicBezTo>
                  <a:cubicBezTo>
                    <a:pt x="372" y="2468"/>
                    <a:pt x="372" y="2480"/>
                    <a:pt x="366" y="2510"/>
                  </a:cubicBezTo>
                  <a:cubicBezTo>
                    <a:pt x="360" y="2546"/>
                    <a:pt x="384" y="2552"/>
                    <a:pt x="408" y="2570"/>
                  </a:cubicBezTo>
                  <a:cubicBezTo>
                    <a:pt x="420" y="2588"/>
                    <a:pt x="485" y="2576"/>
                    <a:pt x="509" y="2582"/>
                  </a:cubicBezTo>
                  <a:cubicBezTo>
                    <a:pt x="533" y="2594"/>
                    <a:pt x="545" y="2624"/>
                    <a:pt x="563" y="2642"/>
                  </a:cubicBezTo>
                  <a:cubicBezTo>
                    <a:pt x="593" y="2666"/>
                    <a:pt x="641" y="2588"/>
                    <a:pt x="653" y="2666"/>
                  </a:cubicBezTo>
                  <a:cubicBezTo>
                    <a:pt x="659" y="2696"/>
                    <a:pt x="677" y="2750"/>
                    <a:pt x="695" y="2768"/>
                  </a:cubicBezTo>
                  <a:cubicBezTo>
                    <a:pt x="719" y="2780"/>
                    <a:pt x="731" y="2792"/>
                    <a:pt x="749" y="2816"/>
                  </a:cubicBezTo>
                  <a:cubicBezTo>
                    <a:pt x="755" y="2828"/>
                    <a:pt x="749" y="2846"/>
                    <a:pt x="761" y="2858"/>
                  </a:cubicBezTo>
                  <a:cubicBezTo>
                    <a:pt x="779" y="2876"/>
                    <a:pt x="809" y="2882"/>
                    <a:pt x="815" y="2912"/>
                  </a:cubicBezTo>
                  <a:cubicBezTo>
                    <a:pt x="815" y="2936"/>
                    <a:pt x="809" y="2984"/>
                    <a:pt x="839" y="2996"/>
                  </a:cubicBezTo>
                  <a:cubicBezTo>
                    <a:pt x="881" y="3013"/>
                    <a:pt x="917" y="3032"/>
                    <a:pt x="959" y="3044"/>
                  </a:cubicBezTo>
                  <a:cubicBezTo>
                    <a:pt x="983" y="3050"/>
                    <a:pt x="923" y="3103"/>
                    <a:pt x="929" y="3121"/>
                  </a:cubicBezTo>
                  <a:cubicBezTo>
                    <a:pt x="929" y="3139"/>
                    <a:pt x="983" y="3145"/>
                    <a:pt x="983" y="3181"/>
                  </a:cubicBezTo>
                  <a:cubicBezTo>
                    <a:pt x="1001" y="3325"/>
                    <a:pt x="1043" y="3223"/>
                    <a:pt x="1127" y="3229"/>
                  </a:cubicBezTo>
                  <a:cubicBezTo>
                    <a:pt x="1169" y="3235"/>
                    <a:pt x="1169" y="3301"/>
                    <a:pt x="1211" y="3307"/>
                  </a:cubicBezTo>
                  <a:cubicBezTo>
                    <a:pt x="1235" y="3313"/>
                    <a:pt x="1276" y="3295"/>
                    <a:pt x="1300" y="3313"/>
                  </a:cubicBezTo>
                  <a:cubicBezTo>
                    <a:pt x="1331" y="3343"/>
                    <a:pt x="1331" y="3355"/>
                    <a:pt x="1372" y="3373"/>
                  </a:cubicBezTo>
                  <a:cubicBezTo>
                    <a:pt x="1384" y="3373"/>
                    <a:pt x="1402" y="3379"/>
                    <a:pt x="1408" y="3385"/>
                  </a:cubicBezTo>
                  <a:cubicBezTo>
                    <a:pt x="1408" y="3391"/>
                    <a:pt x="1426" y="3403"/>
                    <a:pt x="1426" y="3397"/>
                  </a:cubicBezTo>
                  <a:cubicBezTo>
                    <a:pt x="1450" y="3385"/>
                    <a:pt x="1546" y="3277"/>
                    <a:pt x="1552" y="3253"/>
                  </a:cubicBezTo>
                  <a:cubicBezTo>
                    <a:pt x="1558" y="3247"/>
                    <a:pt x="1558" y="3253"/>
                    <a:pt x="1558" y="3253"/>
                  </a:cubicBezTo>
                  <a:cubicBezTo>
                    <a:pt x="1558" y="3283"/>
                    <a:pt x="1654" y="3385"/>
                    <a:pt x="1684" y="3409"/>
                  </a:cubicBezTo>
                  <a:cubicBezTo>
                    <a:pt x="1744" y="3457"/>
                    <a:pt x="1768" y="3421"/>
                    <a:pt x="1810" y="3385"/>
                  </a:cubicBezTo>
                  <a:cubicBezTo>
                    <a:pt x="1846" y="3355"/>
                    <a:pt x="1852" y="3379"/>
                    <a:pt x="1876" y="3403"/>
                  </a:cubicBezTo>
                  <a:cubicBezTo>
                    <a:pt x="1906" y="3445"/>
                    <a:pt x="1936" y="3487"/>
                    <a:pt x="1984" y="3511"/>
                  </a:cubicBezTo>
                  <a:cubicBezTo>
                    <a:pt x="2050" y="3547"/>
                    <a:pt x="2043" y="3535"/>
                    <a:pt x="2043" y="3613"/>
                  </a:cubicBezTo>
                  <a:cubicBezTo>
                    <a:pt x="2038" y="3637"/>
                    <a:pt x="2043" y="3667"/>
                    <a:pt x="2026" y="3691"/>
                  </a:cubicBezTo>
                  <a:cubicBezTo>
                    <a:pt x="2008" y="3703"/>
                    <a:pt x="2002" y="3709"/>
                    <a:pt x="1978" y="3703"/>
                  </a:cubicBezTo>
                  <a:cubicBezTo>
                    <a:pt x="1942" y="3685"/>
                    <a:pt x="1936" y="3715"/>
                    <a:pt x="1942" y="3745"/>
                  </a:cubicBezTo>
                  <a:cubicBezTo>
                    <a:pt x="1948" y="3775"/>
                    <a:pt x="1918" y="3799"/>
                    <a:pt x="1906" y="3822"/>
                  </a:cubicBezTo>
                  <a:cubicBezTo>
                    <a:pt x="1870" y="3859"/>
                    <a:pt x="1828" y="3864"/>
                    <a:pt x="1792" y="3900"/>
                  </a:cubicBezTo>
                  <a:cubicBezTo>
                    <a:pt x="1768" y="3936"/>
                    <a:pt x="1786" y="3978"/>
                    <a:pt x="1768" y="4014"/>
                  </a:cubicBezTo>
                  <a:cubicBezTo>
                    <a:pt x="1756" y="4032"/>
                    <a:pt x="1732" y="4050"/>
                    <a:pt x="1744" y="4068"/>
                  </a:cubicBezTo>
                  <a:cubicBezTo>
                    <a:pt x="1750" y="4092"/>
                    <a:pt x="1786" y="4080"/>
                    <a:pt x="1804" y="4074"/>
                  </a:cubicBezTo>
                  <a:cubicBezTo>
                    <a:pt x="1852" y="4056"/>
                    <a:pt x="1852" y="4098"/>
                    <a:pt x="1900" y="4092"/>
                  </a:cubicBezTo>
                  <a:cubicBezTo>
                    <a:pt x="1918" y="4092"/>
                    <a:pt x="1936" y="4086"/>
                    <a:pt x="1954" y="4092"/>
                  </a:cubicBezTo>
                  <a:cubicBezTo>
                    <a:pt x="1978" y="4110"/>
                    <a:pt x="1972" y="4122"/>
                    <a:pt x="1984" y="4146"/>
                  </a:cubicBezTo>
                  <a:cubicBezTo>
                    <a:pt x="1990" y="4158"/>
                    <a:pt x="2002" y="4158"/>
                    <a:pt x="2008" y="4170"/>
                  </a:cubicBezTo>
                  <a:cubicBezTo>
                    <a:pt x="2043" y="4206"/>
                    <a:pt x="2109" y="4290"/>
                    <a:pt x="2169" y="4278"/>
                  </a:cubicBezTo>
                  <a:cubicBezTo>
                    <a:pt x="2235" y="4266"/>
                    <a:pt x="2259" y="4302"/>
                    <a:pt x="2229" y="4362"/>
                  </a:cubicBezTo>
                  <a:cubicBezTo>
                    <a:pt x="2211" y="4404"/>
                    <a:pt x="2223" y="4422"/>
                    <a:pt x="2229" y="4464"/>
                  </a:cubicBezTo>
                  <a:cubicBezTo>
                    <a:pt x="2241" y="4512"/>
                    <a:pt x="2301" y="4518"/>
                    <a:pt x="2313" y="4566"/>
                  </a:cubicBezTo>
                  <a:cubicBezTo>
                    <a:pt x="2313" y="4578"/>
                    <a:pt x="2325" y="4595"/>
                    <a:pt x="2331" y="4608"/>
                  </a:cubicBezTo>
                  <a:cubicBezTo>
                    <a:pt x="2337" y="4619"/>
                    <a:pt x="2331" y="4631"/>
                    <a:pt x="2331" y="4643"/>
                  </a:cubicBezTo>
                  <a:cubicBezTo>
                    <a:pt x="2319" y="4667"/>
                    <a:pt x="2343" y="4679"/>
                    <a:pt x="2349" y="4703"/>
                  </a:cubicBezTo>
                  <a:cubicBezTo>
                    <a:pt x="2367" y="4757"/>
                    <a:pt x="2355" y="4841"/>
                    <a:pt x="2421" y="4841"/>
                  </a:cubicBezTo>
                  <a:cubicBezTo>
                    <a:pt x="2421" y="4847"/>
                    <a:pt x="2337" y="4919"/>
                    <a:pt x="2325" y="4943"/>
                  </a:cubicBezTo>
                  <a:cubicBezTo>
                    <a:pt x="2307" y="4967"/>
                    <a:pt x="2265" y="5045"/>
                    <a:pt x="2277" y="5075"/>
                  </a:cubicBezTo>
                  <a:cubicBezTo>
                    <a:pt x="2325" y="5063"/>
                    <a:pt x="2457" y="4967"/>
                    <a:pt x="2493" y="5015"/>
                  </a:cubicBezTo>
                  <a:cubicBezTo>
                    <a:pt x="2511" y="5039"/>
                    <a:pt x="2529" y="5069"/>
                    <a:pt x="2565" y="5057"/>
                  </a:cubicBezTo>
                  <a:cubicBezTo>
                    <a:pt x="2595" y="5045"/>
                    <a:pt x="2601" y="5015"/>
                    <a:pt x="2643" y="5039"/>
                  </a:cubicBezTo>
                  <a:cubicBezTo>
                    <a:pt x="2691" y="5063"/>
                    <a:pt x="2583" y="5147"/>
                    <a:pt x="2691" y="5153"/>
                  </a:cubicBezTo>
                  <a:cubicBezTo>
                    <a:pt x="2793" y="5165"/>
                    <a:pt x="2811" y="5117"/>
                    <a:pt x="2829" y="5033"/>
                  </a:cubicBezTo>
                  <a:cubicBezTo>
                    <a:pt x="2835" y="4985"/>
                    <a:pt x="2871" y="4961"/>
                    <a:pt x="2877" y="4919"/>
                  </a:cubicBezTo>
                  <a:cubicBezTo>
                    <a:pt x="2889" y="4877"/>
                    <a:pt x="2889" y="4841"/>
                    <a:pt x="2919" y="4805"/>
                  </a:cubicBezTo>
                  <a:cubicBezTo>
                    <a:pt x="2942" y="4781"/>
                    <a:pt x="3014" y="4757"/>
                    <a:pt x="3014" y="4715"/>
                  </a:cubicBezTo>
                  <a:cubicBezTo>
                    <a:pt x="3014" y="4679"/>
                    <a:pt x="3044" y="4685"/>
                    <a:pt x="3056" y="4655"/>
                  </a:cubicBezTo>
                  <a:cubicBezTo>
                    <a:pt x="3068" y="4595"/>
                    <a:pt x="2996" y="4661"/>
                    <a:pt x="2990" y="4619"/>
                  </a:cubicBezTo>
                  <a:cubicBezTo>
                    <a:pt x="2990" y="4608"/>
                    <a:pt x="2996" y="4578"/>
                    <a:pt x="2990" y="4566"/>
                  </a:cubicBezTo>
                  <a:cubicBezTo>
                    <a:pt x="2978" y="4548"/>
                    <a:pt x="2942" y="4554"/>
                    <a:pt x="2930" y="4530"/>
                  </a:cubicBezTo>
                  <a:cubicBezTo>
                    <a:pt x="2889" y="4470"/>
                    <a:pt x="2829" y="4470"/>
                    <a:pt x="2763" y="4452"/>
                  </a:cubicBezTo>
                  <a:cubicBezTo>
                    <a:pt x="2763" y="4440"/>
                    <a:pt x="2763" y="4440"/>
                    <a:pt x="2763" y="4440"/>
                  </a:cubicBezTo>
                  <a:cubicBezTo>
                    <a:pt x="2775" y="4422"/>
                    <a:pt x="2757" y="4398"/>
                    <a:pt x="2739" y="4386"/>
                  </a:cubicBezTo>
                  <a:cubicBezTo>
                    <a:pt x="2715" y="4368"/>
                    <a:pt x="2745" y="4350"/>
                    <a:pt x="2745" y="4332"/>
                  </a:cubicBezTo>
                  <a:cubicBezTo>
                    <a:pt x="2745" y="4320"/>
                    <a:pt x="2745" y="4308"/>
                    <a:pt x="2745" y="4296"/>
                  </a:cubicBezTo>
                  <a:cubicBezTo>
                    <a:pt x="2745" y="4212"/>
                    <a:pt x="2679" y="4248"/>
                    <a:pt x="2625" y="4212"/>
                  </a:cubicBezTo>
                  <a:cubicBezTo>
                    <a:pt x="2595" y="4188"/>
                    <a:pt x="2661" y="4188"/>
                    <a:pt x="2661" y="4158"/>
                  </a:cubicBezTo>
                  <a:cubicBezTo>
                    <a:pt x="2661" y="4146"/>
                    <a:pt x="2643" y="4134"/>
                    <a:pt x="2667" y="4134"/>
                  </a:cubicBezTo>
                  <a:cubicBezTo>
                    <a:pt x="2685" y="4134"/>
                    <a:pt x="2703" y="4128"/>
                    <a:pt x="2691" y="4110"/>
                  </a:cubicBezTo>
                  <a:cubicBezTo>
                    <a:pt x="2709" y="4098"/>
                    <a:pt x="2751" y="4074"/>
                    <a:pt x="2763" y="4056"/>
                  </a:cubicBezTo>
                  <a:cubicBezTo>
                    <a:pt x="2781" y="4026"/>
                    <a:pt x="2769" y="4008"/>
                    <a:pt x="2763" y="3984"/>
                  </a:cubicBezTo>
                  <a:cubicBezTo>
                    <a:pt x="2751" y="3924"/>
                    <a:pt x="2775" y="3900"/>
                    <a:pt x="2733" y="3859"/>
                  </a:cubicBezTo>
                  <a:cubicBezTo>
                    <a:pt x="2703" y="3822"/>
                    <a:pt x="2721" y="3787"/>
                    <a:pt x="2727" y="3751"/>
                  </a:cubicBezTo>
                  <a:cubicBezTo>
                    <a:pt x="2733" y="3733"/>
                    <a:pt x="2757" y="3715"/>
                    <a:pt x="2751" y="3703"/>
                  </a:cubicBezTo>
                  <a:cubicBezTo>
                    <a:pt x="2781" y="3679"/>
                    <a:pt x="2877" y="3613"/>
                    <a:pt x="2913" y="3619"/>
                  </a:cubicBezTo>
                  <a:cubicBezTo>
                    <a:pt x="2984" y="3631"/>
                    <a:pt x="3020" y="3643"/>
                    <a:pt x="3020" y="3553"/>
                  </a:cubicBezTo>
                  <a:cubicBezTo>
                    <a:pt x="3020" y="3523"/>
                    <a:pt x="3026" y="3505"/>
                    <a:pt x="3050" y="3481"/>
                  </a:cubicBezTo>
                  <a:cubicBezTo>
                    <a:pt x="3068" y="3463"/>
                    <a:pt x="3038" y="3379"/>
                    <a:pt x="3026" y="3355"/>
                  </a:cubicBezTo>
                  <a:cubicBezTo>
                    <a:pt x="3008" y="3289"/>
                    <a:pt x="2978" y="3271"/>
                    <a:pt x="3044" y="3241"/>
                  </a:cubicBezTo>
                  <a:cubicBezTo>
                    <a:pt x="3080" y="3223"/>
                    <a:pt x="3140" y="3175"/>
                    <a:pt x="3170" y="3169"/>
                  </a:cubicBezTo>
                  <a:cubicBezTo>
                    <a:pt x="3212" y="3169"/>
                    <a:pt x="3218" y="3092"/>
                    <a:pt x="3242" y="3068"/>
                  </a:cubicBezTo>
                  <a:cubicBezTo>
                    <a:pt x="3272" y="3020"/>
                    <a:pt x="3320" y="3013"/>
                    <a:pt x="3362" y="2984"/>
                  </a:cubicBezTo>
                  <a:cubicBezTo>
                    <a:pt x="3374" y="2972"/>
                    <a:pt x="3374" y="2960"/>
                    <a:pt x="3380" y="2954"/>
                  </a:cubicBezTo>
                  <a:lnTo>
                    <a:pt x="3380" y="2954"/>
                  </a:lnTo>
                  <a:cubicBezTo>
                    <a:pt x="3332" y="2930"/>
                    <a:pt x="3236" y="2870"/>
                    <a:pt x="3224" y="2816"/>
                  </a:cubicBezTo>
                  <a:cubicBezTo>
                    <a:pt x="3212" y="2762"/>
                    <a:pt x="3188" y="2726"/>
                    <a:pt x="3128" y="2702"/>
                  </a:cubicBezTo>
                  <a:cubicBezTo>
                    <a:pt x="3086" y="2690"/>
                    <a:pt x="3068" y="2678"/>
                    <a:pt x="3038" y="2642"/>
                  </a:cubicBezTo>
                  <a:cubicBezTo>
                    <a:pt x="3038" y="2624"/>
                    <a:pt x="3032" y="2588"/>
                    <a:pt x="3020" y="2570"/>
                  </a:cubicBezTo>
                  <a:cubicBezTo>
                    <a:pt x="3008" y="2552"/>
                    <a:pt x="2978" y="2540"/>
                    <a:pt x="2990" y="2504"/>
                  </a:cubicBezTo>
                  <a:cubicBezTo>
                    <a:pt x="3002" y="2456"/>
                    <a:pt x="3008" y="2426"/>
                    <a:pt x="3008" y="2372"/>
                  </a:cubicBezTo>
                  <a:cubicBezTo>
                    <a:pt x="3008" y="2325"/>
                    <a:pt x="2972" y="2330"/>
                    <a:pt x="2954" y="2294"/>
                  </a:cubicBezTo>
                  <a:cubicBezTo>
                    <a:pt x="2948" y="2270"/>
                    <a:pt x="2942" y="2246"/>
                    <a:pt x="2937" y="2229"/>
                  </a:cubicBezTo>
                  <a:cubicBezTo>
                    <a:pt x="2906" y="2139"/>
                    <a:pt x="2966" y="2139"/>
                    <a:pt x="2984" y="2073"/>
                  </a:cubicBezTo>
                  <a:cubicBezTo>
                    <a:pt x="2990" y="2049"/>
                    <a:pt x="2996" y="2031"/>
                    <a:pt x="2990" y="2007"/>
                  </a:cubicBezTo>
                  <a:cubicBezTo>
                    <a:pt x="2990" y="1989"/>
                    <a:pt x="2961" y="1977"/>
                    <a:pt x="2954" y="1959"/>
                  </a:cubicBezTo>
                  <a:cubicBezTo>
                    <a:pt x="2954" y="1947"/>
                    <a:pt x="2984" y="1857"/>
                    <a:pt x="2990" y="1851"/>
                  </a:cubicBezTo>
                  <a:cubicBezTo>
                    <a:pt x="3008" y="1833"/>
                    <a:pt x="3044" y="1815"/>
                    <a:pt x="3056" y="1797"/>
                  </a:cubicBezTo>
                  <a:cubicBezTo>
                    <a:pt x="3080" y="1773"/>
                    <a:pt x="3080" y="1707"/>
                    <a:pt x="3080" y="1677"/>
                  </a:cubicBezTo>
                  <a:cubicBezTo>
                    <a:pt x="3080" y="1617"/>
                    <a:pt x="3044" y="1563"/>
                    <a:pt x="3086" y="1510"/>
                  </a:cubicBezTo>
                  <a:cubicBezTo>
                    <a:pt x="3104" y="1486"/>
                    <a:pt x="3050" y="1468"/>
                    <a:pt x="3074" y="1450"/>
                  </a:cubicBezTo>
                  <a:cubicBezTo>
                    <a:pt x="3098" y="1438"/>
                    <a:pt x="3146" y="1462"/>
                    <a:pt x="3110" y="1408"/>
                  </a:cubicBezTo>
                  <a:cubicBezTo>
                    <a:pt x="3098" y="1360"/>
                    <a:pt x="3062" y="1324"/>
                    <a:pt x="3056" y="1276"/>
                  </a:cubicBezTo>
                  <a:cubicBezTo>
                    <a:pt x="3050" y="1228"/>
                    <a:pt x="3080" y="1192"/>
                    <a:pt x="3080" y="1150"/>
                  </a:cubicBezTo>
                  <a:cubicBezTo>
                    <a:pt x="3080" y="1138"/>
                    <a:pt x="3068" y="1084"/>
                    <a:pt x="3062" y="1072"/>
                  </a:cubicBezTo>
                  <a:cubicBezTo>
                    <a:pt x="3056" y="1054"/>
                    <a:pt x="3008" y="994"/>
                    <a:pt x="2996" y="994"/>
                  </a:cubicBezTo>
                  <a:cubicBezTo>
                    <a:pt x="2972" y="994"/>
                    <a:pt x="2948" y="1018"/>
                    <a:pt x="2924" y="1024"/>
                  </a:cubicBezTo>
                  <a:cubicBezTo>
                    <a:pt x="2900" y="1036"/>
                    <a:pt x="2882" y="994"/>
                    <a:pt x="2877" y="976"/>
                  </a:cubicBezTo>
                  <a:cubicBezTo>
                    <a:pt x="2841" y="940"/>
                    <a:pt x="2835" y="904"/>
                    <a:pt x="2811" y="868"/>
                  </a:cubicBezTo>
                  <a:cubicBezTo>
                    <a:pt x="2781" y="820"/>
                    <a:pt x="2775" y="796"/>
                    <a:pt x="2769" y="736"/>
                  </a:cubicBezTo>
                  <a:cubicBezTo>
                    <a:pt x="2769" y="706"/>
                    <a:pt x="2745" y="695"/>
                    <a:pt x="2757" y="671"/>
                  </a:cubicBezTo>
                  <a:cubicBezTo>
                    <a:pt x="2775" y="635"/>
                    <a:pt x="2775" y="605"/>
                    <a:pt x="2775" y="569"/>
                  </a:cubicBezTo>
                  <a:cubicBezTo>
                    <a:pt x="2775" y="515"/>
                    <a:pt x="2799" y="473"/>
                    <a:pt x="2817" y="425"/>
                  </a:cubicBezTo>
                  <a:cubicBezTo>
                    <a:pt x="2823" y="407"/>
                    <a:pt x="2865" y="341"/>
                    <a:pt x="2858" y="329"/>
                  </a:cubicBezTo>
                  <a:cubicBezTo>
                    <a:pt x="2847" y="311"/>
                    <a:pt x="2799" y="287"/>
                    <a:pt x="2811" y="263"/>
                  </a:cubicBezTo>
                  <a:cubicBezTo>
                    <a:pt x="2823" y="239"/>
                    <a:pt x="2799" y="239"/>
                    <a:pt x="2775" y="233"/>
                  </a:cubicBezTo>
                  <a:cubicBezTo>
                    <a:pt x="2739" y="221"/>
                    <a:pt x="2739" y="203"/>
                    <a:pt x="2709" y="179"/>
                  </a:cubicBezTo>
                  <a:cubicBezTo>
                    <a:pt x="2637" y="131"/>
                    <a:pt x="2613" y="233"/>
                    <a:pt x="2583" y="227"/>
                  </a:cubicBezTo>
                  <a:cubicBezTo>
                    <a:pt x="2559" y="227"/>
                    <a:pt x="2547" y="233"/>
                    <a:pt x="2517" y="227"/>
                  </a:cubicBezTo>
                  <a:cubicBezTo>
                    <a:pt x="2487" y="221"/>
                    <a:pt x="2505" y="83"/>
                    <a:pt x="2493" y="53"/>
                  </a:cubicBezTo>
                  <a:cubicBezTo>
                    <a:pt x="2463" y="0"/>
                    <a:pt x="2469" y="89"/>
                    <a:pt x="2457" y="101"/>
                  </a:cubicBezTo>
                  <a:cubicBezTo>
                    <a:pt x="2415" y="155"/>
                    <a:pt x="2385" y="101"/>
                    <a:pt x="2343" y="107"/>
                  </a:cubicBezTo>
                  <a:cubicBezTo>
                    <a:pt x="2313" y="113"/>
                    <a:pt x="2295" y="143"/>
                    <a:pt x="2265" y="155"/>
                  </a:cubicBezTo>
                  <a:cubicBezTo>
                    <a:pt x="2253" y="185"/>
                    <a:pt x="2259" y="179"/>
                    <a:pt x="2271" y="209"/>
                  </a:cubicBezTo>
                  <a:cubicBezTo>
                    <a:pt x="2271" y="221"/>
                    <a:pt x="2289" y="239"/>
                    <a:pt x="2295" y="245"/>
                  </a:cubicBezTo>
                  <a:cubicBezTo>
                    <a:pt x="2319" y="257"/>
                    <a:pt x="2313" y="287"/>
                    <a:pt x="2295" y="305"/>
                  </a:cubicBezTo>
                  <a:cubicBezTo>
                    <a:pt x="2265" y="347"/>
                    <a:pt x="2157" y="407"/>
                    <a:pt x="2104" y="413"/>
                  </a:cubicBezTo>
                  <a:cubicBezTo>
                    <a:pt x="2050" y="425"/>
                    <a:pt x="2020" y="467"/>
                    <a:pt x="1966" y="485"/>
                  </a:cubicBezTo>
                  <a:cubicBezTo>
                    <a:pt x="1936" y="479"/>
                    <a:pt x="1960" y="425"/>
                    <a:pt x="1918" y="443"/>
                  </a:cubicBezTo>
                  <a:cubicBezTo>
                    <a:pt x="1888" y="455"/>
                    <a:pt x="1846" y="485"/>
                    <a:pt x="1810" y="473"/>
                  </a:cubicBezTo>
                  <a:cubicBezTo>
                    <a:pt x="1768" y="455"/>
                    <a:pt x="1660" y="431"/>
                    <a:pt x="1624" y="401"/>
                  </a:cubicBezTo>
                  <a:cubicBezTo>
                    <a:pt x="1582" y="371"/>
                    <a:pt x="1570" y="443"/>
                    <a:pt x="1528" y="413"/>
                  </a:cubicBezTo>
                  <a:cubicBezTo>
                    <a:pt x="1516" y="407"/>
                    <a:pt x="1492" y="389"/>
                    <a:pt x="1480" y="413"/>
                  </a:cubicBezTo>
                  <a:cubicBezTo>
                    <a:pt x="1444" y="473"/>
                    <a:pt x="1396" y="383"/>
                    <a:pt x="1378" y="371"/>
                  </a:cubicBezTo>
                  <a:cubicBezTo>
                    <a:pt x="1354" y="359"/>
                    <a:pt x="1318" y="383"/>
                    <a:pt x="1294" y="383"/>
                  </a:cubicBezTo>
                  <a:close/>
                </a:path>
              </a:pathLst>
            </a:custGeom>
            <a:solidFill>
              <a:schemeClr val="accent3"/>
            </a:solid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42" name="Freeform 143">
              <a:extLst>
                <a:ext uri="{FF2B5EF4-FFF2-40B4-BE49-F238E27FC236}">
                  <a16:creationId xmlns:a16="http://schemas.microsoft.com/office/drawing/2014/main" id="{7E16BE7D-C102-4E4C-8D36-F57D9D3EEB9C}"/>
                </a:ext>
              </a:extLst>
            </p:cNvPr>
            <p:cNvSpPr>
              <a:spLocks noChangeArrowheads="1"/>
            </p:cNvSpPr>
            <p:nvPr/>
          </p:nvSpPr>
          <p:spPr bwMode="auto">
            <a:xfrm>
              <a:off x="3147837" y="7992017"/>
              <a:ext cx="3934564" cy="2678878"/>
            </a:xfrm>
            <a:custGeom>
              <a:avLst/>
              <a:gdLst>
                <a:gd name="T0" fmla="*/ 485 w 7377"/>
                <a:gd name="T1" fmla="*/ 1744 h 5023"/>
                <a:gd name="T2" fmla="*/ 707 w 7377"/>
                <a:gd name="T3" fmla="*/ 2170 h 5023"/>
                <a:gd name="T4" fmla="*/ 905 w 7377"/>
                <a:gd name="T5" fmla="*/ 2511 h 5023"/>
                <a:gd name="T6" fmla="*/ 1318 w 7377"/>
                <a:gd name="T7" fmla="*/ 2853 h 5023"/>
                <a:gd name="T8" fmla="*/ 1534 w 7377"/>
                <a:gd name="T9" fmla="*/ 2667 h 5023"/>
                <a:gd name="T10" fmla="*/ 1810 w 7377"/>
                <a:gd name="T11" fmla="*/ 2367 h 5023"/>
                <a:gd name="T12" fmla="*/ 1947 w 7377"/>
                <a:gd name="T13" fmla="*/ 2056 h 5023"/>
                <a:gd name="T14" fmla="*/ 2301 w 7377"/>
                <a:gd name="T15" fmla="*/ 1804 h 5023"/>
                <a:gd name="T16" fmla="*/ 2804 w 7377"/>
                <a:gd name="T17" fmla="*/ 1732 h 5023"/>
                <a:gd name="T18" fmla="*/ 3140 w 7377"/>
                <a:gd name="T19" fmla="*/ 1792 h 5023"/>
                <a:gd name="T20" fmla="*/ 3284 w 7377"/>
                <a:gd name="T21" fmla="*/ 1600 h 5023"/>
                <a:gd name="T22" fmla="*/ 3625 w 7377"/>
                <a:gd name="T23" fmla="*/ 1433 h 5023"/>
                <a:gd name="T24" fmla="*/ 4135 w 7377"/>
                <a:gd name="T25" fmla="*/ 1469 h 5023"/>
                <a:gd name="T26" fmla="*/ 4806 w 7377"/>
                <a:gd name="T27" fmla="*/ 1097 h 5023"/>
                <a:gd name="T28" fmla="*/ 5177 w 7377"/>
                <a:gd name="T29" fmla="*/ 863 h 5023"/>
                <a:gd name="T30" fmla="*/ 5795 w 7377"/>
                <a:gd name="T31" fmla="*/ 672 h 5023"/>
                <a:gd name="T32" fmla="*/ 6441 w 7377"/>
                <a:gd name="T33" fmla="*/ 798 h 5023"/>
                <a:gd name="T34" fmla="*/ 6872 w 7377"/>
                <a:gd name="T35" fmla="*/ 402 h 5023"/>
                <a:gd name="T36" fmla="*/ 7094 w 7377"/>
                <a:gd name="T37" fmla="*/ 0 h 5023"/>
                <a:gd name="T38" fmla="*/ 7142 w 7377"/>
                <a:gd name="T39" fmla="*/ 180 h 5023"/>
                <a:gd name="T40" fmla="*/ 7130 w 7377"/>
                <a:gd name="T41" fmla="*/ 558 h 5023"/>
                <a:gd name="T42" fmla="*/ 7376 w 7377"/>
                <a:gd name="T43" fmla="*/ 815 h 5023"/>
                <a:gd name="T44" fmla="*/ 7112 w 7377"/>
                <a:gd name="T45" fmla="*/ 1025 h 5023"/>
                <a:gd name="T46" fmla="*/ 6986 w 7377"/>
                <a:gd name="T47" fmla="*/ 1229 h 5023"/>
                <a:gd name="T48" fmla="*/ 6734 w 7377"/>
                <a:gd name="T49" fmla="*/ 1433 h 5023"/>
                <a:gd name="T50" fmla="*/ 6686 w 7377"/>
                <a:gd name="T51" fmla="*/ 1714 h 5023"/>
                <a:gd name="T52" fmla="*/ 6465 w 7377"/>
                <a:gd name="T53" fmla="*/ 1894 h 5023"/>
                <a:gd name="T54" fmla="*/ 5926 w 7377"/>
                <a:gd name="T55" fmla="*/ 2218 h 5023"/>
                <a:gd name="T56" fmla="*/ 5819 w 7377"/>
                <a:gd name="T57" fmla="*/ 2595 h 5023"/>
                <a:gd name="T58" fmla="*/ 5980 w 7377"/>
                <a:gd name="T59" fmla="*/ 2895 h 5023"/>
                <a:gd name="T60" fmla="*/ 5980 w 7377"/>
                <a:gd name="T61" fmla="*/ 3129 h 5023"/>
                <a:gd name="T62" fmla="*/ 5513 w 7377"/>
                <a:gd name="T63" fmla="*/ 3482 h 5023"/>
                <a:gd name="T64" fmla="*/ 5423 w 7377"/>
                <a:gd name="T65" fmla="*/ 3866 h 5023"/>
                <a:gd name="T66" fmla="*/ 5189 w 7377"/>
                <a:gd name="T67" fmla="*/ 4111 h 5023"/>
                <a:gd name="T68" fmla="*/ 4746 w 7377"/>
                <a:gd name="T69" fmla="*/ 4513 h 5023"/>
                <a:gd name="T70" fmla="*/ 4368 w 7377"/>
                <a:gd name="T71" fmla="*/ 4531 h 5023"/>
                <a:gd name="T72" fmla="*/ 3925 w 7377"/>
                <a:gd name="T73" fmla="*/ 4333 h 5023"/>
                <a:gd name="T74" fmla="*/ 3445 w 7377"/>
                <a:gd name="T75" fmla="*/ 4177 h 5023"/>
                <a:gd name="T76" fmla="*/ 3164 w 7377"/>
                <a:gd name="T77" fmla="*/ 4339 h 5023"/>
                <a:gd name="T78" fmla="*/ 2744 w 7377"/>
                <a:gd name="T79" fmla="*/ 4669 h 5023"/>
                <a:gd name="T80" fmla="*/ 2409 w 7377"/>
                <a:gd name="T81" fmla="*/ 4669 h 5023"/>
                <a:gd name="T82" fmla="*/ 2067 w 7377"/>
                <a:gd name="T83" fmla="*/ 4776 h 5023"/>
                <a:gd name="T84" fmla="*/ 1678 w 7377"/>
                <a:gd name="T85" fmla="*/ 4860 h 5023"/>
                <a:gd name="T86" fmla="*/ 1330 w 7377"/>
                <a:gd name="T87" fmla="*/ 4788 h 5023"/>
                <a:gd name="T88" fmla="*/ 1180 w 7377"/>
                <a:gd name="T89" fmla="*/ 4597 h 5023"/>
                <a:gd name="T90" fmla="*/ 1096 w 7377"/>
                <a:gd name="T91" fmla="*/ 4243 h 5023"/>
                <a:gd name="T92" fmla="*/ 809 w 7377"/>
                <a:gd name="T93" fmla="*/ 3848 h 5023"/>
                <a:gd name="T94" fmla="*/ 515 w 7377"/>
                <a:gd name="T95" fmla="*/ 3560 h 5023"/>
                <a:gd name="T96" fmla="*/ 347 w 7377"/>
                <a:gd name="T97" fmla="*/ 3320 h 5023"/>
                <a:gd name="T98" fmla="*/ 125 w 7377"/>
                <a:gd name="T99" fmla="*/ 3069 h 5023"/>
                <a:gd name="T100" fmla="*/ 239 w 7377"/>
                <a:gd name="T101" fmla="*/ 2649 h 5023"/>
                <a:gd name="T102" fmla="*/ 317 w 7377"/>
                <a:gd name="T103" fmla="*/ 2284 h 5023"/>
                <a:gd name="T104" fmla="*/ 48 w 7377"/>
                <a:gd name="T105" fmla="*/ 1966 h 5023"/>
                <a:gd name="T106" fmla="*/ 156 w 7377"/>
                <a:gd name="T107" fmla="*/ 1642 h 5023"/>
                <a:gd name="T108" fmla="*/ 383 w 7377"/>
                <a:gd name="T109" fmla="*/ 1630 h 5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377" h="5023">
                  <a:moveTo>
                    <a:pt x="383" y="1630"/>
                  </a:moveTo>
                  <a:lnTo>
                    <a:pt x="383" y="1630"/>
                  </a:lnTo>
                  <a:cubicBezTo>
                    <a:pt x="461" y="1726"/>
                    <a:pt x="461" y="1726"/>
                    <a:pt x="461" y="1726"/>
                  </a:cubicBezTo>
                  <a:cubicBezTo>
                    <a:pt x="473" y="1726"/>
                    <a:pt x="485" y="1744"/>
                    <a:pt x="485" y="1744"/>
                  </a:cubicBezTo>
                  <a:cubicBezTo>
                    <a:pt x="497" y="1798"/>
                    <a:pt x="485" y="1834"/>
                    <a:pt x="491" y="1888"/>
                  </a:cubicBezTo>
                  <a:cubicBezTo>
                    <a:pt x="497" y="1894"/>
                    <a:pt x="515" y="1936"/>
                    <a:pt x="521" y="1948"/>
                  </a:cubicBezTo>
                  <a:cubicBezTo>
                    <a:pt x="557" y="2020"/>
                    <a:pt x="611" y="1960"/>
                    <a:pt x="659" y="1990"/>
                  </a:cubicBezTo>
                  <a:cubicBezTo>
                    <a:pt x="707" y="2026"/>
                    <a:pt x="695" y="2122"/>
                    <a:pt x="707" y="2170"/>
                  </a:cubicBezTo>
                  <a:cubicBezTo>
                    <a:pt x="713" y="2206"/>
                    <a:pt x="695" y="2230"/>
                    <a:pt x="725" y="2260"/>
                  </a:cubicBezTo>
                  <a:cubicBezTo>
                    <a:pt x="749" y="2284"/>
                    <a:pt x="785" y="2296"/>
                    <a:pt x="815" y="2325"/>
                  </a:cubicBezTo>
                  <a:cubicBezTo>
                    <a:pt x="833" y="2362"/>
                    <a:pt x="833" y="2397"/>
                    <a:pt x="851" y="2439"/>
                  </a:cubicBezTo>
                  <a:cubicBezTo>
                    <a:pt x="863" y="2469"/>
                    <a:pt x="887" y="2487"/>
                    <a:pt x="905" y="2511"/>
                  </a:cubicBezTo>
                  <a:cubicBezTo>
                    <a:pt x="971" y="2595"/>
                    <a:pt x="1000" y="2691"/>
                    <a:pt x="1030" y="2793"/>
                  </a:cubicBezTo>
                  <a:cubicBezTo>
                    <a:pt x="1060" y="2835"/>
                    <a:pt x="1096" y="2871"/>
                    <a:pt x="1126" y="2913"/>
                  </a:cubicBezTo>
                  <a:cubicBezTo>
                    <a:pt x="1156" y="2961"/>
                    <a:pt x="1174" y="2919"/>
                    <a:pt x="1216" y="2907"/>
                  </a:cubicBezTo>
                  <a:cubicBezTo>
                    <a:pt x="1246" y="2895"/>
                    <a:pt x="1288" y="2847"/>
                    <a:pt x="1318" y="2853"/>
                  </a:cubicBezTo>
                  <a:cubicBezTo>
                    <a:pt x="1342" y="2859"/>
                    <a:pt x="1348" y="2865"/>
                    <a:pt x="1366" y="2853"/>
                  </a:cubicBezTo>
                  <a:cubicBezTo>
                    <a:pt x="1468" y="2781"/>
                    <a:pt x="1468" y="2781"/>
                    <a:pt x="1468" y="2781"/>
                  </a:cubicBezTo>
                  <a:cubicBezTo>
                    <a:pt x="1480" y="2769"/>
                    <a:pt x="1504" y="2751"/>
                    <a:pt x="1510" y="2739"/>
                  </a:cubicBezTo>
                  <a:cubicBezTo>
                    <a:pt x="1528" y="2721"/>
                    <a:pt x="1522" y="2691"/>
                    <a:pt x="1534" y="2667"/>
                  </a:cubicBezTo>
                  <a:cubicBezTo>
                    <a:pt x="1540" y="2625"/>
                    <a:pt x="1564" y="2643"/>
                    <a:pt x="1588" y="2631"/>
                  </a:cubicBezTo>
                  <a:cubicBezTo>
                    <a:pt x="1654" y="2607"/>
                    <a:pt x="1654" y="2559"/>
                    <a:pt x="1702" y="2517"/>
                  </a:cubicBezTo>
                  <a:cubicBezTo>
                    <a:pt x="1744" y="2487"/>
                    <a:pt x="1744" y="2451"/>
                    <a:pt x="1792" y="2433"/>
                  </a:cubicBezTo>
                  <a:cubicBezTo>
                    <a:pt x="1833" y="2415"/>
                    <a:pt x="1827" y="2404"/>
                    <a:pt x="1810" y="2367"/>
                  </a:cubicBezTo>
                  <a:cubicBezTo>
                    <a:pt x="1786" y="2325"/>
                    <a:pt x="1863" y="2344"/>
                    <a:pt x="1827" y="2278"/>
                  </a:cubicBezTo>
                  <a:cubicBezTo>
                    <a:pt x="1797" y="2224"/>
                    <a:pt x="1839" y="2164"/>
                    <a:pt x="1881" y="2128"/>
                  </a:cubicBezTo>
                  <a:cubicBezTo>
                    <a:pt x="1947" y="2056"/>
                    <a:pt x="1947" y="2056"/>
                    <a:pt x="1947" y="2056"/>
                  </a:cubicBezTo>
                  <a:lnTo>
                    <a:pt x="1947" y="2056"/>
                  </a:lnTo>
                  <a:cubicBezTo>
                    <a:pt x="1995" y="2062"/>
                    <a:pt x="2013" y="2080"/>
                    <a:pt x="2061" y="2056"/>
                  </a:cubicBezTo>
                  <a:cubicBezTo>
                    <a:pt x="2121" y="2026"/>
                    <a:pt x="2121" y="2002"/>
                    <a:pt x="2121" y="1936"/>
                  </a:cubicBezTo>
                  <a:cubicBezTo>
                    <a:pt x="2121" y="1846"/>
                    <a:pt x="2175" y="1858"/>
                    <a:pt x="2241" y="1822"/>
                  </a:cubicBezTo>
                  <a:cubicBezTo>
                    <a:pt x="2265" y="1816"/>
                    <a:pt x="2295" y="1828"/>
                    <a:pt x="2301" y="1804"/>
                  </a:cubicBezTo>
                  <a:cubicBezTo>
                    <a:pt x="2307" y="1792"/>
                    <a:pt x="2337" y="1750"/>
                    <a:pt x="2355" y="1750"/>
                  </a:cubicBezTo>
                  <a:cubicBezTo>
                    <a:pt x="2373" y="1780"/>
                    <a:pt x="2283" y="1972"/>
                    <a:pt x="2385" y="1948"/>
                  </a:cubicBezTo>
                  <a:cubicBezTo>
                    <a:pt x="2463" y="1930"/>
                    <a:pt x="2570" y="1900"/>
                    <a:pt x="2630" y="1846"/>
                  </a:cubicBezTo>
                  <a:cubicBezTo>
                    <a:pt x="2690" y="1786"/>
                    <a:pt x="2726" y="1762"/>
                    <a:pt x="2804" y="1732"/>
                  </a:cubicBezTo>
                  <a:cubicBezTo>
                    <a:pt x="2858" y="1720"/>
                    <a:pt x="2882" y="1696"/>
                    <a:pt x="2936" y="1708"/>
                  </a:cubicBezTo>
                  <a:cubicBezTo>
                    <a:pt x="2972" y="1714"/>
                    <a:pt x="2954" y="1744"/>
                    <a:pt x="2978" y="1756"/>
                  </a:cubicBezTo>
                  <a:cubicBezTo>
                    <a:pt x="3026" y="1786"/>
                    <a:pt x="3038" y="1684"/>
                    <a:pt x="3080" y="1714"/>
                  </a:cubicBezTo>
                  <a:cubicBezTo>
                    <a:pt x="3110" y="1738"/>
                    <a:pt x="3074" y="1792"/>
                    <a:pt x="3140" y="1792"/>
                  </a:cubicBezTo>
                  <a:cubicBezTo>
                    <a:pt x="3212" y="1804"/>
                    <a:pt x="3158" y="1768"/>
                    <a:pt x="3200" y="1756"/>
                  </a:cubicBezTo>
                  <a:cubicBezTo>
                    <a:pt x="3242" y="1738"/>
                    <a:pt x="3314" y="1816"/>
                    <a:pt x="3337" y="1726"/>
                  </a:cubicBezTo>
                  <a:cubicBezTo>
                    <a:pt x="3350" y="1684"/>
                    <a:pt x="3416" y="1702"/>
                    <a:pt x="3379" y="1660"/>
                  </a:cubicBezTo>
                  <a:cubicBezTo>
                    <a:pt x="3356" y="1637"/>
                    <a:pt x="3314" y="1630"/>
                    <a:pt x="3284" y="1600"/>
                  </a:cubicBezTo>
                  <a:cubicBezTo>
                    <a:pt x="3272" y="1589"/>
                    <a:pt x="3332" y="1523"/>
                    <a:pt x="3350" y="1523"/>
                  </a:cubicBezTo>
                  <a:cubicBezTo>
                    <a:pt x="3409" y="1529"/>
                    <a:pt x="3440" y="1523"/>
                    <a:pt x="3493" y="1505"/>
                  </a:cubicBezTo>
                  <a:cubicBezTo>
                    <a:pt x="3529" y="1493"/>
                    <a:pt x="3535" y="1523"/>
                    <a:pt x="3565" y="1535"/>
                  </a:cubicBezTo>
                  <a:cubicBezTo>
                    <a:pt x="3595" y="1553"/>
                    <a:pt x="3631" y="1457"/>
                    <a:pt x="3625" y="1433"/>
                  </a:cubicBezTo>
                  <a:cubicBezTo>
                    <a:pt x="3619" y="1379"/>
                    <a:pt x="3643" y="1391"/>
                    <a:pt x="3679" y="1355"/>
                  </a:cubicBezTo>
                  <a:cubicBezTo>
                    <a:pt x="3715" y="1325"/>
                    <a:pt x="3709" y="1319"/>
                    <a:pt x="3751" y="1343"/>
                  </a:cubicBezTo>
                  <a:cubicBezTo>
                    <a:pt x="3859" y="1403"/>
                    <a:pt x="3949" y="1421"/>
                    <a:pt x="4039" y="1505"/>
                  </a:cubicBezTo>
                  <a:cubicBezTo>
                    <a:pt x="4110" y="1547"/>
                    <a:pt x="4087" y="1487"/>
                    <a:pt x="4135" y="1469"/>
                  </a:cubicBezTo>
                  <a:cubicBezTo>
                    <a:pt x="4213" y="1433"/>
                    <a:pt x="4284" y="1403"/>
                    <a:pt x="4344" y="1343"/>
                  </a:cubicBezTo>
                  <a:cubicBezTo>
                    <a:pt x="4386" y="1295"/>
                    <a:pt x="4428" y="1235"/>
                    <a:pt x="4494" y="1217"/>
                  </a:cubicBezTo>
                  <a:cubicBezTo>
                    <a:pt x="4548" y="1205"/>
                    <a:pt x="4578" y="1175"/>
                    <a:pt x="4620" y="1139"/>
                  </a:cubicBezTo>
                  <a:cubicBezTo>
                    <a:pt x="4662" y="1097"/>
                    <a:pt x="4746" y="1127"/>
                    <a:pt x="4806" y="1097"/>
                  </a:cubicBezTo>
                  <a:cubicBezTo>
                    <a:pt x="4878" y="1067"/>
                    <a:pt x="4956" y="1073"/>
                    <a:pt x="4991" y="995"/>
                  </a:cubicBezTo>
                  <a:cubicBezTo>
                    <a:pt x="5033" y="923"/>
                    <a:pt x="5033" y="923"/>
                    <a:pt x="5033" y="923"/>
                  </a:cubicBezTo>
                  <a:cubicBezTo>
                    <a:pt x="5046" y="905"/>
                    <a:pt x="5070" y="923"/>
                    <a:pt x="5087" y="923"/>
                  </a:cubicBezTo>
                  <a:cubicBezTo>
                    <a:pt x="5105" y="929"/>
                    <a:pt x="5153" y="875"/>
                    <a:pt x="5177" y="863"/>
                  </a:cubicBezTo>
                  <a:cubicBezTo>
                    <a:pt x="5249" y="839"/>
                    <a:pt x="5111" y="768"/>
                    <a:pt x="5195" y="726"/>
                  </a:cubicBezTo>
                  <a:cubicBezTo>
                    <a:pt x="5297" y="672"/>
                    <a:pt x="5333" y="552"/>
                    <a:pt x="5471" y="600"/>
                  </a:cubicBezTo>
                  <a:cubicBezTo>
                    <a:pt x="5513" y="612"/>
                    <a:pt x="5573" y="654"/>
                    <a:pt x="5621" y="642"/>
                  </a:cubicBezTo>
                  <a:cubicBezTo>
                    <a:pt x="5663" y="624"/>
                    <a:pt x="5747" y="666"/>
                    <a:pt x="5795" y="672"/>
                  </a:cubicBezTo>
                  <a:cubicBezTo>
                    <a:pt x="5837" y="720"/>
                    <a:pt x="5885" y="732"/>
                    <a:pt x="5932" y="768"/>
                  </a:cubicBezTo>
                  <a:cubicBezTo>
                    <a:pt x="5974" y="804"/>
                    <a:pt x="6028" y="780"/>
                    <a:pt x="6076" y="780"/>
                  </a:cubicBezTo>
                  <a:cubicBezTo>
                    <a:pt x="6088" y="833"/>
                    <a:pt x="6088" y="863"/>
                    <a:pt x="6154" y="839"/>
                  </a:cubicBezTo>
                  <a:cubicBezTo>
                    <a:pt x="6244" y="804"/>
                    <a:pt x="6345" y="822"/>
                    <a:pt x="6441" y="798"/>
                  </a:cubicBezTo>
                  <a:cubicBezTo>
                    <a:pt x="6555" y="762"/>
                    <a:pt x="6603" y="702"/>
                    <a:pt x="6686" y="636"/>
                  </a:cubicBezTo>
                  <a:cubicBezTo>
                    <a:pt x="6704" y="588"/>
                    <a:pt x="6716" y="600"/>
                    <a:pt x="6764" y="600"/>
                  </a:cubicBezTo>
                  <a:cubicBezTo>
                    <a:pt x="6818" y="600"/>
                    <a:pt x="6836" y="540"/>
                    <a:pt x="6866" y="504"/>
                  </a:cubicBezTo>
                  <a:cubicBezTo>
                    <a:pt x="6884" y="480"/>
                    <a:pt x="6878" y="438"/>
                    <a:pt x="6872" y="402"/>
                  </a:cubicBezTo>
                  <a:cubicBezTo>
                    <a:pt x="6866" y="342"/>
                    <a:pt x="6950" y="282"/>
                    <a:pt x="6920" y="228"/>
                  </a:cubicBezTo>
                  <a:cubicBezTo>
                    <a:pt x="6890" y="150"/>
                    <a:pt x="6980" y="138"/>
                    <a:pt x="7010" y="79"/>
                  </a:cubicBezTo>
                  <a:cubicBezTo>
                    <a:pt x="7094" y="0"/>
                    <a:pt x="7094" y="0"/>
                    <a:pt x="7094" y="0"/>
                  </a:cubicBezTo>
                  <a:lnTo>
                    <a:pt x="7094" y="0"/>
                  </a:lnTo>
                  <a:cubicBezTo>
                    <a:pt x="7106" y="7"/>
                    <a:pt x="7106" y="13"/>
                    <a:pt x="7118" y="19"/>
                  </a:cubicBezTo>
                  <a:cubicBezTo>
                    <a:pt x="7124" y="24"/>
                    <a:pt x="7148" y="31"/>
                    <a:pt x="7148" y="42"/>
                  </a:cubicBezTo>
                  <a:cubicBezTo>
                    <a:pt x="7148" y="72"/>
                    <a:pt x="7136" y="90"/>
                    <a:pt x="7130" y="114"/>
                  </a:cubicBezTo>
                  <a:cubicBezTo>
                    <a:pt x="7124" y="144"/>
                    <a:pt x="7142" y="156"/>
                    <a:pt x="7142" y="180"/>
                  </a:cubicBezTo>
                  <a:cubicBezTo>
                    <a:pt x="7148" y="192"/>
                    <a:pt x="7142" y="222"/>
                    <a:pt x="7142" y="234"/>
                  </a:cubicBezTo>
                  <a:cubicBezTo>
                    <a:pt x="7136" y="258"/>
                    <a:pt x="7112" y="276"/>
                    <a:pt x="7106" y="306"/>
                  </a:cubicBezTo>
                  <a:cubicBezTo>
                    <a:pt x="7094" y="342"/>
                    <a:pt x="7088" y="372"/>
                    <a:pt x="7082" y="414"/>
                  </a:cubicBezTo>
                  <a:cubicBezTo>
                    <a:pt x="7076" y="468"/>
                    <a:pt x="7112" y="510"/>
                    <a:pt x="7130" y="558"/>
                  </a:cubicBezTo>
                  <a:cubicBezTo>
                    <a:pt x="7160" y="630"/>
                    <a:pt x="7142" y="690"/>
                    <a:pt x="7226" y="732"/>
                  </a:cubicBezTo>
                  <a:cubicBezTo>
                    <a:pt x="7238" y="744"/>
                    <a:pt x="7244" y="756"/>
                    <a:pt x="7268" y="756"/>
                  </a:cubicBezTo>
                  <a:cubicBezTo>
                    <a:pt x="7328" y="768"/>
                    <a:pt x="7340" y="774"/>
                    <a:pt x="7376" y="815"/>
                  </a:cubicBezTo>
                  <a:lnTo>
                    <a:pt x="7376" y="815"/>
                  </a:lnTo>
                  <a:cubicBezTo>
                    <a:pt x="7352" y="870"/>
                    <a:pt x="7352" y="870"/>
                    <a:pt x="7352" y="870"/>
                  </a:cubicBezTo>
                  <a:cubicBezTo>
                    <a:pt x="7322" y="899"/>
                    <a:pt x="7280" y="923"/>
                    <a:pt x="7262" y="959"/>
                  </a:cubicBezTo>
                  <a:cubicBezTo>
                    <a:pt x="7238" y="1001"/>
                    <a:pt x="7226" y="1001"/>
                    <a:pt x="7184" y="1007"/>
                  </a:cubicBezTo>
                  <a:cubicBezTo>
                    <a:pt x="7112" y="1025"/>
                    <a:pt x="7112" y="1025"/>
                    <a:pt x="7112" y="1025"/>
                  </a:cubicBezTo>
                  <a:cubicBezTo>
                    <a:pt x="7094" y="1031"/>
                    <a:pt x="7040" y="1001"/>
                    <a:pt x="7028" y="1007"/>
                  </a:cubicBezTo>
                  <a:cubicBezTo>
                    <a:pt x="7010" y="1019"/>
                    <a:pt x="7040" y="1079"/>
                    <a:pt x="7004" y="1103"/>
                  </a:cubicBezTo>
                  <a:cubicBezTo>
                    <a:pt x="6992" y="1115"/>
                    <a:pt x="7010" y="1145"/>
                    <a:pt x="7010" y="1163"/>
                  </a:cubicBezTo>
                  <a:cubicBezTo>
                    <a:pt x="7016" y="1187"/>
                    <a:pt x="6998" y="1205"/>
                    <a:pt x="6986" y="1229"/>
                  </a:cubicBezTo>
                  <a:cubicBezTo>
                    <a:pt x="6974" y="1283"/>
                    <a:pt x="6974" y="1283"/>
                    <a:pt x="6974" y="1283"/>
                  </a:cubicBezTo>
                  <a:lnTo>
                    <a:pt x="6974" y="1283"/>
                  </a:lnTo>
                  <a:cubicBezTo>
                    <a:pt x="6932" y="1283"/>
                    <a:pt x="6914" y="1295"/>
                    <a:pt x="6872" y="1325"/>
                  </a:cubicBezTo>
                  <a:cubicBezTo>
                    <a:pt x="6734" y="1433"/>
                    <a:pt x="6734" y="1433"/>
                    <a:pt x="6734" y="1433"/>
                  </a:cubicBezTo>
                  <a:cubicBezTo>
                    <a:pt x="6680" y="1475"/>
                    <a:pt x="6680" y="1427"/>
                    <a:pt x="6633" y="1481"/>
                  </a:cubicBezTo>
                  <a:cubicBezTo>
                    <a:pt x="6603" y="1523"/>
                    <a:pt x="6555" y="1547"/>
                    <a:pt x="6615" y="1577"/>
                  </a:cubicBezTo>
                  <a:cubicBezTo>
                    <a:pt x="6638" y="1595"/>
                    <a:pt x="6686" y="1589"/>
                    <a:pt x="6680" y="1630"/>
                  </a:cubicBezTo>
                  <a:cubicBezTo>
                    <a:pt x="6680" y="1660"/>
                    <a:pt x="6692" y="1684"/>
                    <a:pt x="6686" y="1714"/>
                  </a:cubicBezTo>
                  <a:cubicBezTo>
                    <a:pt x="6668" y="1762"/>
                    <a:pt x="6620" y="1762"/>
                    <a:pt x="6591" y="1792"/>
                  </a:cubicBezTo>
                  <a:cubicBezTo>
                    <a:pt x="6573" y="1810"/>
                    <a:pt x="6567" y="1834"/>
                    <a:pt x="6537" y="1834"/>
                  </a:cubicBezTo>
                  <a:cubicBezTo>
                    <a:pt x="6519" y="1834"/>
                    <a:pt x="6507" y="1810"/>
                    <a:pt x="6489" y="1816"/>
                  </a:cubicBezTo>
                  <a:cubicBezTo>
                    <a:pt x="6459" y="1828"/>
                    <a:pt x="6459" y="1870"/>
                    <a:pt x="6465" y="1894"/>
                  </a:cubicBezTo>
                  <a:cubicBezTo>
                    <a:pt x="6489" y="1954"/>
                    <a:pt x="6333" y="1978"/>
                    <a:pt x="6298" y="2020"/>
                  </a:cubicBezTo>
                  <a:cubicBezTo>
                    <a:pt x="6286" y="2074"/>
                    <a:pt x="6244" y="2170"/>
                    <a:pt x="6196" y="2206"/>
                  </a:cubicBezTo>
                  <a:cubicBezTo>
                    <a:pt x="6172" y="2230"/>
                    <a:pt x="6058" y="2278"/>
                    <a:pt x="6028" y="2272"/>
                  </a:cubicBezTo>
                  <a:cubicBezTo>
                    <a:pt x="5998" y="2272"/>
                    <a:pt x="5950" y="2212"/>
                    <a:pt x="5926" y="2218"/>
                  </a:cubicBezTo>
                  <a:cubicBezTo>
                    <a:pt x="5872" y="2242"/>
                    <a:pt x="5866" y="2308"/>
                    <a:pt x="5824" y="2344"/>
                  </a:cubicBezTo>
                  <a:cubicBezTo>
                    <a:pt x="5789" y="2373"/>
                    <a:pt x="5723" y="2451"/>
                    <a:pt x="5675" y="2457"/>
                  </a:cubicBezTo>
                  <a:cubicBezTo>
                    <a:pt x="5663" y="2481"/>
                    <a:pt x="5717" y="2535"/>
                    <a:pt x="5735" y="2547"/>
                  </a:cubicBezTo>
                  <a:cubicBezTo>
                    <a:pt x="5789" y="2559"/>
                    <a:pt x="5801" y="2541"/>
                    <a:pt x="5819" y="2595"/>
                  </a:cubicBezTo>
                  <a:cubicBezTo>
                    <a:pt x="5819" y="2601"/>
                    <a:pt x="5830" y="2607"/>
                    <a:pt x="5837" y="2619"/>
                  </a:cubicBezTo>
                  <a:cubicBezTo>
                    <a:pt x="5854" y="2661"/>
                    <a:pt x="5878" y="2685"/>
                    <a:pt x="5908" y="2721"/>
                  </a:cubicBezTo>
                  <a:cubicBezTo>
                    <a:pt x="5932" y="2745"/>
                    <a:pt x="5914" y="2769"/>
                    <a:pt x="5938" y="2793"/>
                  </a:cubicBezTo>
                  <a:cubicBezTo>
                    <a:pt x="5968" y="2823"/>
                    <a:pt x="5986" y="2853"/>
                    <a:pt x="5980" y="2895"/>
                  </a:cubicBezTo>
                  <a:cubicBezTo>
                    <a:pt x="5974" y="2925"/>
                    <a:pt x="5998" y="2931"/>
                    <a:pt x="6016" y="2949"/>
                  </a:cubicBezTo>
                  <a:cubicBezTo>
                    <a:pt x="6040" y="2973"/>
                    <a:pt x="6052" y="2973"/>
                    <a:pt x="6028" y="3009"/>
                  </a:cubicBezTo>
                  <a:cubicBezTo>
                    <a:pt x="6016" y="3039"/>
                    <a:pt x="6010" y="3057"/>
                    <a:pt x="5986" y="3081"/>
                  </a:cubicBezTo>
                  <a:cubicBezTo>
                    <a:pt x="5968" y="3099"/>
                    <a:pt x="5968" y="3111"/>
                    <a:pt x="5980" y="3129"/>
                  </a:cubicBezTo>
                  <a:cubicBezTo>
                    <a:pt x="5986" y="3153"/>
                    <a:pt x="6022" y="3182"/>
                    <a:pt x="6004" y="3206"/>
                  </a:cubicBezTo>
                  <a:cubicBezTo>
                    <a:pt x="5944" y="3296"/>
                    <a:pt x="5837" y="3224"/>
                    <a:pt x="5819" y="3350"/>
                  </a:cubicBezTo>
                  <a:cubicBezTo>
                    <a:pt x="5806" y="3416"/>
                    <a:pt x="5753" y="3428"/>
                    <a:pt x="5693" y="3422"/>
                  </a:cubicBezTo>
                  <a:cubicBezTo>
                    <a:pt x="5639" y="3440"/>
                    <a:pt x="5567" y="3452"/>
                    <a:pt x="5513" y="3482"/>
                  </a:cubicBezTo>
                  <a:cubicBezTo>
                    <a:pt x="5465" y="3506"/>
                    <a:pt x="5471" y="3518"/>
                    <a:pt x="5465" y="3566"/>
                  </a:cubicBezTo>
                  <a:cubicBezTo>
                    <a:pt x="5465" y="3590"/>
                    <a:pt x="5435" y="3602"/>
                    <a:pt x="5429" y="3626"/>
                  </a:cubicBezTo>
                  <a:cubicBezTo>
                    <a:pt x="5417" y="3674"/>
                    <a:pt x="5423" y="3722"/>
                    <a:pt x="5441" y="3764"/>
                  </a:cubicBezTo>
                  <a:cubicBezTo>
                    <a:pt x="5471" y="3830"/>
                    <a:pt x="5483" y="3830"/>
                    <a:pt x="5423" y="3866"/>
                  </a:cubicBezTo>
                  <a:cubicBezTo>
                    <a:pt x="5375" y="3896"/>
                    <a:pt x="5387" y="3944"/>
                    <a:pt x="5381" y="3991"/>
                  </a:cubicBezTo>
                  <a:cubicBezTo>
                    <a:pt x="5375" y="4045"/>
                    <a:pt x="5351" y="4021"/>
                    <a:pt x="5327" y="4045"/>
                  </a:cubicBezTo>
                  <a:cubicBezTo>
                    <a:pt x="5321" y="4057"/>
                    <a:pt x="5279" y="4135"/>
                    <a:pt x="5267" y="4135"/>
                  </a:cubicBezTo>
                  <a:cubicBezTo>
                    <a:pt x="5237" y="4135"/>
                    <a:pt x="5225" y="4105"/>
                    <a:pt x="5189" y="4111"/>
                  </a:cubicBezTo>
                  <a:cubicBezTo>
                    <a:pt x="4944" y="4129"/>
                    <a:pt x="4944" y="4129"/>
                    <a:pt x="4944" y="4129"/>
                  </a:cubicBezTo>
                  <a:cubicBezTo>
                    <a:pt x="4908" y="4135"/>
                    <a:pt x="4896" y="4189"/>
                    <a:pt x="4884" y="4219"/>
                  </a:cubicBezTo>
                  <a:cubicBezTo>
                    <a:pt x="4854" y="4255"/>
                    <a:pt x="4782" y="4261"/>
                    <a:pt x="4788" y="4309"/>
                  </a:cubicBezTo>
                  <a:cubicBezTo>
                    <a:pt x="4794" y="4393"/>
                    <a:pt x="4794" y="4441"/>
                    <a:pt x="4746" y="4513"/>
                  </a:cubicBezTo>
                  <a:cubicBezTo>
                    <a:pt x="4728" y="4543"/>
                    <a:pt x="4788" y="4561"/>
                    <a:pt x="4782" y="4585"/>
                  </a:cubicBezTo>
                  <a:cubicBezTo>
                    <a:pt x="4752" y="4651"/>
                    <a:pt x="4710" y="4585"/>
                    <a:pt x="4668" y="4603"/>
                  </a:cubicBezTo>
                  <a:cubicBezTo>
                    <a:pt x="4602" y="4597"/>
                    <a:pt x="4572" y="4531"/>
                    <a:pt x="4512" y="4585"/>
                  </a:cubicBezTo>
                  <a:cubicBezTo>
                    <a:pt x="4452" y="4639"/>
                    <a:pt x="4398" y="4591"/>
                    <a:pt x="4368" y="4531"/>
                  </a:cubicBezTo>
                  <a:cubicBezTo>
                    <a:pt x="4356" y="4501"/>
                    <a:pt x="4290" y="4483"/>
                    <a:pt x="4260" y="4477"/>
                  </a:cubicBezTo>
                  <a:cubicBezTo>
                    <a:pt x="4189" y="4459"/>
                    <a:pt x="4200" y="4627"/>
                    <a:pt x="4117" y="4579"/>
                  </a:cubicBezTo>
                  <a:cubicBezTo>
                    <a:pt x="4039" y="4537"/>
                    <a:pt x="4087" y="4405"/>
                    <a:pt x="4027" y="4387"/>
                  </a:cubicBezTo>
                  <a:cubicBezTo>
                    <a:pt x="3979" y="4369"/>
                    <a:pt x="3943" y="4411"/>
                    <a:pt x="3925" y="4333"/>
                  </a:cubicBezTo>
                  <a:cubicBezTo>
                    <a:pt x="3913" y="4267"/>
                    <a:pt x="3877" y="4273"/>
                    <a:pt x="3829" y="4261"/>
                  </a:cubicBezTo>
                  <a:cubicBezTo>
                    <a:pt x="3787" y="4297"/>
                    <a:pt x="3739" y="4291"/>
                    <a:pt x="3697" y="4279"/>
                  </a:cubicBezTo>
                  <a:cubicBezTo>
                    <a:pt x="3655" y="4273"/>
                    <a:pt x="3613" y="4303"/>
                    <a:pt x="3571" y="4297"/>
                  </a:cubicBezTo>
                  <a:cubicBezTo>
                    <a:pt x="3475" y="4279"/>
                    <a:pt x="3547" y="4165"/>
                    <a:pt x="3445" y="4177"/>
                  </a:cubicBezTo>
                  <a:cubicBezTo>
                    <a:pt x="3398" y="4183"/>
                    <a:pt x="3337" y="4225"/>
                    <a:pt x="3350" y="4273"/>
                  </a:cubicBezTo>
                  <a:cubicBezTo>
                    <a:pt x="3368" y="4351"/>
                    <a:pt x="3350" y="4405"/>
                    <a:pt x="3266" y="4363"/>
                  </a:cubicBezTo>
                  <a:cubicBezTo>
                    <a:pt x="3200" y="4327"/>
                    <a:pt x="3224" y="4375"/>
                    <a:pt x="3182" y="4375"/>
                  </a:cubicBezTo>
                  <a:cubicBezTo>
                    <a:pt x="3170" y="4375"/>
                    <a:pt x="3176" y="4339"/>
                    <a:pt x="3164" y="4339"/>
                  </a:cubicBezTo>
                  <a:cubicBezTo>
                    <a:pt x="3140" y="4339"/>
                    <a:pt x="3068" y="4411"/>
                    <a:pt x="3044" y="4423"/>
                  </a:cubicBezTo>
                  <a:cubicBezTo>
                    <a:pt x="3044" y="4465"/>
                    <a:pt x="3062" y="4531"/>
                    <a:pt x="2990" y="4519"/>
                  </a:cubicBezTo>
                  <a:cubicBezTo>
                    <a:pt x="2954" y="4513"/>
                    <a:pt x="2930" y="4519"/>
                    <a:pt x="2894" y="4543"/>
                  </a:cubicBezTo>
                  <a:cubicBezTo>
                    <a:pt x="2846" y="4585"/>
                    <a:pt x="2804" y="4669"/>
                    <a:pt x="2744" y="4669"/>
                  </a:cubicBezTo>
                  <a:cubicBezTo>
                    <a:pt x="2702" y="4669"/>
                    <a:pt x="2696" y="4794"/>
                    <a:pt x="2630" y="4729"/>
                  </a:cubicBezTo>
                  <a:cubicBezTo>
                    <a:pt x="2606" y="4705"/>
                    <a:pt x="2583" y="4716"/>
                    <a:pt x="2559" y="4698"/>
                  </a:cubicBezTo>
                  <a:cubicBezTo>
                    <a:pt x="2535" y="4674"/>
                    <a:pt x="2523" y="4663"/>
                    <a:pt x="2493" y="4645"/>
                  </a:cubicBezTo>
                  <a:cubicBezTo>
                    <a:pt x="2457" y="4615"/>
                    <a:pt x="2451" y="4674"/>
                    <a:pt x="2409" y="4669"/>
                  </a:cubicBezTo>
                  <a:cubicBezTo>
                    <a:pt x="2385" y="4669"/>
                    <a:pt x="2385" y="4639"/>
                    <a:pt x="2367" y="4627"/>
                  </a:cubicBezTo>
                  <a:cubicBezTo>
                    <a:pt x="2349" y="4615"/>
                    <a:pt x="2319" y="4621"/>
                    <a:pt x="2295" y="4603"/>
                  </a:cubicBezTo>
                  <a:cubicBezTo>
                    <a:pt x="2247" y="4573"/>
                    <a:pt x="2205" y="4705"/>
                    <a:pt x="2181" y="4734"/>
                  </a:cubicBezTo>
                  <a:cubicBezTo>
                    <a:pt x="2163" y="4758"/>
                    <a:pt x="2067" y="4860"/>
                    <a:pt x="2067" y="4776"/>
                  </a:cubicBezTo>
                  <a:cubicBezTo>
                    <a:pt x="2049" y="4764"/>
                    <a:pt x="2013" y="4818"/>
                    <a:pt x="1983" y="4788"/>
                  </a:cubicBezTo>
                  <a:cubicBezTo>
                    <a:pt x="1959" y="4764"/>
                    <a:pt x="1923" y="4830"/>
                    <a:pt x="1905" y="4842"/>
                  </a:cubicBezTo>
                  <a:cubicBezTo>
                    <a:pt x="1845" y="4884"/>
                    <a:pt x="1881" y="5022"/>
                    <a:pt x="1792" y="4950"/>
                  </a:cubicBezTo>
                  <a:cubicBezTo>
                    <a:pt x="1678" y="4860"/>
                    <a:pt x="1678" y="4860"/>
                    <a:pt x="1678" y="4860"/>
                  </a:cubicBezTo>
                  <a:cubicBezTo>
                    <a:pt x="1636" y="4824"/>
                    <a:pt x="1540" y="4980"/>
                    <a:pt x="1486" y="4980"/>
                  </a:cubicBezTo>
                  <a:cubicBezTo>
                    <a:pt x="1426" y="4980"/>
                    <a:pt x="1426" y="4938"/>
                    <a:pt x="1402" y="4896"/>
                  </a:cubicBezTo>
                  <a:cubicBezTo>
                    <a:pt x="1390" y="4872"/>
                    <a:pt x="1384" y="4854"/>
                    <a:pt x="1366" y="4836"/>
                  </a:cubicBezTo>
                  <a:cubicBezTo>
                    <a:pt x="1348" y="4818"/>
                    <a:pt x="1336" y="4812"/>
                    <a:pt x="1330" y="4788"/>
                  </a:cubicBezTo>
                  <a:cubicBezTo>
                    <a:pt x="1324" y="4740"/>
                    <a:pt x="1264" y="4758"/>
                    <a:pt x="1264" y="4692"/>
                  </a:cubicBezTo>
                  <a:cubicBezTo>
                    <a:pt x="1264" y="4651"/>
                    <a:pt x="1258" y="4651"/>
                    <a:pt x="1222" y="4633"/>
                  </a:cubicBezTo>
                  <a:cubicBezTo>
                    <a:pt x="1204" y="4621"/>
                    <a:pt x="1204" y="4603"/>
                    <a:pt x="1180" y="4597"/>
                  </a:cubicBezTo>
                  <a:lnTo>
                    <a:pt x="1180" y="4597"/>
                  </a:lnTo>
                  <a:cubicBezTo>
                    <a:pt x="1174" y="4525"/>
                    <a:pt x="1174" y="4525"/>
                    <a:pt x="1174" y="4525"/>
                  </a:cubicBezTo>
                  <a:cubicBezTo>
                    <a:pt x="1162" y="4501"/>
                    <a:pt x="1168" y="4399"/>
                    <a:pt x="1150" y="4387"/>
                  </a:cubicBezTo>
                  <a:cubicBezTo>
                    <a:pt x="1114" y="4363"/>
                    <a:pt x="1036" y="4369"/>
                    <a:pt x="1030" y="4303"/>
                  </a:cubicBezTo>
                  <a:cubicBezTo>
                    <a:pt x="1030" y="4255"/>
                    <a:pt x="1084" y="4267"/>
                    <a:pt x="1096" y="4243"/>
                  </a:cubicBezTo>
                  <a:cubicBezTo>
                    <a:pt x="1102" y="4225"/>
                    <a:pt x="1042" y="4159"/>
                    <a:pt x="1030" y="4135"/>
                  </a:cubicBezTo>
                  <a:cubicBezTo>
                    <a:pt x="1012" y="4087"/>
                    <a:pt x="923" y="4123"/>
                    <a:pt x="935" y="4039"/>
                  </a:cubicBezTo>
                  <a:cubicBezTo>
                    <a:pt x="923" y="3997"/>
                    <a:pt x="899" y="3967"/>
                    <a:pt x="869" y="3944"/>
                  </a:cubicBezTo>
                  <a:cubicBezTo>
                    <a:pt x="833" y="3920"/>
                    <a:pt x="833" y="3872"/>
                    <a:pt x="809" y="3848"/>
                  </a:cubicBezTo>
                  <a:cubicBezTo>
                    <a:pt x="785" y="3830"/>
                    <a:pt x="761" y="3818"/>
                    <a:pt x="749" y="3794"/>
                  </a:cubicBezTo>
                  <a:cubicBezTo>
                    <a:pt x="731" y="3764"/>
                    <a:pt x="719" y="3734"/>
                    <a:pt x="719" y="3704"/>
                  </a:cubicBezTo>
                  <a:cubicBezTo>
                    <a:pt x="653" y="3704"/>
                    <a:pt x="557" y="3896"/>
                    <a:pt x="485" y="3824"/>
                  </a:cubicBezTo>
                  <a:cubicBezTo>
                    <a:pt x="383" y="3728"/>
                    <a:pt x="563" y="3650"/>
                    <a:pt x="515" y="3560"/>
                  </a:cubicBezTo>
                  <a:cubicBezTo>
                    <a:pt x="497" y="3530"/>
                    <a:pt x="503" y="3512"/>
                    <a:pt x="527" y="3488"/>
                  </a:cubicBezTo>
                  <a:cubicBezTo>
                    <a:pt x="545" y="3446"/>
                    <a:pt x="563" y="3374"/>
                    <a:pt x="539" y="3332"/>
                  </a:cubicBezTo>
                  <a:cubicBezTo>
                    <a:pt x="509" y="3326"/>
                    <a:pt x="479" y="3356"/>
                    <a:pt x="455" y="3338"/>
                  </a:cubicBezTo>
                  <a:cubicBezTo>
                    <a:pt x="413" y="3320"/>
                    <a:pt x="389" y="3326"/>
                    <a:pt x="347" y="3320"/>
                  </a:cubicBezTo>
                  <a:cubicBezTo>
                    <a:pt x="323" y="3308"/>
                    <a:pt x="305" y="3284"/>
                    <a:pt x="281" y="3284"/>
                  </a:cubicBezTo>
                  <a:cubicBezTo>
                    <a:pt x="233" y="3284"/>
                    <a:pt x="221" y="3314"/>
                    <a:pt x="179" y="3284"/>
                  </a:cubicBezTo>
                  <a:cubicBezTo>
                    <a:pt x="125" y="3248"/>
                    <a:pt x="120" y="3284"/>
                    <a:pt x="114" y="3200"/>
                  </a:cubicBezTo>
                  <a:cubicBezTo>
                    <a:pt x="107" y="3164"/>
                    <a:pt x="78" y="3099"/>
                    <a:pt x="125" y="3069"/>
                  </a:cubicBezTo>
                  <a:cubicBezTo>
                    <a:pt x="209" y="3015"/>
                    <a:pt x="162" y="2937"/>
                    <a:pt x="167" y="2859"/>
                  </a:cubicBezTo>
                  <a:cubicBezTo>
                    <a:pt x="167" y="2811"/>
                    <a:pt x="162" y="2811"/>
                    <a:pt x="185" y="2763"/>
                  </a:cubicBezTo>
                  <a:cubicBezTo>
                    <a:pt x="197" y="2733"/>
                    <a:pt x="227" y="2721"/>
                    <a:pt x="227" y="2685"/>
                  </a:cubicBezTo>
                  <a:cubicBezTo>
                    <a:pt x="227" y="2667"/>
                    <a:pt x="215" y="2649"/>
                    <a:pt x="239" y="2649"/>
                  </a:cubicBezTo>
                  <a:cubicBezTo>
                    <a:pt x="269" y="2649"/>
                    <a:pt x="281" y="2613"/>
                    <a:pt x="293" y="2595"/>
                  </a:cubicBezTo>
                  <a:cubicBezTo>
                    <a:pt x="317" y="2553"/>
                    <a:pt x="305" y="2547"/>
                    <a:pt x="353" y="2529"/>
                  </a:cubicBezTo>
                  <a:cubicBezTo>
                    <a:pt x="377" y="2517"/>
                    <a:pt x="377" y="2439"/>
                    <a:pt x="401" y="2409"/>
                  </a:cubicBezTo>
                  <a:cubicBezTo>
                    <a:pt x="449" y="2349"/>
                    <a:pt x="365" y="2296"/>
                    <a:pt x="317" y="2284"/>
                  </a:cubicBezTo>
                  <a:cubicBezTo>
                    <a:pt x="263" y="2248"/>
                    <a:pt x="269" y="2200"/>
                    <a:pt x="239" y="2158"/>
                  </a:cubicBezTo>
                  <a:cubicBezTo>
                    <a:pt x="215" y="2122"/>
                    <a:pt x="149" y="2116"/>
                    <a:pt x="132" y="2092"/>
                  </a:cubicBezTo>
                  <a:cubicBezTo>
                    <a:pt x="114" y="2062"/>
                    <a:pt x="143" y="2038"/>
                    <a:pt x="107" y="2038"/>
                  </a:cubicBezTo>
                  <a:cubicBezTo>
                    <a:pt x="66" y="2032"/>
                    <a:pt x="60" y="2002"/>
                    <a:pt x="48" y="1966"/>
                  </a:cubicBezTo>
                  <a:cubicBezTo>
                    <a:pt x="30" y="1930"/>
                    <a:pt x="0" y="1906"/>
                    <a:pt x="6" y="1864"/>
                  </a:cubicBezTo>
                  <a:cubicBezTo>
                    <a:pt x="6" y="1828"/>
                    <a:pt x="90" y="1792"/>
                    <a:pt x="120" y="1768"/>
                  </a:cubicBezTo>
                  <a:cubicBezTo>
                    <a:pt x="162" y="1738"/>
                    <a:pt x="156" y="1738"/>
                    <a:pt x="138" y="1690"/>
                  </a:cubicBezTo>
                  <a:cubicBezTo>
                    <a:pt x="156" y="1642"/>
                    <a:pt x="156" y="1642"/>
                    <a:pt x="156" y="1642"/>
                  </a:cubicBezTo>
                  <a:lnTo>
                    <a:pt x="156" y="1642"/>
                  </a:lnTo>
                  <a:cubicBezTo>
                    <a:pt x="185" y="1672"/>
                    <a:pt x="251" y="1690"/>
                    <a:pt x="299" y="1690"/>
                  </a:cubicBezTo>
                  <a:cubicBezTo>
                    <a:pt x="317" y="1690"/>
                    <a:pt x="353" y="1690"/>
                    <a:pt x="377" y="1684"/>
                  </a:cubicBezTo>
                  <a:cubicBezTo>
                    <a:pt x="401" y="1678"/>
                    <a:pt x="371" y="1648"/>
                    <a:pt x="383" y="1630"/>
                  </a:cubicBez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43" name="Freeform 144">
              <a:extLst>
                <a:ext uri="{FF2B5EF4-FFF2-40B4-BE49-F238E27FC236}">
                  <a16:creationId xmlns:a16="http://schemas.microsoft.com/office/drawing/2014/main" id="{CC31DB91-022F-164F-92AA-E9E1EE6B3ADE}"/>
                </a:ext>
              </a:extLst>
            </p:cNvPr>
            <p:cNvSpPr>
              <a:spLocks noChangeArrowheads="1"/>
            </p:cNvSpPr>
            <p:nvPr/>
          </p:nvSpPr>
          <p:spPr bwMode="auto">
            <a:xfrm>
              <a:off x="1289912" y="8970429"/>
              <a:ext cx="792556" cy="792610"/>
            </a:xfrm>
            <a:custGeom>
              <a:avLst/>
              <a:gdLst>
                <a:gd name="T0" fmla="*/ 929 w 1487"/>
                <a:gd name="T1" fmla="*/ 120 h 1487"/>
                <a:gd name="T2" fmla="*/ 887 w 1487"/>
                <a:gd name="T3" fmla="*/ 114 h 1487"/>
                <a:gd name="T4" fmla="*/ 917 w 1487"/>
                <a:gd name="T5" fmla="*/ 144 h 1487"/>
                <a:gd name="T6" fmla="*/ 929 w 1487"/>
                <a:gd name="T7" fmla="*/ 120 h 1487"/>
                <a:gd name="T8" fmla="*/ 689 w 1487"/>
                <a:gd name="T9" fmla="*/ 270 h 1487"/>
                <a:gd name="T10" fmla="*/ 671 w 1487"/>
                <a:gd name="T11" fmla="*/ 396 h 1487"/>
                <a:gd name="T12" fmla="*/ 611 w 1487"/>
                <a:gd name="T13" fmla="*/ 581 h 1487"/>
                <a:gd name="T14" fmla="*/ 683 w 1487"/>
                <a:gd name="T15" fmla="*/ 719 h 1487"/>
                <a:gd name="T16" fmla="*/ 587 w 1487"/>
                <a:gd name="T17" fmla="*/ 803 h 1487"/>
                <a:gd name="T18" fmla="*/ 467 w 1487"/>
                <a:gd name="T19" fmla="*/ 773 h 1487"/>
                <a:gd name="T20" fmla="*/ 402 w 1487"/>
                <a:gd name="T21" fmla="*/ 767 h 1487"/>
                <a:gd name="T22" fmla="*/ 288 w 1487"/>
                <a:gd name="T23" fmla="*/ 809 h 1487"/>
                <a:gd name="T24" fmla="*/ 174 w 1487"/>
                <a:gd name="T25" fmla="*/ 881 h 1487"/>
                <a:gd name="T26" fmla="*/ 72 w 1487"/>
                <a:gd name="T27" fmla="*/ 935 h 1487"/>
                <a:gd name="T28" fmla="*/ 78 w 1487"/>
                <a:gd name="T29" fmla="*/ 1067 h 1487"/>
                <a:gd name="T30" fmla="*/ 108 w 1487"/>
                <a:gd name="T31" fmla="*/ 1211 h 1487"/>
                <a:gd name="T32" fmla="*/ 66 w 1487"/>
                <a:gd name="T33" fmla="*/ 1223 h 1487"/>
                <a:gd name="T34" fmla="*/ 0 w 1487"/>
                <a:gd name="T35" fmla="*/ 1384 h 1487"/>
                <a:gd name="T36" fmla="*/ 6 w 1487"/>
                <a:gd name="T37" fmla="*/ 1426 h 1487"/>
                <a:gd name="T38" fmla="*/ 240 w 1487"/>
                <a:gd name="T39" fmla="*/ 1384 h 1487"/>
                <a:gd name="T40" fmla="*/ 461 w 1487"/>
                <a:gd name="T41" fmla="*/ 1342 h 1487"/>
                <a:gd name="T42" fmla="*/ 887 w 1487"/>
                <a:gd name="T43" fmla="*/ 1301 h 1487"/>
                <a:gd name="T44" fmla="*/ 953 w 1487"/>
                <a:gd name="T45" fmla="*/ 1169 h 1487"/>
                <a:gd name="T46" fmla="*/ 1133 w 1487"/>
                <a:gd name="T47" fmla="*/ 1007 h 1487"/>
                <a:gd name="T48" fmla="*/ 1312 w 1487"/>
                <a:gd name="T49" fmla="*/ 941 h 1487"/>
                <a:gd name="T50" fmla="*/ 1456 w 1487"/>
                <a:gd name="T51" fmla="*/ 683 h 1487"/>
                <a:gd name="T52" fmla="*/ 1324 w 1487"/>
                <a:gd name="T53" fmla="*/ 713 h 1487"/>
                <a:gd name="T54" fmla="*/ 1199 w 1487"/>
                <a:gd name="T55" fmla="*/ 498 h 1487"/>
                <a:gd name="T56" fmla="*/ 1217 w 1487"/>
                <a:gd name="T57" fmla="*/ 372 h 1487"/>
                <a:gd name="T58" fmla="*/ 1186 w 1487"/>
                <a:gd name="T59" fmla="*/ 432 h 1487"/>
                <a:gd name="T60" fmla="*/ 1037 w 1487"/>
                <a:gd name="T61" fmla="*/ 623 h 1487"/>
                <a:gd name="T62" fmla="*/ 971 w 1487"/>
                <a:gd name="T63" fmla="*/ 827 h 1487"/>
                <a:gd name="T64" fmla="*/ 815 w 1487"/>
                <a:gd name="T65" fmla="*/ 995 h 1487"/>
                <a:gd name="T66" fmla="*/ 803 w 1487"/>
                <a:gd name="T67" fmla="*/ 935 h 1487"/>
                <a:gd name="T68" fmla="*/ 875 w 1487"/>
                <a:gd name="T69" fmla="*/ 623 h 1487"/>
                <a:gd name="T70" fmla="*/ 881 w 1487"/>
                <a:gd name="T71" fmla="*/ 510 h 1487"/>
                <a:gd name="T72" fmla="*/ 893 w 1487"/>
                <a:gd name="T73" fmla="*/ 438 h 1487"/>
                <a:gd name="T74" fmla="*/ 737 w 1487"/>
                <a:gd name="T75" fmla="*/ 342 h 1487"/>
                <a:gd name="T76" fmla="*/ 1037 w 1487"/>
                <a:gd name="T77" fmla="*/ 168 h 1487"/>
                <a:gd name="T78" fmla="*/ 1037 w 1487"/>
                <a:gd name="T79" fmla="*/ 168 h 1487"/>
                <a:gd name="T80" fmla="*/ 971 w 1487"/>
                <a:gd name="T81" fmla="*/ 0 h 1487"/>
                <a:gd name="T82" fmla="*/ 1067 w 1487"/>
                <a:gd name="T83" fmla="*/ 72 h 1487"/>
                <a:gd name="T84" fmla="*/ 1037 w 1487"/>
                <a:gd name="T85" fmla="*/ 168 h 1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7" h="1487">
                  <a:moveTo>
                    <a:pt x="929" y="120"/>
                  </a:moveTo>
                  <a:lnTo>
                    <a:pt x="929" y="120"/>
                  </a:lnTo>
                  <a:cubicBezTo>
                    <a:pt x="923" y="120"/>
                    <a:pt x="929" y="114"/>
                    <a:pt x="923" y="114"/>
                  </a:cubicBezTo>
                  <a:cubicBezTo>
                    <a:pt x="911" y="108"/>
                    <a:pt x="899" y="108"/>
                    <a:pt x="887" y="114"/>
                  </a:cubicBezTo>
                  <a:cubicBezTo>
                    <a:pt x="875" y="114"/>
                    <a:pt x="869" y="150"/>
                    <a:pt x="887" y="150"/>
                  </a:cubicBezTo>
                  <a:cubicBezTo>
                    <a:pt x="899" y="150"/>
                    <a:pt x="905" y="144"/>
                    <a:pt x="917" y="144"/>
                  </a:cubicBezTo>
                  <a:cubicBezTo>
                    <a:pt x="923" y="144"/>
                    <a:pt x="929" y="144"/>
                    <a:pt x="929" y="144"/>
                  </a:cubicBezTo>
                  <a:cubicBezTo>
                    <a:pt x="941" y="132"/>
                    <a:pt x="935" y="126"/>
                    <a:pt x="929" y="120"/>
                  </a:cubicBezTo>
                  <a:close/>
                  <a:moveTo>
                    <a:pt x="689" y="270"/>
                  </a:moveTo>
                  <a:lnTo>
                    <a:pt x="689" y="270"/>
                  </a:lnTo>
                  <a:cubicBezTo>
                    <a:pt x="677" y="288"/>
                    <a:pt x="665" y="306"/>
                    <a:pt x="659" y="324"/>
                  </a:cubicBezTo>
                  <a:cubicBezTo>
                    <a:pt x="659" y="354"/>
                    <a:pt x="671" y="372"/>
                    <a:pt x="671" y="396"/>
                  </a:cubicBezTo>
                  <a:cubicBezTo>
                    <a:pt x="671" y="426"/>
                    <a:pt x="635" y="468"/>
                    <a:pt x="611" y="480"/>
                  </a:cubicBezTo>
                  <a:cubicBezTo>
                    <a:pt x="587" y="533"/>
                    <a:pt x="623" y="533"/>
                    <a:pt x="611" y="581"/>
                  </a:cubicBezTo>
                  <a:cubicBezTo>
                    <a:pt x="605" y="617"/>
                    <a:pt x="635" y="617"/>
                    <a:pt x="653" y="635"/>
                  </a:cubicBezTo>
                  <a:cubicBezTo>
                    <a:pt x="671" y="653"/>
                    <a:pt x="707" y="701"/>
                    <a:pt x="683" y="719"/>
                  </a:cubicBezTo>
                  <a:cubicBezTo>
                    <a:pt x="665" y="731"/>
                    <a:pt x="611" y="803"/>
                    <a:pt x="593" y="803"/>
                  </a:cubicBezTo>
                  <a:cubicBezTo>
                    <a:pt x="593" y="803"/>
                    <a:pt x="593" y="803"/>
                    <a:pt x="587" y="803"/>
                  </a:cubicBezTo>
                  <a:cubicBezTo>
                    <a:pt x="575" y="785"/>
                    <a:pt x="539" y="737"/>
                    <a:pt x="509" y="749"/>
                  </a:cubicBezTo>
                  <a:cubicBezTo>
                    <a:pt x="497" y="755"/>
                    <a:pt x="485" y="767"/>
                    <a:pt x="467" y="773"/>
                  </a:cubicBezTo>
                  <a:cubicBezTo>
                    <a:pt x="443" y="779"/>
                    <a:pt x="437" y="749"/>
                    <a:pt x="425" y="749"/>
                  </a:cubicBezTo>
                  <a:cubicBezTo>
                    <a:pt x="419" y="743"/>
                    <a:pt x="407" y="761"/>
                    <a:pt x="402" y="767"/>
                  </a:cubicBezTo>
                  <a:cubicBezTo>
                    <a:pt x="395" y="779"/>
                    <a:pt x="353" y="833"/>
                    <a:pt x="336" y="833"/>
                  </a:cubicBezTo>
                  <a:cubicBezTo>
                    <a:pt x="312" y="839"/>
                    <a:pt x="306" y="809"/>
                    <a:pt x="288" y="809"/>
                  </a:cubicBezTo>
                  <a:cubicBezTo>
                    <a:pt x="270" y="809"/>
                    <a:pt x="216" y="827"/>
                    <a:pt x="204" y="839"/>
                  </a:cubicBezTo>
                  <a:cubicBezTo>
                    <a:pt x="192" y="845"/>
                    <a:pt x="198" y="869"/>
                    <a:pt x="174" y="881"/>
                  </a:cubicBezTo>
                  <a:cubicBezTo>
                    <a:pt x="150" y="893"/>
                    <a:pt x="144" y="899"/>
                    <a:pt x="120" y="899"/>
                  </a:cubicBezTo>
                  <a:cubicBezTo>
                    <a:pt x="102" y="911"/>
                    <a:pt x="90" y="923"/>
                    <a:pt x="72" y="935"/>
                  </a:cubicBezTo>
                  <a:cubicBezTo>
                    <a:pt x="48" y="959"/>
                    <a:pt x="18" y="983"/>
                    <a:pt x="36" y="1019"/>
                  </a:cubicBezTo>
                  <a:cubicBezTo>
                    <a:pt x="42" y="1043"/>
                    <a:pt x="60" y="1055"/>
                    <a:pt x="78" y="1067"/>
                  </a:cubicBezTo>
                  <a:cubicBezTo>
                    <a:pt x="102" y="1079"/>
                    <a:pt x="138" y="1157"/>
                    <a:pt x="156" y="1175"/>
                  </a:cubicBezTo>
                  <a:cubicBezTo>
                    <a:pt x="126" y="1175"/>
                    <a:pt x="108" y="1157"/>
                    <a:pt x="108" y="1211"/>
                  </a:cubicBezTo>
                  <a:lnTo>
                    <a:pt x="108" y="1211"/>
                  </a:lnTo>
                  <a:cubicBezTo>
                    <a:pt x="96" y="1205"/>
                    <a:pt x="66" y="1169"/>
                    <a:pt x="66" y="1223"/>
                  </a:cubicBezTo>
                  <a:cubicBezTo>
                    <a:pt x="66" y="1253"/>
                    <a:pt x="54" y="1289"/>
                    <a:pt x="42" y="1313"/>
                  </a:cubicBezTo>
                  <a:cubicBezTo>
                    <a:pt x="24" y="1337"/>
                    <a:pt x="12" y="1354"/>
                    <a:pt x="0" y="1384"/>
                  </a:cubicBezTo>
                  <a:cubicBezTo>
                    <a:pt x="0" y="1390"/>
                    <a:pt x="6" y="1414"/>
                    <a:pt x="0" y="1426"/>
                  </a:cubicBezTo>
                  <a:cubicBezTo>
                    <a:pt x="0" y="1432"/>
                    <a:pt x="0" y="1432"/>
                    <a:pt x="6" y="1426"/>
                  </a:cubicBezTo>
                  <a:cubicBezTo>
                    <a:pt x="114" y="1396"/>
                    <a:pt x="114" y="1396"/>
                    <a:pt x="114" y="1396"/>
                  </a:cubicBezTo>
                  <a:cubicBezTo>
                    <a:pt x="150" y="1384"/>
                    <a:pt x="198" y="1390"/>
                    <a:pt x="240" y="1384"/>
                  </a:cubicBezTo>
                  <a:cubicBezTo>
                    <a:pt x="276" y="1378"/>
                    <a:pt x="318" y="1468"/>
                    <a:pt x="360" y="1384"/>
                  </a:cubicBezTo>
                  <a:cubicBezTo>
                    <a:pt x="389" y="1324"/>
                    <a:pt x="395" y="1342"/>
                    <a:pt x="461" y="1342"/>
                  </a:cubicBezTo>
                  <a:cubicBezTo>
                    <a:pt x="497" y="1342"/>
                    <a:pt x="557" y="1337"/>
                    <a:pt x="581" y="1361"/>
                  </a:cubicBezTo>
                  <a:cubicBezTo>
                    <a:pt x="707" y="1486"/>
                    <a:pt x="773" y="1342"/>
                    <a:pt x="887" y="1301"/>
                  </a:cubicBezTo>
                  <a:cubicBezTo>
                    <a:pt x="929" y="1277"/>
                    <a:pt x="935" y="1289"/>
                    <a:pt x="953" y="1241"/>
                  </a:cubicBezTo>
                  <a:cubicBezTo>
                    <a:pt x="959" y="1217"/>
                    <a:pt x="953" y="1193"/>
                    <a:pt x="953" y="1169"/>
                  </a:cubicBezTo>
                  <a:cubicBezTo>
                    <a:pt x="959" y="1163"/>
                    <a:pt x="1037" y="1085"/>
                    <a:pt x="1049" y="1079"/>
                  </a:cubicBezTo>
                  <a:cubicBezTo>
                    <a:pt x="1073" y="1055"/>
                    <a:pt x="1109" y="1019"/>
                    <a:pt x="1133" y="1007"/>
                  </a:cubicBezTo>
                  <a:cubicBezTo>
                    <a:pt x="1162" y="995"/>
                    <a:pt x="1175" y="1007"/>
                    <a:pt x="1204" y="1001"/>
                  </a:cubicBezTo>
                  <a:cubicBezTo>
                    <a:pt x="1234" y="1001"/>
                    <a:pt x="1282" y="959"/>
                    <a:pt x="1312" y="941"/>
                  </a:cubicBezTo>
                  <a:cubicBezTo>
                    <a:pt x="1354" y="917"/>
                    <a:pt x="1390" y="893"/>
                    <a:pt x="1426" y="857"/>
                  </a:cubicBezTo>
                  <a:cubicBezTo>
                    <a:pt x="1486" y="791"/>
                    <a:pt x="1480" y="761"/>
                    <a:pt x="1456" y="683"/>
                  </a:cubicBezTo>
                  <a:cubicBezTo>
                    <a:pt x="1450" y="665"/>
                    <a:pt x="1456" y="635"/>
                    <a:pt x="1438" y="623"/>
                  </a:cubicBezTo>
                  <a:cubicBezTo>
                    <a:pt x="1420" y="617"/>
                    <a:pt x="1360" y="707"/>
                    <a:pt x="1324" y="713"/>
                  </a:cubicBezTo>
                  <a:cubicBezTo>
                    <a:pt x="1288" y="719"/>
                    <a:pt x="1234" y="594"/>
                    <a:pt x="1210" y="570"/>
                  </a:cubicBezTo>
                  <a:cubicBezTo>
                    <a:pt x="1193" y="552"/>
                    <a:pt x="1157" y="515"/>
                    <a:pt x="1199" y="498"/>
                  </a:cubicBezTo>
                  <a:cubicBezTo>
                    <a:pt x="1241" y="474"/>
                    <a:pt x="1228" y="414"/>
                    <a:pt x="1217" y="372"/>
                  </a:cubicBezTo>
                  <a:lnTo>
                    <a:pt x="1217" y="372"/>
                  </a:lnTo>
                  <a:cubicBezTo>
                    <a:pt x="1210" y="378"/>
                    <a:pt x="1204" y="378"/>
                    <a:pt x="1193" y="378"/>
                  </a:cubicBezTo>
                  <a:cubicBezTo>
                    <a:pt x="1193" y="396"/>
                    <a:pt x="1193" y="408"/>
                    <a:pt x="1186" y="432"/>
                  </a:cubicBezTo>
                  <a:cubicBezTo>
                    <a:pt x="1175" y="462"/>
                    <a:pt x="1151" y="474"/>
                    <a:pt x="1133" y="491"/>
                  </a:cubicBezTo>
                  <a:cubicBezTo>
                    <a:pt x="1109" y="522"/>
                    <a:pt x="1085" y="623"/>
                    <a:pt x="1037" y="623"/>
                  </a:cubicBezTo>
                  <a:cubicBezTo>
                    <a:pt x="995" y="623"/>
                    <a:pt x="1001" y="629"/>
                    <a:pt x="1001" y="677"/>
                  </a:cubicBezTo>
                  <a:cubicBezTo>
                    <a:pt x="1001" y="713"/>
                    <a:pt x="989" y="803"/>
                    <a:pt x="971" y="827"/>
                  </a:cubicBezTo>
                  <a:cubicBezTo>
                    <a:pt x="953" y="875"/>
                    <a:pt x="905" y="947"/>
                    <a:pt x="863" y="965"/>
                  </a:cubicBezTo>
                  <a:cubicBezTo>
                    <a:pt x="845" y="971"/>
                    <a:pt x="833" y="983"/>
                    <a:pt x="815" y="995"/>
                  </a:cubicBezTo>
                  <a:cubicBezTo>
                    <a:pt x="785" y="1007"/>
                    <a:pt x="791" y="1019"/>
                    <a:pt x="791" y="989"/>
                  </a:cubicBezTo>
                  <a:cubicBezTo>
                    <a:pt x="797" y="983"/>
                    <a:pt x="797" y="941"/>
                    <a:pt x="803" y="935"/>
                  </a:cubicBezTo>
                  <a:cubicBezTo>
                    <a:pt x="785" y="905"/>
                    <a:pt x="803" y="797"/>
                    <a:pt x="803" y="767"/>
                  </a:cubicBezTo>
                  <a:cubicBezTo>
                    <a:pt x="803" y="713"/>
                    <a:pt x="839" y="647"/>
                    <a:pt x="875" y="623"/>
                  </a:cubicBezTo>
                  <a:cubicBezTo>
                    <a:pt x="887" y="617"/>
                    <a:pt x="881" y="599"/>
                    <a:pt x="887" y="594"/>
                  </a:cubicBezTo>
                  <a:cubicBezTo>
                    <a:pt x="899" y="552"/>
                    <a:pt x="875" y="539"/>
                    <a:pt x="881" y="510"/>
                  </a:cubicBezTo>
                  <a:cubicBezTo>
                    <a:pt x="881" y="491"/>
                    <a:pt x="917" y="474"/>
                    <a:pt x="887" y="462"/>
                  </a:cubicBezTo>
                  <a:cubicBezTo>
                    <a:pt x="887" y="456"/>
                    <a:pt x="887" y="450"/>
                    <a:pt x="893" y="438"/>
                  </a:cubicBezTo>
                  <a:lnTo>
                    <a:pt x="893" y="438"/>
                  </a:lnTo>
                  <a:cubicBezTo>
                    <a:pt x="737" y="342"/>
                    <a:pt x="737" y="342"/>
                    <a:pt x="737" y="342"/>
                  </a:cubicBezTo>
                  <a:cubicBezTo>
                    <a:pt x="689" y="270"/>
                    <a:pt x="689" y="270"/>
                    <a:pt x="689" y="270"/>
                  </a:cubicBezTo>
                  <a:close/>
                  <a:moveTo>
                    <a:pt x="1037" y="168"/>
                  </a:moveTo>
                  <a:lnTo>
                    <a:pt x="1037" y="168"/>
                  </a:lnTo>
                  <a:lnTo>
                    <a:pt x="1037" y="168"/>
                  </a:lnTo>
                  <a:cubicBezTo>
                    <a:pt x="911" y="54"/>
                    <a:pt x="911" y="54"/>
                    <a:pt x="911" y="54"/>
                  </a:cubicBezTo>
                  <a:cubicBezTo>
                    <a:pt x="971" y="0"/>
                    <a:pt x="971" y="0"/>
                    <a:pt x="971" y="0"/>
                  </a:cubicBezTo>
                  <a:cubicBezTo>
                    <a:pt x="1067" y="72"/>
                    <a:pt x="1067" y="72"/>
                    <a:pt x="1067" y="72"/>
                  </a:cubicBezTo>
                  <a:lnTo>
                    <a:pt x="1067" y="72"/>
                  </a:lnTo>
                  <a:cubicBezTo>
                    <a:pt x="1049" y="96"/>
                    <a:pt x="1043" y="126"/>
                    <a:pt x="1043" y="150"/>
                  </a:cubicBezTo>
                  <a:cubicBezTo>
                    <a:pt x="1043" y="156"/>
                    <a:pt x="1043" y="162"/>
                    <a:pt x="1037" y="168"/>
                  </a:cubicBezTo>
                  <a:close/>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44" name="Freeform 145">
              <a:extLst>
                <a:ext uri="{FF2B5EF4-FFF2-40B4-BE49-F238E27FC236}">
                  <a16:creationId xmlns:a16="http://schemas.microsoft.com/office/drawing/2014/main" id="{C4EFFA73-F225-E840-A102-CDE5E6887015}"/>
                </a:ext>
              </a:extLst>
            </p:cNvPr>
            <p:cNvSpPr>
              <a:spLocks noChangeArrowheads="1"/>
            </p:cNvSpPr>
            <p:nvPr/>
          </p:nvSpPr>
          <p:spPr bwMode="auto">
            <a:xfrm>
              <a:off x="7218806" y="5588317"/>
              <a:ext cx="947777" cy="595045"/>
            </a:xfrm>
            <a:custGeom>
              <a:avLst/>
              <a:gdLst>
                <a:gd name="T0" fmla="*/ 1043 w 1775"/>
                <a:gd name="T1" fmla="*/ 839 h 1116"/>
                <a:gd name="T2" fmla="*/ 1043 w 1775"/>
                <a:gd name="T3" fmla="*/ 839 h 1116"/>
                <a:gd name="T4" fmla="*/ 785 w 1775"/>
                <a:gd name="T5" fmla="*/ 803 h 1116"/>
                <a:gd name="T6" fmla="*/ 593 w 1775"/>
                <a:gd name="T7" fmla="*/ 678 h 1116"/>
                <a:gd name="T8" fmla="*/ 300 w 1775"/>
                <a:gd name="T9" fmla="*/ 486 h 1116"/>
                <a:gd name="T10" fmla="*/ 186 w 1775"/>
                <a:gd name="T11" fmla="*/ 288 h 1116"/>
                <a:gd name="T12" fmla="*/ 114 w 1775"/>
                <a:gd name="T13" fmla="*/ 96 h 1116"/>
                <a:gd name="T14" fmla="*/ 78 w 1775"/>
                <a:gd name="T15" fmla="*/ 90 h 1116"/>
                <a:gd name="T16" fmla="*/ 60 w 1775"/>
                <a:gd name="T17" fmla="*/ 48 h 1116"/>
                <a:gd name="T18" fmla="*/ 36 w 1775"/>
                <a:gd name="T19" fmla="*/ 0 h 1116"/>
                <a:gd name="T20" fmla="*/ 12 w 1775"/>
                <a:gd name="T21" fmla="*/ 132 h 1116"/>
                <a:gd name="T22" fmla="*/ 54 w 1775"/>
                <a:gd name="T23" fmla="*/ 222 h 1116"/>
                <a:gd name="T24" fmla="*/ 120 w 1775"/>
                <a:gd name="T25" fmla="*/ 378 h 1116"/>
                <a:gd name="T26" fmla="*/ 204 w 1775"/>
                <a:gd name="T27" fmla="*/ 522 h 1116"/>
                <a:gd name="T28" fmla="*/ 240 w 1775"/>
                <a:gd name="T29" fmla="*/ 623 h 1116"/>
                <a:gd name="T30" fmla="*/ 432 w 1775"/>
                <a:gd name="T31" fmla="*/ 731 h 1116"/>
                <a:gd name="T32" fmla="*/ 516 w 1775"/>
                <a:gd name="T33" fmla="*/ 761 h 1116"/>
                <a:gd name="T34" fmla="*/ 576 w 1775"/>
                <a:gd name="T35" fmla="*/ 845 h 1116"/>
                <a:gd name="T36" fmla="*/ 677 w 1775"/>
                <a:gd name="T37" fmla="*/ 917 h 1116"/>
                <a:gd name="T38" fmla="*/ 731 w 1775"/>
                <a:gd name="T39" fmla="*/ 965 h 1116"/>
                <a:gd name="T40" fmla="*/ 779 w 1775"/>
                <a:gd name="T41" fmla="*/ 1043 h 1116"/>
                <a:gd name="T42" fmla="*/ 851 w 1775"/>
                <a:gd name="T43" fmla="*/ 1037 h 1116"/>
                <a:gd name="T44" fmla="*/ 893 w 1775"/>
                <a:gd name="T45" fmla="*/ 1007 h 1116"/>
                <a:gd name="T46" fmla="*/ 1079 w 1775"/>
                <a:gd name="T47" fmla="*/ 1007 h 1116"/>
                <a:gd name="T48" fmla="*/ 1157 w 1775"/>
                <a:gd name="T49" fmla="*/ 953 h 1116"/>
                <a:gd name="T50" fmla="*/ 1181 w 1775"/>
                <a:gd name="T51" fmla="*/ 959 h 1116"/>
                <a:gd name="T52" fmla="*/ 1145 w 1775"/>
                <a:gd name="T53" fmla="*/ 995 h 1116"/>
                <a:gd name="T54" fmla="*/ 1157 w 1775"/>
                <a:gd name="T55" fmla="*/ 1025 h 1116"/>
                <a:gd name="T56" fmla="*/ 1211 w 1775"/>
                <a:gd name="T57" fmla="*/ 1055 h 1116"/>
                <a:gd name="T58" fmla="*/ 1313 w 1775"/>
                <a:gd name="T59" fmla="*/ 1103 h 1116"/>
                <a:gd name="T60" fmla="*/ 1373 w 1775"/>
                <a:gd name="T61" fmla="*/ 1037 h 1116"/>
                <a:gd name="T62" fmla="*/ 1564 w 1775"/>
                <a:gd name="T63" fmla="*/ 1025 h 1116"/>
                <a:gd name="T64" fmla="*/ 1708 w 1775"/>
                <a:gd name="T65" fmla="*/ 983 h 1116"/>
                <a:gd name="T66" fmla="*/ 1774 w 1775"/>
                <a:gd name="T67" fmla="*/ 911 h 1116"/>
                <a:gd name="T68" fmla="*/ 1510 w 1775"/>
                <a:gd name="T69" fmla="*/ 953 h 1116"/>
                <a:gd name="T70" fmla="*/ 1373 w 1775"/>
                <a:gd name="T71" fmla="*/ 935 h 1116"/>
                <a:gd name="T72" fmla="*/ 1271 w 1775"/>
                <a:gd name="T73" fmla="*/ 941 h 1116"/>
                <a:gd name="T74" fmla="*/ 1205 w 1775"/>
                <a:gd name="T75" fmla="*/ 905 h 1116"/>
                <a:gd name="T76" fmla="*/ 1229 w 1775"/>
                <a:gd name="T77" fmla="*/ 869 h 1116"/>
                <a:gd name="T78" fmla="*/ 1217 w 1775"/>
                <a:gd name="T79" fmla="*/ 827 h 1116"/>
                <a:gd name="T80" fmla="*/ 1193 w 1775"/>
                <a:gd name="T81" fmla="*/ 821 h 1116"/>
                <a:gd name="T82" fmla="*/ 1139 w 1775"/>
                <a:gd name="T83" fmla="*/ 809 h 1116"/>
                <a:gd name="T84" fmla="*/ 1079 w 1775"/>
                <a:gd name="T85" fmla="*/ 833 h 1116"/>
                <a:gd name="T86" fmla="*/ 1043 w 1775"/>
                <a:gd name="T87" fmla="*/ 839 h 1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75" h="1116">
                  <a:moveTo>
                    <a:pt x="1043" y="839"/>
                  </a:moveTo>
                  <a:lnTo>
                    <a:pt x="1043" y="839"/>
                  </a:lnTo>
                  <a:cubicBezTo>
                    <a:pt x="953" y="845"/>
                    <a:pt x="869" y="863"/>
                    <a:pt x="785" y="803"/>
                  </a:cubicBezTo>
                  <a:cubicBezTo>
                    <a:pt x="719" y="755"/>
                    <a:pt x="672" y="713"/>
                    <a:pt x="593" y="678"/>
                  </a:cubicBezTo>
                  <a:cubicBezTo>
                    <a:pt x="504" y="636"/>
                    <a:pt x="330" y="600"/>
                    <a:pt x="300" y="486"/>
                  </a:cubicBezTo>
                  <a:cubicBezTo>
                    <a:pt x="252" y="432"/>
                    <a:pt x="204" y="354"/>
                    <a:pt x="186" y="288"/>
                  </a:cubicBezTo>
                  <a:cubicBezTo>
                    <a:pt x="180" y="246"/>
                    <a:pt x="150" y="114"/>
                    <a:pt x="114" y="96"/>
                  </a:cubicBezTo>
                  <a:cubicBezTo>
                    <a:pt x="102" y="90"/>
                    <a:pt x="84" y="102"/>
                    <a:pt x="78" y="90"/>
                  </a:cubicBezTo>
                  <a:cubicBezTo>
                    <a:pt x="66" y="72"/>
                    <a:pt x="66" y="66"/>
                    <a:pt x="60" y="48"/>
                  </a:cubicBezTo>
                  <a:cubicBezTo>
                    <a:pt x="54" y="36"/>
                    <a:pt x="42" y="0"/>
                    <a:pt x="36" y="0"/>
                  </a:cubicBezTo>
                  <a:cubicBezTo>
                    <a:pt x="0" y="18"/>
                    <a:pt x="6" y="96"/>
                    <a:pt x="12" y="132"/>
                  </a:cubicBezTo>
                  <a:cubicBezTo>
                    <a:pt x="24" y="168"/>
                    <a:pt x="36" y="192"/>
                    <a:pt x="54" y="222"/>
                  </a:cubicBezTo>
                  <a:cubicBezTo>
                    <a:pt x="72" y="276"/>
                    <a:pt x="108" y="324"/>
                    <a:pt x="120" y="378"/>
                  </a:cubicBezTo>
                  <a:cubicBezTo>
                    <a:pt x="132" y="432"/>
                    <a:pt x="174" y="486"/>
                    <a:pt x="204" y="522"/>
                  </a:cubicBezTo>
                  <a:cubicBezTo>
                    <a:pt x="204" y="540"/>
                    <a:pt x="234" y="612"/>
                    <a:pt x="240" y="623"/>
                  </a:cubicBezTo>
                  <a:cubicBezTo>
                    <a:pt x="276" y="678"/>
                    <a:pt x="372" y="713"/>
                    <a:pt x="432" y="731"/>
                  </a:cubicBezTo>
                  <a:cubicBezTo>
                    <a:pt x="462" y="743"/>
                    <a:pt x="492" y="713"/>
                    <a:pt x="516" y="761"/>
                  </a:cubicBezTo>
                  <a:cubicBezTo>
                    <a:pt x="534" y="791"/>
                    <a:pt x="552" y="815"/>
                    <a:pt x="576" y="845"/>
                  </a:cubicBezTo>
                  <a:cubicBezTo>
                    <a:pt x="606" y="875"/>
                    <a:pt x="653" y="893"/>
                    <a:pt x="677" y="917"/>
                  </a:cubicBezTo>
                  <a:cubicBezTo>
                    <a:pt x="689" y="941"/>
                    <a:pt x="719" y="947"/>
                    <a:pt x="731" y="965"/>
                  </a:cubicBezTo>
                  <a:cubicBezTo>
                    <a:pt x="749" y="983"/>
                    <a:pt x="755" y="1031"/>
                    <a:pt x="779" y="1043"/>
                  </a:cubicBezTo>
                  <a:cubicBezTo>
                    <a:pt x="791" y="1055"/>
                    <a:pt x="845" y="1061"/>
                    <a:pt x="851" y="1037"/>
                  </a:cubicBezTo>
                  <a:cubicBezTo>
                    <a:pt x="857" y="1019"/>
                    <a:pt x="881" y="1001"/>
                    <a:pt x="893" y="1007"/>
                  </a:cubicBezTo>
                  <a:cubicBezTo>
                    <a:pt x="899" y="1031"/>
                    <a:pt x="1061" y="1013"/>
                    <a:pt x="1079" y="1007"/>
                  </a:cubicBezTo>
                  <a:cubicBezTo>
                    <a:pt x="1127" y="1019"/>
                    <a:pt x="1121" y="977"/>
                    <a:pt x="1157" y="953"/>
                  </a:cubicBezTo>
                  <a:cubicBezTo>
                    <a:pt x="1175" y="941"/>
                    <a:pt x="1175" y="935"/>
                    <a:pt x="1181" y="959"/>
                  </a:cubicBezTo>
                  <a:cubicBezTo>
                    <a:pt x="1187" y="977"/>
                    <a:pt x="1145" y="983"/>
                    <a:pt x="1145" y="995"/>
                  </a:cubicBezTo>
                  <a:cubicBezTo>
                    <a:pt x="1139" y="995"/>
                    <a:pt x="1157" y="1019"/>
                    <a:pt x="1157" y="1025"/>
                  </a:cubicBezTo>
                  <a:cubicBezTo>
                    <a:pt x="1175" y="1043"/>
                    <a:pt x="1211" y="1031"/>
                    <a:pt x="1211" y="1055"/>
                  </a:cubicBezTo>
                  <a:cubicBezTo>
                    <a:pt x="1211" y="1085"/>
                    <a:pt x="1289" y="1097"/>
                    <a:pt x="1313" y="1103"/>
                  </a:cubicBezTo>
                  <a:cubicBezTo>
                    <a:pt x="1384" y="1115"/>
                    <a:pt x="1373" y="1097"/>
                    <a:pt x="1373" y="1037"/>
                  </a:cubicBezTo>
                  <a:cubicBezTo>
                    <a:pt x="1432" y="1037"/>
                    <a:pt x="1516" y="983"/>
                    <a:pt x="1564" y="1025"/>
                  </a:cubicBezTo>
                  <a:cubicBezTo>
                    <a:pt x="1594" y="1055"/>
                    <a:pt x="1678" y="1001"/>
                    <a:pt x="1708" y="983"/>
                  </a:cubicBezTo>
                  <a:cubicBezTo>
                    <a:pt x="1720" y="977"/>
                    <a:pt x="1774" y="911"/>
                    <a:pt x="1774" y="911"/>
                  </a:cubicBezTo>
                  <a:cubicBezTo>
                    <a:pt x="1690" y="875"/>
                    <a:pt x="1588" y="935"/>
                    <a:pt x="1510" y="953"/>
                  </a:cubicBezTo>
                  <a:cubicBezTo>
                    <a:pt x="1487" y="959"/>
                    <a:pt x="1367" y="917"/>
                    <a:pt x="1373" y="935"/>
                  </a:cubicBezTo>
                  <a:cubicBezTo>
                    <a:pt x="1384" y="977"/>
                    <a:pt x="1295" y="953"/>
                    <a:pt x="1271" y="941"/>
                  </a:cubicBezTo>
                  <a:cubicBezTo>
                    <a:pt x="1247" y="923"/>
                    <a:pt x="1229" y="923"/>
                    <a:pt x="1205" y="905"/>
                  </a:cubicBezTo>
                  <a:cubicBezTo>
                    <a:pt x="1169" y="881"/>
                    <a:pt x="1241" y="893"/>
                    <a:pt x="1229" y="869"/>
                  </a:cubicBezTo>
                  <a:cubicBezTo>
                    <a:pt x="1223" y="857"/>
                    <a:pt x="1217" y="839"/>
                    <a:pt x="1217" y="827"/>
                  </a:cubicBezTo>
                  <a:cubicBezTo>
                    <a:pt x="1217" y="815"/>
                    <a:pt x="1199" y="821"/>
                    <a:pt x="1193" y="821"/>
                  </a:cubicBezTo>
                  <a:cubicBezTo>
                    <a:pt x="1175" y="821"/>
                    <a:pt x="1151" y="803"/>
                    <a:pt x="1139" y="809"/>
                  </a:cubicBezTo>
                  <a:cubicBezTo>
                    <a:pt x="1115" y="821"/>
                    <a:pt x="1115" y="833"/>
                    <a:pt x="1079" y="833"/>
                  </a:cubicBezTo>
                  <a:lnTo>
                    <a:pt x="1043" y="839"/>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45" name="Freeform 146">
              <a:extLst>
                <a:ext uri="{FF2B5EF4-FFF2-40B4-BE49-F238E27FC236}">
                  <a16:creationId xmlns:a16="http://schemas.microsoft.com/office/drawing/2014/main" id="{BBF3785C-51F1-0342-9182-09BFAEBC1554}"/>
                </a:ext>
              </a:extLst>
            </p:cNvPr>
            <p:cNvSpPr>
              <a:spLocks noChangeArrowheads="1"/>
            </p:cNvSpPr>
            <p:nvPr/>
          </p:nvSpPr>
          <p:spPr bwMode="auto">
            <a:xfrm>
              <a:off x="2830341" y="6787816"/>
              <a:ext cx="959536" cy="776145"/>
            </a:xfrm>
            <a:custGeom>
              <a:avLst/>
              <a:gdLst>
                <a:gd name="T0" fmla="*/ 1720 w 1799"/>
                <a:gd name="T1" fmla="*/ 54 h 1457"/>
                <a:gd name="T2" fmla="*/ 1720 w 1799"/>
                <a:gd name="T3" fmla="*/ 54 h 1457"/>
                <a:gd name="T4" fmla="*/ 1630 w 1799"/>
                <a:gd name="T5" fmla="*/ 66 h 1457"/>
                <a:gd name="T6" fmla="*/ 1558 w 1799"/>
                <a:gd name="T7" fmla="*/ 18 h 1457"/>
                <a:gd name="T8" fmla="*/ 1415 w 1799"/>
                <a:gd name="T9" fmla="*/ 90 h 1457"/>
                <a:gd name="T10" fmla="*/ 1313 w 1799"/>
                <a:gd name="T11" fmla="*/ 150 h 1457"/>
                <a:gd name="T12" fmla="*/ 1241 w 1799"/>
                <a:gd name="T13" fmla="*/ 150 h 1457"/>
                <a:gd name="T14" fmla="*/ 1181 w 1799"/>
                <a:gd name="T15" fmla="*/ 210 h 1457"/>
                <a:gd name="T16" fmla="*/ 1091 w 1799"/>
                <a:gd name="T17" fmla="*/ 228 h 1457"/>
                <a:gd name="T18" fmla="*/ 1043 w 1799"/>
                <a:gd name="T19" fmla="*/ 318 h 1457"/>
                <a:gd name="T20" fmla="*/ 983 w 1799"/>
                <a:gd name="T21" fmla="*/ 456 h 1457"/>
                <a:gd name="T22" fmla="*/ 893 w 1799"/>
                <a:gd name="T23" fmla="*/ 546 h 1457"/>
                <a:gd name="T24" fmla="*/ 845 w 1799"/>
                <a:gd name="T25" fmla="*/ 558 h 1457"/>
                <a:gd name="T26" fmla="*/ 737 w 1799"/>
                <a:gd name="T27" fmla="*/ 642 h 1457"/>
                <a:gd name="T28" fmla="*/ 606 w 1799"/>
                <a:gd name="T29" fmla="*/ 780 h 1457"/>
                <a:gd name="T30" fmla="*/ 570 w 1799"/>
                <a:gd name="T31" fmla="*/ 809 h 1457"/>
                <a:gd name="T32" fmla="*/ 510 w 1799"/>
                <a:gd name="T33" fmla="*/ 953 h 1457"/>
                <a:gd name="T34" fmla="*/ 390 w 1799"/>
                <a:gd name="T35" fmla="*/ 1031 h 1457"/>
                <a:gd name="T36" fmla="*/ 330 w 1799"/>
                <a:gd name="T37" fmla="*/ 1109 h 1457"/>
                <a:gd name="T38" fmla="*/ 216 w 1799"/>
                <a:gd name="T39" fmla="*/ 1199 h 1457"/>
                <a:gd name="T40" fmla="*/ 156 w 1799"/>
                <a:gd name="T41" fmla="*/ 1234 h 1457"/>
                <a:gd name="T42" fmla="*/ 72 w 1799"/>
                <a:gd name="T43" fmla="*/ 1288 h 1457"/>
                <a:gd name="T44" fmla="*/ 72 w 1799"/>
                <a:gd name="T45" fmla="*/ 1432 h 1457"/>
                <a:gd name="T46" fmla="*/ 84 w 1799"/>
                <a:gd name="T47" fmla="*/ 1432 h 1457"/>
                <a:gd name="T48" fmla="*/ 84 w 1799"/>
                <a:gd name="T49" fmla="*/ 1432 h 1457"/>
                <a:gd name="T50" fmla="*/ 186 w 1799"/>
                <a:gd name="T51" fmla="*/ 1414 h 1457"/>
                <a:gd name="T52" fmla="*/ 432 w 1799"/>
                <a:gd name="T53" fmla="*/ 1306 h 1457"/>
                <a:gd name="T54" fmla="*/ 570 w 1799"/>
                <a:gd name="T55" fmla="*/ 1306 h 1457"/>
                <a:gd name="T56" fmla="*/ 761 w 1799"/>
                <a:gd name="T57" fmla="*/ 1103 h 1457"/>
                <a:gd name="T58" fmla="*/ 875 w 1799"/>
                <a:gd name="T59" fmla="*/ 1055 h 1457"/>
                <a:gd name="T60" fmla="*/ 977 w 1799"/>
                <a:gd name="T61" fmla="*/ 959 h 1457"/>
                <a:gd name="T62" fmla="*/ 1109 w 1799"/>
                <a:gd name="T63" fmla="*/ 815 h 1457"/>
                <a:gd name="T64" fmla="*/ 1181 w 1799"/>
                <a:gd name="T65" fmla="*/ 738 h 1457"/>
                <a:gd name="T66" fmla="*/ 1361 w 1799"/>
                <a:gd name="T67" fmla="*/ 600 h 1457"/>
                <a:gd name="T68" fmla="*/ 1397 w 1799"/>
                <a:gd name="T69" fmla="*/ 552 h 1457"/>
                <a:gd name="T70" fmla="*/ 1493 w 1799"/>
                <a:gd name="T71" fmla="*/ 480 h 1457"/>
                <a:gd name="T72" fmla="*/ 1558 w 1799"/>
                <a:gd name="T73" fmla="*/ 402 h 1457"/>
                <a:gd name="T74" fmla="*/ 1618 w 1799"/>
                <a:gd name="T75" fmla="*/ 360 h 1457"/>
                <a:gd name="T76" fmla="*/ 1708 w 1799"/>
                <a:gd name="T77" fmla="*/ 294 h 1457"/>
                <a:gd name="T78" fmla="*/ 1762 w 1799"/>
                <a:gd name="T79" fmla="*/ 186 h 1457"/>
                <a:gd name="T80" fmla="*/ 1798 w 1799"/>
                <a:gd name="T81" fmla="*/ 168 h 1457"/>
                <a:gd name="T82" fmla="*/ 1780 w 1799"/>
                <a:gd name="T83" fmla="*/ 132 h 1457"/>
                <a:gd name="T84" fmla="*/ 1738 w 1799"/>
                <a:gd name="T85" fmla="*/ 72 h 1457"/>
                <a:gd name="T86" fmla="*/ 1720 w 1799"/>
                <a:gd name="T87" fmla="*/ 54 h 1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99" h="1457">
                  <a:moveTo>
                    <a:pt x="1720" y="54"/>
                  </a:moveTo>
                  <a:lnTo>
                    <a:pt x="1720" y="54"/>
                  </a:lnTo>
                  <a:cubicBezTo>
                    <a:pt x="1678" y="48"/>
                    <a:pt x="1660" y="66"/>
                    <a:pt x="1630" y="66"/>
                  </a:cubicBezTo>
                  <a:cubicBezTo>
                    <a:pt x="1594" y="66"/>
                    <a:pt x="1576" y="24"/>
                    <a:pt x="1558" y="18"/>
                  </a:cubicBezTo>
                  <a:cubicBezTo>
                    <a:pt x="1493" y="0"/>
                    <a:pt x="1457" y="48"/>
                    <a:pt x="1415" y="90"/>
                  </a:cubicBezTo>
                  <a:cubicBezTo>
                    <a:pt x="1403" y="108"/>
                    <a:pt x="1331" y="144"/>
                    <a:pt x="1313" y="150"/>
                  </a:cubicBezTo>
                  <a:cubicBezTo>
                    <a:pt x="1289" y="150"/>
                    <a:pt x="1265" y="138"/>
                    <a:pt x="1241" y="150"/>
                  </a:cubicBezTo>
                  <a:cubicBezTo>
                    <a:pt x="1223" y="162"/>
                    <a:pt x="1205" y="198"/>
                    <a:pt x="1181" y="210"/>
                  </a:cubicBezTo>
                  <a:cubicBezTo>
                    <a:pt x="1157" y="222"/>
                    <a:pt x="1121" y="216"/>
                    <a:pt x="1091" y="228"/>
                  </a:cubicBezTo>
                  <a:cubicBezTo>
                    <a:pt x="1031" y="246"/>
                    <a:pt x="1061" y="276"/>
                    <a:pt x="1043" y="318"/>
                  </a:cubicBezTo>
                  <a:cubicBezTo>
                    <a:pt x="1055" y="366"/>
                    <a:pt x="1037" y="444"/>
                    <a:pt x="983" y="456"/>
                  </a:cubicBezTo>
                  <a:cubicBezTo>
                    <a:pt x="941" y="468"/>
                    <a:pt x="875" y="480"/>
                    <a:pt x="893" y="546"/>
                  </a:cubicBezTo>
                  <a:cubicBezTo>
                    <a:pt x="905" y="570"/>
                    <a:pt x="863" y="552"/>
                    <a:pt x="845" y="558"/>
                  </a:cubicBezTo>
                  <a:cubicBezTo>
                    <a:pt x="779" y="576"/>
                    <a:pt x="773" y="600"/>
                    <a:pt x="737" y="642"/>
                  </a:cubicBezTo>
                  <a:cubicBezTo>
                    <a:pt x="714" y="672"/>
                    <a:pt x="636" y="780"/>
                    <a:pt x="606" y="780"/>
                  </a:cubicBezTo>
                  <a:cubicBezTo>
                    <a:pt x="588" y="780"/>
                    <a:pt x="582" y="804"/>
                    <a:pt x="570" y="809"/>
                  </a:cubicBezTo>
                  <a:cubicBezTo>
                    <a:pt x="552" y="863"/>
                    <a:pt x="546" y="911"/>
                    <a:pt x="510" y="953"/>
                  </a:cubicBezTo>
                  <a:cubicBezTo>
                    <a:pt x="480" y="989"/>
                    <a:pt x="426" y="1007"/>
                    <a:pt x="390" y="1031"/>
                  </a:cubicBezTo>
                  <a:cubicBezTo>
                    <a:pt x="360" y="1055"/>
                    <a:pt x="354" y="1085"/>
                    <a:pt x="330" y="1109"/>
                  </a:cubicBezTo>
                  <a:cubicBezTo>
                    <a:pt x="294" y="1145"/>
                    <a:pt x="246" y="1151"/>
                    <a:pt x="216" y="1199"/>
                  </a:cubicBezTo>
                  <a:cubicBezTo>
                    <a:pt x="192" y="1234"/>
                    <a:pt x="204" y="1228"/>
                    <a:pt x="156" y="1234"/>
                  </a:cubicBezTo>
                  <a:cubicBezTo>
                    <a:pt x="132" y="1240"/>
                    <a:pt x="90" y="1270"/>
                    <a:pt x="72" y="1288"/>
                  </a:cubicBezTo>
                  <a:cubicBezTo>
                    <a:pt x="18" y="1348"/>
                    <a:pt x="0" y="1372"/>
                    <a:pt x="72" y="1432"/>
                  </a:cubicBezTo>
                  <a:cubicBezTo>
                    <a:pt x="84" y="1432"/>
                    <a:pt x="84" y="1432"/>
                    <a:pt x="84" y="1432"/>
                  </a:cubicBezTo>
                  <a:lnTo>
                    <a:pt x="84" y="1432"/>
                  </a:lnTo>
                  <a:cubicBezTo>
                    <a:pt x="96" y="1456"/>
                    <a:pt x="174" y="1420"/>
                    <a:pt x="186" y="1414"/>
                  </a:cubicBezTo>
                  <a:cubicBezTo>
                    <a:pt x="264" y="1372"/>
                    <a:pt x="336" y="1300"/>
                    <a:pt x="432" y="1306"/>
                  </a:cubicBezTo>
                  <a:cubicBezTo>
                    <a:pt x="486" y="1306"/>
                    <a:pt x="522" y="1354"/>
                    <a:pt x="570" y="1306"/>
                  </a:cubicBezTo>
                  <a:cubicBezTo>
                    <a:pt x="630" y="1252"/>
                    <a:pt x="690" y="1145"/>
                    <a:pt x="761" y="1103"/>
                  </a:cubicBezTo>
                  <a:cubicBezTo>
                    <a:pt x="798" y="1079"/>
                    <a:pt x="845" y="1097"/>
                    <a:pt x="875" y="1055"/>
                  </a:cubicBezTo>
                  <a:cubicBezTo>
                    <a:pt x="905" y="1013"/>
                    <a:pt x="947" y="995"/>
                    <a:pt x="977" y="959"/>
                  </a:cubicBezTo>
                  <a:cubicBezTo>
                    <a:pt x="1019" y="947"/>
                    <a:pt x="1079" y="851"/>
                    <a:pt x="1109" y="815"/>
                  </a:cubicBezTo>
                  <a:cubicBezTo>
                    <a:pt x="1133" y="785"/>
                    <a:pt x="1145" y="756"/>
                    <a:pt x="1181" y="738"/>
                  </a:cubicBezTo>
                  <a:cubicBezTo>
                    <a:pt x="1253" y="702"/>
                    <a:pt x="1307" y="666"/>
                    <a:pt x="1361" y="600"/>
                  </a:cubicBezTo>
                  <a:cubicBezTo>
                    <a:pt x="1373" y="594"/>
                    <a:pt x="1397" y="546"/>
                    <a:pt x="1397" y="552"/>
                  </a:cubicBezTo>
                  <a:cubicBezTo>
                    <a:pt x="1421" y="558"/>
                    <a:pt x="1481" y="498"/>
                    <a:pt x="1493" y="480"/>
                  </a:cubicBezTo>
                  <a:cubicBezTo>
                    <a:pt x="1523" y="444"/>
                    <a:pt x="1505" y="426"/>
                    <a:pt x="1558" y="402"/>
                  </a:cubicBezTo>
                  <a:cubicBezTo>
                    <a:pt x="1582" y="384"/>
                    <a:pt x="1594" y="378"/>
                    <a:pt x="1618" y="360"/>
                  </a:cubicBezTo>
                  <a:cubicBezTo>
                    <a:pt x="1648" y="330"/>
                    <a:pt x="1690" y="336"/>
                    <a:pt x="1708" y="294"/>
                  </a:cubicBezTo>
                  <a:cubicBezTo>
                    <a:pt x="1726" y="258"/>
                    <a:pt x="1750" y="222"/>
                    <a:pt x="1762" y="186"/>
                  </a:cubicBezTo>
                  <a:cubicBezTo>
                    <a:pt x="1768" y="180"/>
                    <a:pt x="1792" y="174"/>
                    <a:pt x="1798" y="168"/>
                  </a:cubicBezTo>
                  <a:cubicBezTo>
                    <a:pt x="1798" y="162"/>
                    <a:pt x="1786" y="138"/>
                    <a:pt x="1780" y="132"/>
                  </a:cubicBezTo>
                  <a:cubicBezTo>
                    <a:pt x="1768" y="114"/>
                    <a:pt x="1756" y="90"/>
                    <a:pt x="1738" y="72"/>
                  </a:cubicBezTo>
                  <a:lnTo>
                    <a:pt x="1720" y="54"/>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46" name="Freeform 147">
              <a:extLst>
                <a:ext uri="{FF2B5EF4-FFF2-40B4-BE49-F238E27FC236}">
                  <a16:creationId xmlns:a16="http://schemas.microsoft.com/office/drawing/2014/main" id="{8BFFEC38-C884-3F4A-8BAF-8600D19FE6C9}"/>
                </a:ext>
              </a:extLst>
            </p:cNvPr>
            <p:cNvSpPr>
              <a:spLocks noChangeArrowheads="1"/>
            </p:cNvSpPr>
            <p:nvPr/>
          </p:nvSpPr>
          <p:spPr bwMode="auto">
            <a:xfrm>
              <a:off x="6689649" y="6540861"/>
              <a:ext cx="733763" cy="663251"/>
            </a:xfrm>
            <a:custGeom>
              <a:avLst/>
              <a:gdLst>
                <a:gd name="T0" fmla="*/ 959 w 1374"/>
                <a:gd name="T1" fmla="*/ 599 h 1242"/>
                <a:gd name="T2" fmla="*/ 1223 w 1374"/>
                <a:gd name="T3" fmla="*/ 551 h 1242"/>
                <a:gd name="T4" fmla="*/ 1331 w 1374"/>
                <a:gd name="T5" fmla="*/ 719 h 1242"/>
                <a:gd name="T6" fmla="*/ 1343 w 1374"/>
                <a:gd name="T7" fmla="*/ 1037 h 1242"/>
                <a:gd name="T8" fmla="*/ 1373 w 1374"/>
                <a:gd name="T9" fmla="*/ 1133 h 1242"/>
                <a:gd name="T10" fmla="*/ 1289 w 1374"/>
                <a:gd name="T11" fmla="*/ 1241 h 1242"/>
                <a:gd name="T12" fmla="*/ 1277 w 1374"/>
                <a:gd name="T13" fmla="*/ 1234 h 1242"/>
                <a:gd name="T14" fmla="*/ 1247 w 1374"/>
                <a:gd name="T15" fmla="*/ 1091 h 1242"/>
                <a:gd name="T16" fmla="*/ 1199 w 1374"/>
                <a:gd name="T17" fmla="*/ 971 h 1242"/>
                <a:gd name="T18" fmla="*/ 1217 w 1374"/>
                <a:gd name="T19" fmla="*/ 629 h 1242"/>
                <a:gd name="T20" fmla="*/ 935 w 1374"/>
                <a:gd name="T21" fmla="*/ 755 h 1242"/>
                <a:gd name="T22" fmla="*/ 696 w 1374"/>
                <a:gd name="T23" fmla="*/ 719 h 1242"/>
                <a:gd name="T24" fmla="*/ 516 w 1374"/>
                <a:gd name="T25" fmla="*/ 683 h 1242"/>
                <a:gd name="T26" fmla="*/ 684 w 1374"/>
                <a:gd name="T27" fmla="*/ 551 h 1242"/>
                <a:gd name="T28" fmla="*/ 342 w 1374"/>
                <a:gd name="T29" fmla="*/ 545 h 1242"/>
                <a:gd name="T30" fmla="*/ 198 w 1374"/>
                <a:gd name="T31" fmla="*/ 611 h 1242"/>
                <a:gd name="T32" fmla="*/ 13 w 1374"/>
                <a:gd name="T33" fmla="*/ 689 h 1242"/>
                <a:gd name="T34" fmla="*/ 31 w 1374"/>
                <a:gd name="T35" fmla="*/ 671 h 1242"/>
                <a:gd name="T36" fmla="*/ 0 w 1374"/>
                <a:gd name="T37" fmla="*/ 491 h 1242"/>
                <a:gd name="T38" fmla="*/ 54 w 1374"/>
                <a:gd name="T39" fmla="*/ 479 h 1242"/>
                <a:gd name="T40" fmla="*/ 114 w 1374"/>
                <a:gd name="T41" fmla="*/ 545 h 1242"/>
                <a:gd name="T42" fmla="*/ 162 w 1374"/>
                <a:gd name="T43" fmla="*/ 503 h 1242"/>
                <a:gd name="T44" fmla="*/ 150 w 1374"/>
                <a:gd name="T45" fmla="*/ 443 h 1242"/>
                <a:gd name="T46" fmla="*/ 138 w 1374"/>
                <a:gd name="T47" fmla="*/ 384 h 1242"/>
                <a:gd name="T48" fmla="*/ 84 w 1374"/>
                <a:gd name="T49" fmla="*/ 270 h 1242"/>
                <a:gd name="T50" fmla="*/ 90 w 1374"/>
                <a:gd name="T51" fmla="*/ 204 h 1242"/>
                <a:gd name="T52" fmla="*/ 210 w 1374"/>
                <a:gd name="T53" fmla="*/ 306 h 1242"/>
                <a:gd name="T54" fmla="*/ 450 w 1374"/>
                <a:gd name="T55" fmla="*/ 144 h 1242"/>
                <a:gd name="T56" fmla="*/ 564 w 1374"/>
                <a:gd name="T57" fmla="*/ 72 h 1242"/>
                <a:gd name="T58" fmla="*/ 402 w 1374"/>
                <a:gd name="T59" fmla="*/ 360 h 1242"/>
                <a:gd name="T60" fmla="*/ 450 w 1374"/>
                <a:gd name="T61" fmla="*/ 366 h 1242"/>
                <a:gd name="T62" fmla="*/ 648 w 1374"/>
                <a:gd name="T63" fmla="*/ 402 h 1242"/>
                <a:gd name="T64" fmla="*/ 767 w 1374"/>
                <a:gd name="T65" fmla="*/ 474 h 1242"/>
                <a:gd name="T66" fmla="*/ 804 w 1374"/>
                <a:gd name="T67" fmla="*/ 515 h 1242"/>
                <a:gd name="T68" fmla="*/ 744 w 1374"/>
                <a:gd name="T69" fmla="*/ 539 h 1242"/>
                <a:gd name="T70" fmla="*/ 750 w 1374"/>
                <a:gd name="T71" fmla="*/ 587 h 1242"/>
                <a:gd name="T72" fmla="*/ 851 w 1374"/>
                <a:gd name="T73" fmla="*/ 605 h 1242"/>
                <a:gd name="T74" fmla="*/ 959 w 1374"/>
                <a:gd name="T75" fmla="*/ 599 h 1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74" h="1242">
                  <a:moveTo>
                    <a:pt x="959" y="599"/>
                  </a:moveTo>
                  <a:lnTo>
                    <a:pt x="959" y="599"/>
                  </a:lnTo>
                  <a:cubicBezTo>
                    <a:pt x="1001" y="629"/>
                    <a:pt x="1073" y="629"/>
                    <a:pt x="1115" y="593"/>
                  </a:cubicBezTo>
                  <a:cubicBezTo>
                    <a:pt x="1139" y="569"/>
                    <a:pt x="1193" y="515"/>
                    <a:pt x="1223" y="551"/>
                  </a:cubicBezTo>
                  <a:cubicBezTo>
                    <a:pt x="1247" y="581"/>
                    <a:pt x="1259" y="581"/>
                    <a:pt x="1295" y="587"/>
                  </a:cubicBezTo>
                  <a:cubicBezTo>
                    <a:pt x="1337" y="599"/>
                    <a:pt x="1331" y="689"/>
                    <a:pt x="1331" y="719"/>
                  </a:cubicBezTo>
                  <a:cubicBezTo>
                    <a:pt x="1319" y="791"/>
                    <a:pt x="1343" y="857"/>
                    <a:pt x="1337" y="923"/>
                  </a:cubicBezTo>
                  <a:cubicBezTo>
                    <a:pt x="1319" y="959"/>
                    <a:pt x="1325" y="1007"/>
                    <a:pt x="1343" y="1037"/>
                  </a:cubicBezTo>
                  <a:cubicBezTo>
                    <a:pt x="1361" y="1067"/>
                    <a:pt x="1373" y="1061"/>
                    <a:pt x="1367" y="1091"/>
                  </a:cubicBezTo>
                  <a:cubicBezTo>
                    <a:pt x="1361" y="1115"/>
                    <a:pt x="1367" y="1115"/>
                    <a:pt x="1373" y="1133"/>
                  </a:cubicBezTo>
                  <a:cubicBezTo>
                    <a:pt x="1373" y="1157"/>
                    <a:pt x="1373" y="1186"/>
                    <a:pt x="1343" y="1186"/>
                  </a:cubicBezTo>
                  <a:cubicBezTo>
                    <a:pt x="1307" y="1186"/>
                    <a:pt x="1301" y="1210"/>
                    <a:pt x="1289" y="1241"/>
                  </a:cubicBezTo>
                  <a:cubicBezTo>
                    <a:pt x="1283" y="1241"/>
                    <a:pt x="1283" y="1241"/>
                    <a:pt x="1283" y="1241"/>
                  </a:cubicBezTo>
                  <a:cubicBezTo>
                    <a:pt x="1283" y="1241"/>
                    <a:pt x="1283" y="1241"/>
                    <a:pt x="1277" y="1234"/>
                  </a:cubicBezTo>
                  <a:cubicBezTo>
                    <a:pt x="1253" y="1228"/>
                    <a:pt x="1253" y="1175"/>
                    <a:pt x="1247" y="1157"/>
                  </a:cubicBezTo>
                  <a:cubicBezTo>
                    <a:pt x="1247" y="1139"/>
                    <a:pt x="1235" y="1109"/>
                    <a:pt x="1247" y="1091"/>
                  </a:cubicBezTo>
                  <a:cubicBezTo>
                    <a:pt x="1253" y="1085"/>
                    <a:pt x="1271" y="1061"/>
                    <a:pt x="1259" y="1049"/>
                  </a:cubicBezTo>
                  <a:cubicBezTo>
                    <a:pt x="1235" y="1031"/>
                    <a:pt x="1193" y="1001"/>
                    <a:pt x="1199" y="971"/>
                  </a:cubicBezTo>
                  <a:cubicBezTo>
                    <a:pt x="1205" y="923"/>
                    <a:pt x="1271" y="773"/>
                    <a:pt x="1247" y="737"/>
                  </a:cubicBezTo>
                  <a:cubicBezTo>
                    <a:pt x="1223" y="701"/>
                    <a:pt x="1289" y="641"/>
                    <a:pt x="1217" y="629"/>
                  </a:cubicBezTo>
                  <a:cubicBezTo>
                    <a:pt x="1139" y="659"/>
                    <a:pt x="1073" y="719"/>
                    <a:pt x="989" y="743"/>
                  </a:cubicBezTo>
                  <a:cubicBezTo>
                    <a:pt x="971" y="749"/>
                    <a:pt x="959" y="743"/>
                    <a:pt x="935" y="755"/>
                  </a:cubicBezTo>
                  <a:cubicBezTo>
                    <a:pt x="899" y="779"/>
                    <a:pt x="863" y="779"/>
                    <a:pt x="815" y="779"/>
                  </a:cubicBezTo>
                  <a:cubicBezTo>
                    <a:pt x="756" y="779"/>
                    <a:pt x="732" y="719"/>
                    <a:pt x="696" y="719"/>
                  </a:cubicBezTo>
                  <a:cubicBezTo>
                    <a:pt x="672" y="719"/>
                    <a:pt x="624" y="737"/>
                    <a:pt x="612" y="713"/>
                  </a:cubicBezTo>
                  <a:cubicBezTo>
                    <a:pt x="576" y="689"/>
                    <a:pt x="516" y="725"/>
                    <a:pt x="516" y="683"/>
                  </a:cubicBezTo>
                  <a:cubicBezTo>
                    <a:pt x="456" y="665"/>
                    <a:pt x="516" y="617"/>
                    <a:pt x="546" y="599"/>
                  </a:cubicBezTo>
                  <a:cubicBezTo>
                    <a:pt x="570" y="593"/>
                    <a:pt x="684" y="569"/>
                    <a:pt x="684" y="551"/>
                  </a:cubicBezTo>
                  <a:cubicBezTo>
                    <a:pt x="606" y="527"/>
                    <a:pt x="510" y="551"/>
                    <a:pt x="426" y="533"/>
                  </a:cubicBezTo>
                  <a:cubicBezTo>
                    <a:pt x="402" y="533"/>
                    <a:pt x="360" y="551"/>
                    <a:pt x="342" y="545"/>
                  </a:cubicBezTo>
                  <a:cubicBezTo>
                    <a:pt x="312" y="533"/>
                    <a:pt x="318" y="509"/>
                    <a:pt x="270" y="533"/>
                  </a:cubicBezTo>
                  <a:cubicBezTo>
                    <a:pt x="234" y="551"/>
                    <a:pt x="246" y="611"/>
                    <a:pt x="198" y="611"/>
                  </a:cubicBezTo>
                  <a:cubicBezTo>
                    <a:pt x="186" y="653"/>
                    <a:pt x="168" y="671"/>
                    <a:pt x="126" y="671"/>
                  </a:cubicBezTo>
                  <a:cubicBezTo>
                    <a:pt x="84" y="671"/>
                    <a:pt x="54" y="689"/>
                    <a:pt x="13" y="689"/>
                  </a:cubicBezTo>
                  <a:lnTo>
                    <a:pt x="13" y="689"/>
                  </a:lnTo>
                  <a:cubicBezTo>
                    <a:pt x="13" y="677"/>
                    <a:pt x="31" y="677"/>
                    <a:pt x="31" y="671"/>
                  </a:cubicBezTo>
                  <a:cubicBezTo>
                    <a:pt x="36" y="671"/>
                    <a:pt x="48" y="605"/>
                    <a:pt x="48" y="593"/>
                  </a:cubicBezTo>
                  <a:cubicBezTo>
                    <a:pt x="48" y="545"/>
                    <a:pt x="0" y="521"/>
                    <a:pt x="0" y="491"/>
                  </a:cubicBezTo>
                  <a:cubicBezTo>
                    <a:pt x="13" y="491"/>
                    <a:pt x="42" y="474"/>
                    <a:pt x="54" y="474"/>
                  </a:cubicBezTo>
                  <a:cubicBezTo>
                    <a:pt x="54" y="479"/>
                    <a:pt x="54" y="479"/>
                    <a:pt x="54" y="479"/>
                  </a:cubicBezTo>
                  <a:cubicBezTo>
                    <a:pt x="60" y="485"/>
                    <a:pt x="72" y="498"/>
                    <a:pt x="72" y="509"/>
                  </a:cubicBezTo>
                  <a:cubicBezTo>
                    <a:pt x="78" y="521"/>
                    <a:pt x="96" y="557"/>
                    <a:pt x="114" y="545"/>
                  </a:cubicBezTo>
                  <a:cubicBezTo>
                    <a:pt x="126" y="539"/>
                    <a:pt x="132" y="515"/>
                    <a:pt x="144" y="515"/>
                  </a:cubicBezTo>
                  <a:cubicBezTo>
                    <a:pt x="150" y="515"/>
                    <a:pt x="162" y="509"/>
                    <a:pt x="162" y="503"/>
                  </a:cubicBezTo>
                  <a:cubicBezTo>
                    <a:pt x="156" y="491"/>
                    <a:pt x="144" y="485"/>
                    <a:pt x="144" y="479"/>
                  </a:cubicBezTo>
                  <a:cubicBezTo>
                    <a:pt x="138" y="461"/>
                    <a:pt x="150" y="456"/>
                    <a:pt x="150" y="443"/>
                  </a:cubicBezTo>
                  <a:cubicBezTo>
                    <a:pt x="150" y="432"/>
                    <a:pt x="144" y="426"/>
                    <a:pt x="144" y="419"/>
                  </a:cubicBezTo>
                  <a:cubicBezTo>
                    <a:pt x="138" y="408"/>
                    <a:pt x="138" y="395"/>
                    <a:pt x="138" y="384"/>
                  </a:cubicBezTo>
                  <a:cubicBezTo>
                    <a:pt x="144" y="366"/>
                    <a:pt x="138" y="354"/>
                    <a:pt x="138" y="342"/>
                  </a:cubicBezTo>
                  <a:cubicBezTo>
                    <a:pt x="102" y="330"/>
                    <a:pt x="114" y="276"/>
                    <a:pt x="84" y="270"/>
                  </a:cubicBezTo>
                  <a:cubicBezTo>
                    <a:pt x="60" y="258"/>
                    <a:pt x="48" y="228"/>
                    <a:pt x="18" y="216"/>
                  </a:cubicBezTo>
                  <a:cubicBezTo>
                    <a:pt x="18" y="210"/>
                    <a:pt x="78" y="204"/>
                    <a:pt x="90" y="204"/>
                  </a:cubicBezTo>
                  <a:cubicBezTo>
                    <a:pt x="138" y="204"/>
                    <a:pt x="102" y="228"/>
                    <a:pt x="132" y="228"/>
                  </a:cubicBezTo>
                  <a:cubicBezTo>
                    <a:pt x="162" y="234"/>
                    <a:pt x="204" y="270"/>
                    <a:pt x="210" y="306"/>
                  </a:cubicBezTo>
                  <a:cubicBezTo>
                    <a:pt x="216" y="408"/>
                    <a:pt x="366" y="222"/>
                    <a:pt x="384" y="192"/>
                  </a:cubicBezTo>
                  <a:cubicBezTo>
                    <a:pt x="402" y="168"/>
                    <a:pt x="420" y="132"/>
                    <a:pt x="450" y="144"/>
                  </a:cubicBezTo>
                  <a:cubicBezTo>
                    <a:pt x="480" y="156"/>
                    <a:pt x="528" y="60"/>
                    <a:pt x="546" y="42"/>
                  </a:cubicBezTo>
                  <a:cubicBezTo>
                    <a:pt x="576" y="0"/>
                    <a:pt x="576" y="48"/>
                    <a:pt x="564" y="72"/>
                  </a:cubicBezTo>
                  <a:cubicBezTo>
                    <a:pt x="540" y="120"/>
                    <a:pt x="552" y="204"/>
                    <a:pt x="516" y="240"/>
                  </a:cubicBezTo>
                  <a:cubicBezTo>
                    <a:pt x="402" y="360"/>
                    <a:pt x="402" y="360"/>
                    <a:pt x="402" y="360"/>
                  </a:cubicBezTo>
                  <a:cubicBezTo>
                    <a:pt x="402" y="360"/>
                    <a:pt x="402" y="360"/>
                    <a:pt x="402" y="366"/>
                  </a:cubicBezTo>
                  <a:cubicBezTo>
                    <a:pt x="438" y="366"/>
                    <a:pt x="390" y="390"/>
                    <a:pt x="450" y="366"/>
                  </a:cubicBezTo>
                  <a:cubicBezTo>
                    <a:pt x="468" y="354"/>
                    <a:pt x="486" y="366"/>
                    <a:pt x="504" y="360"/>
                  </a:cubicBezTo>
                  <a:cubicBezTo>
                    <a:pt x="552" y="330"/>
                    <a:pt x="612" y="348"/>
                    <a:pt x="648" y="402"/>
                  </a:cubicBezTo>
                  <a:cubicBezTo>
                    <a:pt x="666" y="402"/>
                    <a:pt x="684" y="402"/>
                    <a:pt x="702" y="402"/>
                  </a:cubicBezTo>
                  <a:cubicBezTo>
                    <a:pt x="714" y="402"/>
                    <a:pt x="750" y="467"/>
                    <a:pt x="767" y="474"/>
                  </a:cubicBezTo>
                  <a:cubicBezTo>
                    <a:pt x="767" y="485"/>
                    <a:pt x="767" y="498"/>
                    <a:pt x="774" y="509"/>
                  </a:cubicBezTo>
                  <a:cubicBezTo>
                    <a:pt x="774" y="521"/>
                    <a:pt x="791" y="515"/>
                    <a:pt x="804" y="515"/>
                  </a:cubicBezTo>
                  <a:cubicBezTo>
                    <a:pt x="804" y="521"/>
                    <a:pt x="804" y="527"/>
                    <a:pt x="804" y="527"/>
                  </a:cubicBezTo>
                  <a:cubicBezTo>
                    <a:pt x="798" y="545"/>
                    <a:pt x="756" y="533"/>
                    <a:pt x="744" y="539"/>
                  </a:cubicBezTo>
                  <a:cubicBezTo>
                    <a:pt x="738" y="539"/>
                    <a:pt x="738" y="551"/>
                    <a:pt x="738" y="557"/>
                  </a:cubicBezTo>
                  <a:cubicBezTo>
                    <a:pt x="738" y="575"/>
                    <a:pt x="714" y="587"/>
                    <a:pt x="750" y="587"/>
                  </a:cubicBezTo>
                  <a:cubicBezTo>
                    <a:pt x="767" y="587"/>
                    <a:pt x="780" y="581"/>
                    <a:pt x="791" y="599"/>
                  </a:cubicBezTo>
                  <a:cubicBezTo>
                    <a:pt x="815" y="617"/>
                    <a:pt x="822" y="623"/>
                    <a:pt x="851" y="605"/>
                  </a:cubicBezTo>
                  <a:cubicBezTo>
                    <a:pt x="881" y="587"/>
                    <a:pt x="911" y="587"/>
                    <a:pt x="947" y="587"/>
                  </a:cubicBezTo>
                  <a:lnTo>
                    <a:pt x="959" y="599"/>
                  </a:ln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grpSp>
      <p:grpSp>
        <p:nvGrpSpPr>
          <p:cNvPr id="3" name="Group 2">
            <a:extLst>
              <a:ext uri="{FF2B5EF4-FFF2-40B4-BE49-F238E27FC236}">
                <a16:creationId xmlns:a16="http://schemas.microsoft.com/office/drawing/2014/main" id="{850A99DC-7103-1E48-B921-7B192D455B9B}"/>
              </a:ext>
            </a:extLst>
          </p:cNvPr>
          <p:cNvGrpSpPr/>
          <p:nvPr/>
        </p:nvGrpSpPr>
        <p:grpSpPr>
          <a:xfrm>
            <a:off x="2414328" y="6647328"/>
            <a:ext cx="7615878" cy="2889364"/>
            <a:chOff x="2317936" y="6647328"/>
            <a:chExt cx="7615878" cy="2889364"/>
          </a:xfrm>
        </p:grpSpPr>
        <p:grpSp>
          <p:nvGrpSpPr>
            <p:cNvPr id="147" name="Group 146">
              <a:extLst>
                <a:ext uri="{FF2B5EF4-FFF2-40B4-BE49-F238E27FC236}">
                  <a16:creationId xmlns:a16="http://schemas.microsoft.com/office/drawing/2014/main" id="{0ADC8563-0791-664E-B956-D7D2C769153A}"/>
                </a:ext>
              </a:extLst>
            </p:cNvPr>
            <p:cNvGrpSpPr/>
            <p:nvPr/>
          </p:nvGrpSpPr>
          <p:grpSpPr>
            <a:xfrm>
              <a:off x="2317936" y="6647328"/>
              <a:ext cx="3308839" cy="2889364"/>
              <a:chOff x="13767662" y="6647328"/>
              <a:chExt cx="3308839" cy="2889364"/>
            </a:xfrm>
          </p:grpSpPr>
          <p:sp>
            <p:nvSpPr>
              <p:cNvPr id="148" name="Rectangle 147">
                <a:extLst>
                  <a:ext uri="{FF2B5EF4-FFF2-40B4-BE49-F238E27FC236}">
                    <a16:creationId xmlns:a16="http://schemas.microsoft.com/office/drawing/2014/main" id="{A42843D8-E206-0D4F-B34E-093C0E58883E}"/>
                  </a:ext>
                </a:extLst>
              </p:cNvPr>
              <p:cNvSpPr/>
              <p:nvPr/>
            </p:nvSpPr>
            <p:spPr>
              <a:xfrm>
                <a:off x="13801528" y="6647328"/>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One</a:t>
                </a:r>
              </a:p>
            </p:txBody>
          </p:sp>
          <p:sp>
            <p:nvSpPr>
              <p:cNvPr id="149" name="Rectangle 148">
                <a:extLst>
                  <a:ext uri="{FF2B5EF4-FFF2-40B4-BE49-F238E27FC236}">
                    <a16:creationId xmlns:a16="http://schemas.microsoft.com/office/drawing/2014/main" id="{287AC7DB-A8D9-A242-BED4-B5803A92E73A}"/>
                  </a:ext>
                </a:extLst>
              </p:cNvPr>
              <p:cNvSpPr/>
              <p:nvPr/>
            </p:nvSpPr>
            <p:spPr>
              <a:xfrm>
                <a:off x="13767662" y="8392789"/>
                <a:ext cx="3136840"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150" name="TextBox 149">
                <a:extLst>
                  <a:ext uri="{FF2B5EF4-FFF2-40B4-BE49-F238E27FC236}">
                    <a16:creationId xmlns:a16="http://schemas.microsoft.com/office/drawing/2014/main" id="{2519915C-016A-A349-A559-802E5DEC72EE}"/>
                  </a:ext>
                </a:extLst>
              </p:cNvPr>
              <p:cNvSpPr txBox="1"/>
              <p:nvPr/>
            </p:nvSpPr>
            <p:spPr>
              <a:xfrm>
                <a:off x="13767662" y="7293659"/>
                <a:ext cx="2040943" cy="1015663"/>
              </a:xfrm>
              <a:prstGeom prst="rect">
                <a:avLst/>
              </a:prstGeom>
              <a:noFill/>
            </p:spPr>
            <p:txBody>
              <a:bodyPr wrap="none" rtlCol="0">
                <a:spAutoFit/>
              </a:bodyPr>
              <a:lstStyle/>
              <a:p>
                <a:r>
                  <a:rPr lang="en-US" sz="6000" dirty="0">
                    <a:solidFill>
                      <a:schemeClr val="accent1"/>
                    </a:solidFill>
                    <a:latin typeface="Montserrat" pitchFamily="2" charset="77"/>
                    <a:ea typeface="Lato Black" charset="0"/>
                    <a:cs typeface="Lato Black" charset="0"/>
                  </a:rPr>
                  <a:t>+249</a:t>
                </a:r>
              </a:p>
            </p:txBody>
          </p:sp>
        </p:grpSp>
        <p:grpSp>
          <p:nvGrpSpPr>
            <p:cNvPr id="151" name="Group 150">
              <a:extLst>
                <a:ext uri="{FF2B5EF4-FFF2-40B4-BE49-F238E27FC236}">
                  <a16:creationId xmlns:a16="http://schemas.microsoft.com/office/drawing/2014/main" id="{7B1D5248-D74A-B14F-974E-0F9DAA2EC4A0}"/>
                </a:ext>
              </a:extLst>
            </p:cNvPr>
            <p:cNvGrpSpPr/>
            <p:nvPr/>
          </p:nvGrpSpPr>
          <p:grpSpPr>
            <a:xfrm>
              <a:off x="6624975" y="6647328"/>
              <a:ext cx="3308839" cy="2889364"/>
              <a:chOff x="18727636" y="6647328"/>
              <a:chExt cx="3308839" cy="2889364"/>
            </a:xfrm>
          </p:grpSpPr>
          <p:sp>
            <p:nvSpPr>
              <p:cNvPr id="152" name="Rectangle 151">
                <a:extLst>
                  <a:ext uri="{FF2B5EF4-FFF2-40B4-BE49-F238E27FC236}">
                    <a16:creationId xmlns:a16="http://schemas.microsoft.com/office/drawing/2014/main" id="{88E30A43-4FB4-6548-A0F5-1D1992BCE686}"/>
                  </a:ext>
                </a:extLst>
              </p:cNvPr>
              <p:cNvSpPr/>
              <p:nvPr/>
            </p:nvSpPr>
            <p:spPr>
              <a:xfrm>
                <a:off x="18761502" y="6647328"/>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Two</a:t>
                </a:r>
              </a:p>
            </p:txBody>
          </p:sp>
          <p:sp>
            <p:nvSpPr>
              <p:cNvPr id="153" name="Rectangle 152">
                <a:extLst>
                  <a:ext uri="{FF2B5EF4-FFF2-40B4-BE49-F238E27FC236}">
                    <a16:creationId xmlns:a16="http://schemas.microsoft.com/office/drawing/2014/main" id="{AECC3DF9-A86E-4B45-A081-DC11E5131D3A}"/>
                  </a:ext>
                </a:extLst>
              </p:cNvPr>
              <p:cNvSpPr/>
              <p:nvPr/>
            </p:nvSpPr>
            <p:spPr>
              <a:xfrm>
                <a:off x="18727636" y="8392789"/>
                <a:ext cx="3136840"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154" name="TextBox 153">
                <a:extLst>
                  <a:ext uri="{FF2B5EF4-FFF2-40B4-BE49-F238E27FC236}">
                    <a16:creationId xmlns:a16="http://schemas.microsoft.com/office/drawing/2014/main" id="{957A10C9-A18A-DD49-B38B-29EABF2234DE}"/>
                  </a:ext>
                </a:extLst>
              </p:cNvPr>
              <p:cNvSpPr txBox="1"/>
              <p:nvPr/>
            </p:nvSpPr>
            <p:spPr>
              <a:xfrm>
                <a:off x="18727636" y="7293659"/>
                <a:ext cx="1569660" cy="1015663"/>
              </a:xfrm>
              <a:prstGeom prst="rect">
                <a:avLst/>
              </a:prstGeom>
              <a:noFill/>
            </p:spPr>
            <p:txBody>
              <a:bodyPr wrap="none" rtlCol="0">
                <a:spAutoFit/>
              </a:bodyPr>
              <a:lstStyle/>
              <a:p>
                <a:r>
                  <a:rPr lang="en-US" sz="6000" dirty="0">
                    <a:solidFill>
                      <a:schemeClr val="accent3"/>
                    </a:solidFill>
                    <a:latin typeface="Montserrat" pitchFamily="2" charset="77"/>
                    <a:ea typeface="Lato Black" charset="0"/>
                    <a:cs typeface="Lato Black" charset="0"/>
                  </a:rPr>
                  <a:t>+34</a:t>
                </a:r>
              </a:p>
            </p:txBody>
          </p:sp>
        </p:grpSp>
      </p:grpSp>
    </p:spTree>
    <p:extLst>
      <p:ext uri="{BB962C8B-B14F-4D97-AF65-F5344CB8AC3E}">
        <p14:creationId xmlns:p14="http://schemas.microsoft.com/office/powerpoint/2010/main" val="38586366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6897740" y="1745044"/>
            <a:ext cx="10582186" cy="1315581"/>
            <a:chOff x="6897740" y="1745044"/>
            <a:chExt cx="10582186"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6897740" y="2137295"/>
              <a:ext cx="10582186" cy="923330"/>
            </a:xfrm>
            <a:prstGeom prst="rect">
              <a:avLst/>
            </a:prstGeom>
            <a:noFill/>
            <a:ln>
              <a:noFill/>
            </a:ln>
          </p:spPr>
          <p:txBody>
            <a:bodyPr wrap="square" rtlCol="0">
              <a:spAutoFit/>
            </a:bodyPr>
            <a:lstStyle/>
            <a:p>
              <a:pPr algn="ctr"/>
              <a:r>
                <a:rPr lang="en-US" sz="5400" dirty="0">
                  <a:solidFill>
                    <a:schemeClr val="tx2"/>
                  </a:solidFill>
                  <a:latin typeface="Montserrat" pitchFamily="2" charset="77"/>
                  <a:ea typeface="Lato Black" charset="0"/>
                  <a:cs typeface="Lato Black" charset="0"/>
                </a:rPr>
                <a:t>Malaysia Editable Map</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grpSp>
        <p:nvGrpSpPr>
          <p:cNvPr id="6" name="Group 5">
            <a:extLst>
              <a:ext uri="{FF2B5EF4-FFF2-40B4-BE49-F238E27FC236}">
                <a16:creationId xmlns:a16="http://schemas.microsoft.com/office/drawing/2014/main" id="{FF963421-23D1-944A-82FA-35A96FDBB274}"/>
              </a:ext>
            </a:extLst>
          </p:cNvPr>
          <p:cNvGrpSpPr/>
          <p:nvPr/>
        </p:nvGrpSpPr>
        <p:grpSpPr>
          <a:xfrm>
            <a:off x="14420597" y="6647328"/>
            <a:ext cx="3308839" cy="2889364"/>
            <a:chOff x="13767662" y="6647328"/>
            <a:chExt cx="3308839" cy="2889364"/>
          </a:xfrm>
        </p:grpSpPr>
        <p:sp>
          <p:nvSpPr>
            <p:cNvPr id="129" name="Rectangle 128">
              <a:extLst>
                <a:ext uri="{FF2B5EF4-FFF2-40B4-BE49-F238E27FC236}">
                  <a16:creationId xmlns:a16="http://schemas.microsoft.com/office/drawing/2014/main" id="{A97B2B04-14A8-234D-810B-8F27B4A76FF7}"/>
                </a:ext>
              </a:extLst>
            </p:cNvPr>
            <p:cNvSpPr/>
            <p:nvPr/>
          </p:nvSpPr>
          <p:spPr>
            <a:xfrm>
              <a:off x="13801528" y="6647328"/>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One</a:t>
              </a:r>
            </a:p>
          </p:txBody>
        </p:sp>
        <p:sp>
          <p:nvSpPr>
            <p:cNvPr id="130" name="Rectangle 129">
              <a:extLst>
                <a:ext uri="{FF2B5EF4-FFF2-40B4-BE49-F238E27FC236}">
                  <a16:creationId xmlns:a16="http://schemas.microsoft.com/office/drawing/2014/main" id="{671F0307-6775-C14D-8AAC-6259E87DBB15}"/>
                </a:ext>
              </a:extLst>
            </p:cNvPr>
            <p:cNvSpPr/>
            <p:nvPr/>
          </p:nvSpPr>
          <p:spPr>
            <a:xfrm>
              <a:off x="13767662" y="8392789"/>
              <a:ext cx="3136840"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131" name="TextBox 130">
              <a:extLst>
                <a:ext uri="{FF2B5EF4-FFF2-40B4-BE49-F238E27FC236}">
                  <a16:creationId xmlns:a16="http://schemas.microsoft.com/office/drawing/2014/main" id="{EB4BED6D-8A49-6D4B-B3EE-2B61AB8504DB}"/>
                </a:ext>
              </a:extLst>
            </p:cNvPr>
            <p:cNvSpPr txBox="1"/>
            <p:nvPr/>
          </p:nvSpPr>
          <p:spPr>
            <a:xfrm>
              <a:off x="13767662" y="7293659"/>
              <a:ext cx="1880643" cy="1015663"/>
            </a:xfrm>
            <a:prstGeom prst="rect">
              <a:avLst/>
            </a:prstGeom>
            <a:noFill/>
          </p:spPr>
          <p:txBody>
            <a:bodyPr wrap="none" rtlCol="0">
              <a:spAutoFit/>
            </a:bodyPr>
            <a:lstStyle/>
            <a:p>
              <a:r>
                <a:rPr lang="en-US" sz="6000" dirty="0">
                  <a:solidFill>
                    <a:schemeClr val="accent1"/>
                  </a:solidFill>
                  <a:latin typeface="Montserrat" pitchFamily="2" charset="77"/>
                  <a:ea typeface="Lato Black" charset="0"/>
                  <a:cs typeface="Lato Black" charset="0"/>
                </a:rPr>
                <a:t>+614</a:t>
              </a:r>
            </a:p>
          </p:txBody>
        </p:sp>
      </p:grpSp>
      <p:sp>
        <p:nvSpPr>
          <p:cNvPr id="132" name="Rectangle 131">
            <a:extLst>
              <a:ext uri="{FF2B5EF4-FFF2-40B4-BE49-F238E27FC236}">
                <a16:creationId xmlns:a16="http://schemas.microsoft.com/office/drawing/2014/main" id="{DEF501A5-C661-6444-BD02-4A6EE48D3E54}"/>
              </a:ext>
            </a:extLst>
          </p:cNvPr>
          <p:cNvSpPr/>
          <p:nvPr/>
        </p:nvSpPr>
        <p:spPr>
          <a:xfrm>
            <a:off x="18761502" y="6647328"/>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Two</a:t>
            </a:r>
          </a:p>
        </p:txBody>
      </p:sp>
      <p:sp>
        <p:nvSpPr>
          <p:cNvPr id="133" name="Rectangle 132">
            <a:extLst>
              <a:ext uri="{FF2B5EF4-FFF2-40B4-BE49-F238E27FC236}">
                <a16:creationId xmlns:a16="http://schemas.microsoft.com/office/drawing/2014/main" id="{DE7C7CDA-F8C9-4042-ADC0-3CA978C52F26}"/>
              </a:ext>
            </a:extLst>
          </p:cNvPr>
          <p:cNvSpPr/>
          <p:nvPr/>
        </p:nvSpPr>
        <p:spPr>
          <a:xfrm>
            <a:off x="18727636" y="8392789"/>
            <a:ext cx="3136840"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134" name="TextBox 133">
            <a:extLst>
              <a:ext uri="{FF2B5EF4-FFF2-40B4-BE49-F238E27FC236}">
                <a16:creationId xmlns:a16="http://schemas.microsoft.com/office/drawing/2014/main" id="{F6594826-C610-9B4D-9F8D-90B8A295C0DF}"/>
              </a:ext>
            </a:extLst>
          </p:cNvPr>
          <p:cNvSpPr txBox="1"/>
          <p:nvPr/>
        </p:nvSpPr>
        <p:spPr>
          <a:xfrm>
            <a:off x="18727636" y="7293659"/>
            <a:ext cx="1590500" cy="1015663"/>
          </a:xfrm>
          <a:prstGeom prst="rect">
            <a:avLst/>
          </a:prstGeom>
          <a:noFill/>
        </p:spPr>
        <p:txBody>
          <a:bodyPr wrap="none" rtlCol="0">
            <a:spAutoFit/>
          </a:bodyPr>
          <a:lstStyle/>
          <a:p>
            <a:r>
              <a:rPr lang="en-US" sz="6000" dirty="0">
                <a:solidFill>
                  <a:schemeClr val="accent3"/>
                </a:solidFill>
                <a:latin typeface="Montserrat" pitchFamily="2" charset="77"/>
                <a:ea typeface="Lato Black" charset="0"/>
                <a:cs typeface="Lato Black" charset="0"/>
              </a:rPr>
              <a:t>+70</a:t>
            </a:r>
          </a:p>
        </p:txBody>
      </p:sp>
      <p:grpSp>
        <p:nvGrpSpPr>
          <p:cNvPr id="161" name="Group 160">
            <a:extLst>
              <a:ext uri="{FF2B5EF4-FFF2-40B4-BE49-F238E27FC236}">
                <a16:creationId xmlns:a16="http://schemas.microsoft.com/office/drawing/2014/main" id="{89B2DC64-B525-5043-9089-5208973E6A57}"/>
              </a:ext>
            </a:extLst>
          </p:cNvPr>
          <p:cNvGrpSpPr/>
          <p:nvPr/>
        </p:nvGrpSpPr>
        <p:grpSpPr>
          <a:xfrm>
            <a:off x="2341175" y="4138789"/>
            <a:ext cx="11192638" cy="8341066"/>
            <a:chOff x="10713215" y="2790634"/>
            <a:chExt cx="11601228" cy="8645559"/>
          </a:xfrm>
          <a:solidFill>
            <a:srgbClr val="EFF1F8"/>
          </a:solidFill>
        </p:grpSpPr>
        <p:sp>
          <p:nvSpPr>
            <p:cNvPr id="162" name="Freeform 80">
              <a:extLst>
                <a:ext uri="{FF2B5EF4-FFF2-40B4-BE49-F238E27FC236}">
                  <a16:creationId xmlns:a16="http://schemas.microsoft.com/office/drawing/2014/main" id="{7C666FDF-7227-1248-9E97-533D954F99BF}"/>
                </a:ext>
              </a:extLst>
            </p:cNvPr>
            <p:cNvSpPr>
              <a:spLocks noChangeArrowheads="1"/>
            </p:cNvSpPr>
            <p:nvPr/>
          </p:nvSpPr>
          <p:spPr bwMode="auto">
            <a:xfrm>
              <a:off x="13693227" y="6396990"/>
              <a:ext cx="1232267" cy="2165760"/>
            </a:xfrm>
            <a:custGeom>
              <a:avLst/>
              <a:gdLst>
                <a:gd name="T0" fmla="*/ 440 w 1780"/>
                <a:gd name="T1" fmla="*/ 1623 h 3130"/>
                <a:gd name="T2" fmla="*/ 505 w 1780"/>
                <a:gd name="T3" fmla="*/ 1791 h 3130"/>
                <a:gd name="T4" fmla="*/ 589 w 1780"/>
                <a:gd name="T5" fmla="*/ 1843 h 3130"/>
                <a:gd name="T6" fmla="*/ 783 w 1780"/>
                <a:gd name="T7" fmla="*/ 2004 h 3130"/>
                <a:gd name="T8" fmla="*/ 783 w 1780"/>
                <a:gd name="T9" fmla="*/ 2114 h 3130"/>
                <a:gd name="T10" fmla="*/ 912 w 1780"/>
                <a:gd name="T11" fmla="*/ 2172 h 3130"/>
                <a:gd name="T12" fmla="*/ 1022 w 1780"/>
                <a:gd name="T13" fmla="*/ 2294 h 3130"/>
                <a:gd name="T14" fmla="*/ 919 w 1780"/>
                <a:gd name="T15" fmla="*/ 2469 h 3130"/>
                <a:gd name="T16" fmla="*/ 854 w 1780"/>
                <a:gd name="T17" fmla="*/ 2618 h 3130"/>
                <a:gd name="T18" fmla="*/ 899 w 1780"/>
                <a:gd name="T19" fmla="*/ 2766 h 3130"/>
                <a:gd name="T20" fmla="*/ 1016 w 1780"/>
                <a:gd name="T21" fmla="*/ 2734 h 3130"/>
                <a:gd name="T22" fmla="*/ 1093 w 1780"/>
                <a:gd name="T23" fmla="*/ 2766 h 3130"/>
                <a:gd name="T24" fmla="*/ 1294 w 1780"/>
                <a:gd name="T25" fmla="*/ 2889 h 3130"/>
                <a:gd name="T26" fmla="*/ 1404 w 1780"/>
                <a:gd name="T27" fmla="*/ 3038 h 3130"/>
                <a:gd name="T28" fmla="*/ 1527 w 1780"/>
                <a:gd name="T29" fmla="*/ 2999 h 3130"/>
                <a:gd name="T30" fmla="*/ 1507 w 1780"/>
                <a:gd name="T31" fmla="*/ 2637 h 3130"/>
                <a:gd name="T32" fmla="*/ 1643 w 1780"/>
                <a:gd name="T33" fmla="*/ 2650 h 3130"/>
                <a:gd name="T34" fmla="*/ 1662 w 1780"/>
                <a:gd name="T35" fmla="*/ 2650 h 3130"/>
                <a:gd name="T36" fmla="*/ 1746 w 1780"/>
                <a:gd name="T37" fmla="*/ 2488 h 3130"/>
                <a:gd name="T38" fmla="*/ 1727 w 1780"/>
                <a:gd name="T39" fmla="*/ 1985 h 3130"/>
                <a:gd name="T40" fmla="*/ 1746 w 1780"/>
                <a:gd name="T41" fmla="*/ 1784 h 3130"/>
                <a:gd name="T42" fmla="*/ 1455 w 1780"/>
                <a:gd name="T43" fmla="*/ 1261 h 3130"/>
                <a:gd name="T44" fmla="*/ 1281 w 1780"/>
                <a:gd name="T45" fmla="*/ 905 h 3130"/>
                <a:gd name="T46" fmla="*/ 1074 w 1780"/>
                <a:gd name="T47" fmla="*/ 620 h 3130"/>
                <a:gd name="T48" fmla="*/ 447 w 1780"/>
                <a:gd name="T49" fmla="*/ 194 h 3130"/>
                <a:gd name="T50" fmla="*/ 253 w 1780"/>
                <a:gd name="T51" fmla="*/ 0 h 3130"/>
                <a:gd name="T52" fmla="*/ 240 w 1780"/>
                <a:gd name="T53" fmla="*/ 51 h 3130"/>
                <a:gd name="T54" fmla="*/ 136 w 1780"/>
                <a:gd name="T55" fmla="*/ 168 h 3130"/>
                <a:gd name="T56" fmla="*/ 0 w 1780"/>
                <a:gd name="T57" fmla="*/ 284 h 3130"/>
                <a:gd name="T58" fmla="*/ 46 w 1780"/>
                <a:gd name="T59" fmla="*/ 446 h 3130"/>
                <a:gd name="T60" fmla="*/ 33 w 1780"/>
                <a:gd name="T61" fmla="*/ 582 h 3130"/>
                <a:gd name="T62" fmla="*/ 78 w 1780"/>
                <a:gd name="T63" fmla="*/ 711 h 3130"/>
                <a:gd name="T64" fmla="*/ 78 w 1780"/>
                <a:gd name="T65" fmla="*/ 795 h 3130"/>
                <a:gd name="T66" fmla="*/ 72 w 1780"/>
                <a:gd name="T67" fmla="*/ 1015 h 3130"/>
                <a:gd name="T68" fmla="*/ 201 w 1780"/>
                <a:gd name="T69" fmla="*/ 1183 h 3130"/>
                <a:gd name="T70" fmla="*/ 214 w 1780"/>
                <a:gd name="T71" fmla="*/ 1396 h 3130"/>
                <a:gd name="T72" fmla="*/ 265 w 1780"/>
                <a:gd name="T73" fmla="*/ 1494 h 3130"/>
                <a:gd name="T74" fmla="*/ 388 w 1780"/>
                <a:gd name="T75" fmla="*/ 1539 h 3130"/>
                <a:gd name="T76" fmla="*/ 440 w 1780"/>
                <a:gd name="T77" fmla="*/ 1623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80" h="3130">
                  <a:moveTo>
                    <a:pt x="440" y="1623"/>
                  </a:moveTo>
                  <a:lnTo>
                    <a:pt x="440" y="1623"/>
                  </a:lnTo>
                  <a:cubicBezTo>
                    <a:pt x="453" y="1681"/>
                    <a:pt x="466" y="1707"/>
                    <a:pt x="492" y="1759"/>
                  </a:cubicBezTo>
                  <a:cubicBezTo>
                    <a:pt x="498" y="1772"/>
                    <a:pt x="492" y="1784"/>
                    <a:pt x="505" y="1791"/>
                  </a:cubicBezTo>
                  <a:cubicBezTo>
                    <a:pt x="518" y="1804"/>
                    <a:pt x="537" y="1804"/>
                    <a:pt x="556" y="1817"/>
                  </a:cubicBezTo>
                  <a:cubicBezTo>
                    <a:pt x="569" y="1823"/>
                    <a:pt x="576" y="1836"/>
                    <a:pt x="589" y="1843"/>
                  </a:cubicBezTo>
                  <a:cubicBezTo>
                    <a:pt x="660" y="1869"/>
                    <a:pt x="712" y="1869"/>
                    <a:pt x="783" y="1894"/>
                  </a:cubicBezTo>
                  <a:cubicBezTo>
                    <a:pt x="783" y="2004"/>
                    <a:pt x="783" y="2004"/>
                    <a:pt x="783" y="2004"/>
                  </a:cubicBezTo>
                  <a:cubicBezTo>
                    <a:pt x="770" y="2017"/>
                    <a:pt x="744" y="2024"/>
                    <a:pt x="744" y="2043"/>
                  </a:cubicBezTo>
                  <a:cubicBezTo>
                    <a:pt x="744" y="2075"/>
                    <a:pt x="770" y="2088"/>
                    <a:pt x="783" y="2114"/>
                  </a:cubicBezTo>
                  <a:cubicBezTo>
                    <a:pt x="796" y="2140"/>
                    <a:pt x="796" y="2172"/>
                    <a:pt x="828" y="2172"/>
                  </a:cubicBezTo>
                  <a:cubicBezTo>
                    <a:pt x="912" y="2172"/>
                    <a:pt x="912" y="2172"/>
                    <a:pt x="912" y="2172"/>
                  </a:cubicBezTo>
                  <a:cubicBezTo>
                    <a:pt x="925" y="2172"/>
                    <a:pt x="932" y="2166"/>
                    <a:pt x="944" y="2160"/>
                  </a:cubicBezTo>
                  <a:cubicBezTo>
                    <a:pt x="970" y="2211"/>
                    <a:pt x="1022" y="2237"/>
                    <a:pt x="1022" y="2294"/>
                  </a:cubicBezTo>
                  <a:cubicBezTo>
                    <a:pt x="1022" y="2346"/>
                    <a:pt x="996" y="2378"/>
                    <a:pt x="958" y="2417"/>
                  </a:cubicBezTo>
                  <a:cubicBezTo>
                    <a:pt x="944" y="2437"/>
                    <a:pt x="938" y="2450"/>
                    <a:pt x="919" y="2469"/>
                  </a:cubicBezTo>
                  <a:cubicBezTo>
                    <a:pt x="906" y="2488"/>
                    <a:pt x="886" y="2495"/>
                    <a:pt x="874" y="2514"/>
                  </a:cubicBezTo>
                  <a:cubicBezTo>
                    <a:pt x="854" y="2547"/>
                    <a:pt x="854" y="2579"/>
                    <a:pt x="854" y="2618"/>
                  </a:cubicBezTo>
                  <a:cubicBezTo>
                    <a:pt x="854" y="2650"/>
                    <a:pt x="860" y="2669"/>
                    <a:pt x="867" y="2702"/>
                  </a:cubicBezTo>
                  <a:cubicBezTo>
                    <a:pt x="874" y="2728"/>
                    <a:pt x="874" y="2766"/>
                    <a:pt x="899" y="2766"/>
                  </a:cubicBezTo>
                  <a:cubicBezTo>
                    <a:pt x="912" y="2766"/>
                    <a:pt x="919" y="2760"/>
                    <a:pt x="932" y="2754"/>
                  </a:cubicBezTo>
                  <a:cubicBezTo>
                    <a:pt x="964" y="2741"/>
                    <a:pt x="983" y="2741"/>
                    <a:pt x="1016" y="2734"/>
                  </a:cubicBezTo>
                  <a:cubicBezTo>
                    <a:pt x="1029" y="2728"/>
                    <a:pt x="1035" y="2721"/>
                    <a:pt x="1048" y="2721"/>
                  </a:cubicBezTo>
                  <a:cubicBezTo>
                    <a:pt x="1074" y="2721"/>
                    <a:pt x="1080" y="2747"/>
                    <a:pt x="1093" y="2766"/>
                  </a:cubicBezTo>
                  <a:cubicBezTo>
                    <a:pt x="1119" y="2799"/>
                    <a:pt x="1139" y="2812"/>
                    <a:pt x="1171" y="2838"/>
                  </a:cubicBezTo>
                  <a:cubicBezTo>
                    <a:pt x="1210" y="2870"/>
                    <a:pt x="1249" y="2863"/>
                    <a:pt x="1294" y="2889"/>
                  </a:cubicBezTo>
                  <a:cubicBezTo>
                    <a:pt x="1313" y="2896"/>
                    <a:pt x="1326" y="2915"/>
                    <a:pt x="1333" y="2928"/>
                  </a:cubicBezTo>
                  <a:cubicBezTo>
                    <a:pt x="1358" y="2973"/>
                    <a:pt x="1378" y="2993"/>
                    <a:pt x="1404" y="3038"/>
                  </a:cubicBezTo>
                  <a:cubicBezTo>
                    <a:pt x="1430" y="3077"/>
                    <a:pt x="1436" y="3103"/>
                    <a:pt x="1475" y="3129"/>
                  </a:cubicBezTo>
                  <a:cubicBezTo>
                    <a:pt x="1514" y="3090"/>
                    <a:pt x="1520" y="3051"/>
                    <a:pt x="1527" y="2999"/>
                  </a:cubicBezTo>
                  <a:cubicBezTo>
                    <a:pt x="1475" y="2812"/>
                    <a:pt x="1475" y="2812"/>
                    <a:pt x="1475" y="2812"/>
                  </a:cubicBezTo>
                  <a:cubicBezTo>
                    <a:pt x="1501" y="2747"/>
                    <a:pt x="1507" y="2708"/>
                    <a:pt x="1507" y="2637"/>
                  </a:cubicBezTo>
                  <a:cubicBezTo>
                    <a:pt x="1546" y="2644"/>
                    <a:pt x="1565" y="2657"/>
                    <a:pt x="1598" y="2657"/>
                  </a:cubicBezTo>
                  <a:cubicBezTo>
                    <a:pt x="1617" y="2657"/>
                    <a:pt x="1624" y="2650"/>
                    <a:pt x="1643" y="2650"/>
                  </a:cubicBezTo>
                  <a:cubicBezTo>
                    <a:pt x="1656" y="2650"/>
                    <a:pt x="1650" y="2650"/>
                    <a:pt x="1662" y="2650"/>
                  </a:cubicBezTo>
                  <a:lnTo>
                    <a:pt x="1662" y="2650"/>
                  </a:lnTo>
                  <a:cubicBezTo>
                    <a:pt x="1682" y="2611"/>
                    <a:pt x="1695" y="2579"/>
                    <a:pt x="1708" y="2534"/>
                  </a:cubicBezTo>
                  <a:cubicBezTo>
                    <a:pt x="1714" y="2508"/>
                    <a:pt x="1740" y="2508"/>
                    <a:pt x="1746" y="2488"/>
                  </a:cubicBezTo>
                  <a:cubicBezTo>
                    <a:pt x="1779" y="2437"/>
                    <a:pt x="1759" y="2398"/>
                    <a:pt x="1779" y="2340"/>
                  </a:cubicBezTo>
                  <a:cubicBezTo>
                    <a:pt x="1727" y="1985"/>
                    <a:pt x="1727" y="1985"/>
                    <a:pt x="1727" y="1985"/>
                  </a:cubicBezTo>
                  <a:cubicBezTo>
                    <a:pt x="1727" y="1914"/>
                    <a:pt x="1727" y="1914"/>
                    <a:pt x="1727" y="1914"/>
                  </a:cubicBezTo>
                  <a:cubicBezTo>
                    <a:pt x="1746" y="1784"/>
                    <a:pt x="1746" y="1784"/>
                    <a:pt x="1746" y="1784"/>
                  </a:cubicBezTo>
                  <a:cubicBezTo>
                    <a:pt x="1746" y="1700"/>
                    <a:pt x="1695" y="1662"/>
                    <a:pt x="1650" y="1591"/>
                  </a:cubicBezTo>
                  <a:cubicBezTo>
                    <a:pt x="1572" y="1461"/>
                    <a:pt x="1520" y="1396"/>
                    <a:pt x="1455" y="1261"/>
                  </a:cubicBezTo>
                  <a:cubicBezTo>
                    <a:pt x="1430" y="1215"/>
                    <a:pt x="1410" y="1196"/>
                    <a:pt x="1391" y="1151"/>
                  </a:cubicBezTo>
                  <a:cubicBezTo>
                    <a:pt x="1339" y="1060"/>
                    <a:pt x="1326" y="1002"/>
                    <a:pt x="1281" y="905"/>
                  </a:cubicBezTo>
                  <a:cubicBezTo>
                    <a:pt x="1242" y="834"/>
                    <a:pt x="1216" y="795"/>
                    <a:pt x="1184" y="724"/>
                  </a:cubicBezTo>
                  <a:cubicBezTo>
                    <a:pt x="1158" y="672"/>
                    <a:pt x="1119" y="659"/>
                    <a:pt x="1074" y="620"/>
                  </a:cubicBezTo>
                  <a:cubicBezTo>
                    <a:pt x="958" y="517"/>
                    <a:pt x="880" y="472"/>
                    <a:pt x="738" y="407"/>
                  </a:cubicBezTo>
                  <a:cubicBezTo>
                    <a:pt x="608" y="349"/>
                    <a:pt x="511" y="316"/>
                    <a:pt x="447" y="194"/>
                  </a:cubicBezTo>
                  <a:cubicBezTo>
                    <a:pt x="427" y="155"/>
                    <a:pt x="427" y="129"/>
                    <a:pt x="395" y="90"/>
                  </a:cubicBezTo>
                  <a:cubicBezTo>
                    <a:pt x="350" y="38"/>
                    <a:pt x="298" y="38"/>
                    <a:pt x="253" y="0"/>
                  </a:cubicBezTo>
                  <a:lnTo>
                    <a:pt x="253" y="0"/>
                  </a:lnTo>
                  <a:cubicBezTo>
                    <a:pt x="246" y="26"/>
                    <a:pt x="246" y="38"/>
                    <a:pt x="240" y="51"/>
                  </a:cubicBezTo>
                  <a:cubicBezTo>
                    <a:pt x="233" y="58"/>
                    <a:pt x="227" y="58"/>
                    <a:pt x="220" y="64"/>
                  </a:cubicBezTo>
                  <a:cubicBezTo>
                    <a:pt x="194" y="103"/>
                    <a:pt x="181" y="142"/>
                    <a:pt x="136" y="168"/>
                  </a:cubicBezTo>
                  <a:cubicBezTo>
                    <a:pt x="104" y="187"/>
                    <a:pt x="78" y="194"/>
                    <a:pt x="52" y="220"/>
                  </a:cubicBezTo>
                  <a:cubicBezTo>
                    <a:pt x="26" y="245"/>
                    <a:pt x="0" y="252"/>
                    <a:pt x="0" y="284"/>
                  </a:cubicBezTo>
                  <a:cubicBezTo>
                    <a:pt x="0" y="310"/>
                    <a:pt x="20" y="316"/>
                    <a:pt x="26" y="336"/>
                  </a:cubicBezTo>
                  <a:cubicBezTo>
                    <a:pt x="46" y="375"/>
                    <a:pt x="46" y="401"/>
                    <a:pt x="46" y="446"/>
                  </a:cubicBezTo>
                  <a:cubicBezTo>
                    <a:pt x="46" y="485"/>
                    <a:pt x="13" y="498"/>
                    <a:pt x="13" y="536"/>
                  </a:cubicBezTo>
                  <a:cubicBezTo>
                    <a:pt x="13" y="556"/>
                    <a:pt x="26" y="562"/>
                    <a:pt x="33" y="582"/>
                  </a:cubicBezTo>
                  <a:cubicBezTo>
                    <a:pt x="39" y="608"/>
                    <a:pt x="33" y="627"/>
                    <a:pt x="33" y="653"/>
                  </a:cubicBezTo>
                  <a:cubicBezTo>
                    <a:pt x="33" y="679"/>
                    <a:pt x="65" y="685"/>
                    <a:pt x="78" y="711"/>
                  </a:cubicBezTo>
                  <a:cubicBezTo>
                    <a:pt x="84" y="718"/>
                    <a:pt x="84" y="730"/>
                    <a:pt x="91" y="743"/>
                  </a:cubicBezTo>
                  <a:cubicBezTo>
                    <a:pt x="78" y="795"/>
                    <a:pt x="78" y="795"/>
                    <a:pt x="78" y="795"/>
                  </a:cubicBezTo>
                  <a:cubicBezTo>
                    <a:pt x="78" y="873"/>
                    <a:pt x="72" y="911"/>
                    <a:pt x="72" y="989"/>
                  </a:cubicBezTo>
                  <a:cubicBezTo>
                    <a:pt x="72" y="1015"/>
                    <a:pt x="72" y="1015"/>
                    <a:pt x="72" y="1015"/>
                  </a:cubicBezTo>
                  <a:cubicBezTo>
                    <a:pt x="72" y="1041"/>
                    <a:pt x="104" y="1047"/>
                    <a:pt x="130" y="1067"/>
                  </a:cubicBezTo>
                  <a:cubicBezTo>
                    <a:pt x="175" y="1092"/>
                    <a:pt x="201" y="1131"/>
                    <a:pt x="201" y="1183"/>
                  </a:cubicBezTo>
                  <a:cubicBezTo>
                    <a:pt x="201" y="1338"/>
                    <a:pt x="201" y="1338"/>
                    <a:pt x="201" y="1338"/>
                  </a:cubicBezTo>
                  <a:cubicBezTo>
                    <a:pt x="201" y="1364"/>
                    <a:pt x="214" y="1377"/>
                    <a:pt x="214" y="1396"/>
                  </a:cubicBezTo>
                  <a:cubicBezTo>
                    <a:pt x="220" y="1422"/>
                    <a:pt x="214" y="1442"/>
                    <a:pt x="227" y="1468"/>
                  </a:cubicBezTo>
                  <a:cubicBezTo>
                    <a:pt x="240" y="1480"/>
                    <a:pt x="253" y="1480"/>
                    <a:pt x="265" y="1494"/>
                  </a:cubicBezTo>
                  <a:cubicBezTo>
                    <a:pt x="279" y="1500"/>
                    <a:pt x="285" y="1513"/>
                    <a:pt x="298" y="1519"/>
                  </a:cubicBezTo>
                  <a:cubicBezTo>
                    <a:pt x="330" y="1532"/>
                    <a:pt x="356" y="1526"/>
                    <a:pt x="388" y="1539"/>
                  </a:cubicBezTo>
                  <a:cubicBezTo>
                    <a:pt x="395" y="1545"/>
                    <a:pt x="395" y="1552"/>
                    <a:pt x="401" y="1558"/>
                  </a:cubicBezTo>
                  <a:cubicBezTo>
                    <a:pt x="421" y="1578"/>
                    <a:pt x="427" y="1597"/>
                    <a:pt x="440" y="1623"/>
                  </a:cubicBezTo>
                </a:path>
              </a:pathLst>
            </a:custGeom>
            <a:grpFill/>
            <a:ln w="28575"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63" name="Freeform 82">
              <a:extLst>
                <a:ext uri="{FF2B5EF4-FFF2-40B4-BE49-F238E27FC236}">
                  <a16:creationId xmlns:a16="http://schemas.microsoft.com/office/drawing/2014/main" id="{C8D01177-ECC3-A248-A6DF-EC3378676B2C}"/>
                </a:ext>
              </a:extLst>
            </p:cNvPr>
            <p:cNvSpPr>
              <a:spLocks noChangeArrowheads="1"/>
            </p:cNvSpPr>
            <p:nvPr/>
          </p:nvSpPr>
          <p:spPr bwMode="auto">
            <a:xfrm>
              <a:off x="11985134" y="8587151"/>
              <a:ext cx="1256668" cy="1366564"/>
            </a:xfrm>
            <a:custGeom>
              <a:avLst/>
              <a:gdLst>
                <a:gd name="T0" fmla="*/ 1474 w 1818"/>
                <a:gd name="T1" fmla="*/ 1029 h 1974"/>
                <a:gd name="T2" fmla="*/ 1300 w 1818"/>
                <a:gd name="T3" fmla="*/ 1061 h 1974"/>
                <a:gd name="T4" fmla="*/ 1261 w 1818"/>
                <a:gd name="T5" fmla="*/ 1158 h 1974"/>
                <a:gd name="T6" fmla="*/ 1319 w 1818"/>
                <a:gd name="T7" fmla="*/ 1268 h 1974"/>
                <a:gd name="T8" fmla="*/ 1377 w 1818"/>
                <a:gd name="T9" fmla="*/ 1333 h 1974"/>
                <a:gd name="T10" fmla="*/ 1507 w 1818"/>
                <a:gd name="T11" fmla="*/ 1126 h 1974"/>
                <a:gd name="T12" fmla="*/ 1507 w 1818"/>
                <a:gd name="T13" fmla="*/ 1074 h 1974"/>
                <a:gd name="T14" fmla="*/ 1785 w 1818"/>
                <a:gd name="T15" fmla="*/ 945 h 1974"/>
                <a:gd name="T16" fmla="*/ 1778 w 1818"/>
                <a:gd name="T17" fmla="*/ 990 h 1974"/>
                <a:gd name="T18" fmla="*/ 1791 w 1818"/>
                <a:gd name="T19" fmla="*/ 1119 h 1974"/>
                <a:gd name="T20" fmla="*/ 1778 w 1818"/>
                <a:gd name="T21" fmla="*/ 1404 h 1974"/>
                <a:gd name="T22" fmla="*/ 1500 w 1818"/>
                <a:gd name="T23" fmla="*/ 1578 h 1974"/>
                <a:gd name="T24" fmla="*/ 1513 w 1818"/>
                <a:gd name="T25" fmla="*/ 1824 h 1974"/>
                <a:gd name="T26" fmla="*/ 1455 w 1818"/>
                <a:gd name="T27" fmla="*/ 1960 h 1974"/>
                <a:gd name="T28" fmla="*/ 1384 w 1818"/>
                <a:gd name="T29" fmla="*/ 1973 h 1974"/>
                <a:gd name="T30" fmla="*/ 1028 w 1818"/>
                <a:gd name="T31" fmla="*/ 1798 h 1974"/>
                <a:gd name="T32" fmla="*/ 886 w 1818"/>
                <a:gd name="T33" fmla="*/ 1637 h 1974"/>
                <a:gd name="T34" fmla="*/ 776 w 1818"/>
                <a:gd name="T35" fmla="*/ 1261 h 1974"/>
                <a:gd name="T36" fmla="*/ 789 w 1818"/>
                <a:gd name="T37" fmla="*/ 1158 h 1974"/>
                <a:gd name="T38" fmla="*/ 795 w 1818"/>
                <a:gd name="T39" fmla="*/ 1054 h 1974"/>
                <a:gd name="T40" fmla="*/ 517 w 1818"/>
                <a:gd name="T41" fmla="*/ 673 h 1974"/>
                <a:gd name="T42" fmla="*/ 258 w 1818"/>
                <a:gd name="T43" fmla="*/ 298 h 1974"/>
                <a:gd name="T44" fmla="*/ 39 w 1818"/>
                <a:gd name="T45" fmla="*/ 149 h 1974"/>
                <a:gd name="T46" fmla="*/ 0 w 1818"/>
                <a:gd name="T47" fmla="*/ 7 h 1974"/>
                <a:gd name="T48" fmla="*/ 65 w 1818"/>
                <a:gd name="T49" fmla="*/ 0 h 1974"/>
                <a:gd name="T50" fmla="*/ 246 w 1818"/>
                <a:gd name="T51" fmla="*/ 26 h 1974"/>
                <a:gd name="T52" fmla="*/ 265 w 1818"/>
                <a:gd name="T53" fmla="*/ 123 h 1974"/>
                <a:gd name="T54" fmla="*/ 375 w 1818"/>
                <a:gd name="T55" fmla="*/ 130 h 1974"/>
                <a:gd name="T56" fmla="*/ 543 w 1818"/>
                <a:gd name="T57" fmla="*/ 188 h 1974"/>
                <a:gd name="T58" fmla="*/ 646 w 1818"/>
                <a:gd name="T59" fmla="*/ 220 h 1974"/>
                <a:gd name="T60" fmla="*/ 769 w 1818"/>
                <a:gd name="T61" fmla="*/ 285 h 1974"/>
                <a:gd name="T62" fmla="*/ 815 w 1818"/>
                <a:gd name="T63" fmla="*/ 85 h 1974"/>
                <a:gd name="T64" fmla="*/ 899 w 1818"/>
                <a:gd name="T65" fmla="*/ 136 h 1974"/>
                <a:gd name="T66" fmla="*/ 1035 w 1818"/>
                <a:gd name="T67" fmla="*/ 266 h 1974"/>
                <a:gd name="T68" fmla="*/ 1145 w 1818"/>
                <a:gd name="T69" fmla="*/ 253 h 1974"/>
                <a:gd name="T70" fmla="*/ 1300 w 1818"/>
                <a:gd name="T71" fmla="*/ 201 h 1974"/>
                <a:gd name="T72" fmla="*/ 1481 w 1818"/>
                <a:gd name="T73" fmla="*/ 266 h 1974"/>
                <a:gd name="T74" fmla="*/ 1545 w 1818"/>
                <a:gd name="T75" fmla="*/ 343 h 1974"/>
                <a:gd name="T76" fmla="*/ 1520 w 1818"/>
                <a:gd name="T77" fmla="*/ 518 h 1974"/>
                <a:gd name="T78" fmla="*/ 1520 w 1818"/>
                <a:gd name="T79" fmla="*/ 673 h 1974"/>
                <a:gd name="T80" fmla="*/ 1533 w 1818"/>
                <a:gd name="T81" fmla="*/ 796 h 1974"/>
                <a:gd name="T82" fmla="*/ 1636 w 1818"/>
                <a:gd name="T83" fmla="*/ 925 h 1974"/>
                <a:gd name="T84" fmla="*/ 1455 w 1818"/>
                <a:gd name="T85" fmla="*/ 1436 h 1974"/>
                <a:gd name="T86" fmla="*/ 1423 w 1818"/>
                <a:gd name="T87" fmla="*/ 1449 h 1974"/>
                <a:gd name="T88" fmla="*/ 1352 w 1818"/>
                <a:gd name="T89" fmla="*/ 1436 h 1974"/>
                <a:gd name="T90" fmla="*/ 1345 w 1818"/>
                <a:gd name="T91" fmla="*/ 1501 h 1974"/>
                <a:gd name="T92" fmla="*/ 1364 w 1818"/>
                <a:gd name="T93" fmla="*/ 1520 h 1974"/>
                <a:gd name="T94" fmla="*/ 1397 w 1818"/>
                <a:gd name="T95" fmla="*/ 1539 h 1974"/>
                <a:gd name="T96" fmla="*/ 1423 w 1818"/>
                <a:gd name="T97" fmla="*/ 1546 h 1974"/>
                <a:gd name="T98" fmla="*/ 1436 w 1818"/>
                <a:gd name="T99" fmla="*/ 1520 h 1974"/>
                <a:gd name="T100" fmla="*/ 1442 w 1818"/>
                <a:gd name="T101" fmla="*/ 1501 h 1974"/>
                <a:gd name="T102" fmla="*/ 1455 w 1818"/>
                <a:gd name="T103" fmla="*/ 1481 h 1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18" h="1974">
                  <a:moveTo>
                    <a:pt x="1474" y="1029"/>
                  </a:moveTo>
                  <a:lnTo>
                    <a:pt x="1474" y="1029"/>
                  </a:lnTo>
                  <a:cubicBezTo>
                    <a:pt x="1436" y="1009"/>
                    <a:pt x="1416" y="996"/>
                    <a:pt x="1371" y="996"/>
                  </a:cubicBezTo>
                  <a:cubicBezTo>
                    <a:pt x="1332" y="996"/>
                    <a:pt x="1300" y="1022"/>
                    <a:pt x="1300" y="1061"/>
                  </a:cubicBezTo>
                  <a:cubicBezTo>
                    <a:pt x="1300" y="1074"/>
                    <a:pt x="1300" y="1080"/>
                    <a:pt x="1300" y="1093"/>
                  </a:cubicBezTo>
                  <a:cubicBezTo>
                    <a:pt x="1293" y="1119"/>
                    <a:pt x="1261" y="1132"/>
                    <a:pt x="1261" y="1158"/>
                  </a:cubicBezTo>
                  <a:cubicBezTo>
                    <a:pt x="1261" y="1184"/>
                    <a:pt x="1280" y="1197"/>
                    <a:pt x="1293" y="1216"/>
                  </a:cubicBezTo>
                  <a:cubicBezTo>
                    <a:pt x="1306" y="1235"/>
                    <a:pt x="1306" y="1249"/>
                    <a:pt x="1319" y="1268"/>
                  </a:cubicBezTo>
                  <a:cubicBezTo>
                    <a:pt x="1326" y="1274"/>
                    <a:pt x="1332" y="1281"/>
                    <a:pt x="1339" y="1287"/>
                  </a:cubicBezTo>
                  <a:cubicBezTo>
                    <a:pt x="1352" y="1307"/>
                    <a:pt x="1358" y="1333"/>
                    <a:pt x="1377" y="1333"/>
                  </a:cubicBezTo>
                  <a:cubicBezTo>
                    <a:pt x="1416" y="1333"/>
                    <a:pt x="1429" y="1307"/>
                    <a:pt x="1455" y="1287"/>
                  </a:cubicBezTo>
                  <a:cubicBezTo>
                    <a:pt x="1500" y="1242"/>
                    <a:pt x="1507" y="1190"/>
                    <a:pt x="1507" y="1126"/>
                  </a:cubicBezTo>
                  <a:cubicBezTo>
                    <a:pt x="1507" y="1113"/>
                    <a:pt x="1500" y="1106"/>
                    <a:pt x="1500" y="1093"/>
                  </a:cubicBezTo>
                  <a:cubicBezTo>
                    <a:pt x="1500" y="1080"/>
                    <a:pt x="1507" y="1080"/>
                    <a:pt x="1507" y="1074"/>
                  </a:cubicBezTo>
                  <a:cubicBezTo>
                    <a:pt x="1507" y="1061"/>
                    <a:pt x="1481" y="1042"/>
                    <a:pt x="1474" y="1029"/>
                  </a:cubicBezTo>
                  <a:close/>
                  <a:moveTo>
                    <a:pt x="1785" y="945"/>
                  </a:moveTo>
                  <a:lnTo>
                    <a:pt x="1785" y="945"/>
                  </a:lnTo>
                  <a:cubicBezTo>
                    <a:pt x="1785" y="964"/>
                    <a:pt x="1778" y="977"/>
                    <a:pt x="1778" y="990"/>
                  </a:cubicBezTo>
                  <a:cubicBezTo>
                    <a:pt x="1778" y="1016"/>
                    <a:pt x="1791" y="1029"/>
                    <a:pt x="1791" y="1054"/>
                  </a:cubicBezTo>
                  <a:cubicBezTo>
                    <a:pt x="1798" y="1080"/>
                    <a:pt x="1791" y="1093"/>
                    <a:pt x="1791" y="1119"/>
                  </a:cubicBezTo>
                  <a:cubicBezTo>
                    <a:pt x="1798" y="1177"/>
                    <a:pt x="1817" y="1203"/>
                    <a:pt x="1817" y="1261"/>
                  </a:cubicBezTo>
                  <a:cubicBezTo>
                    <a:pt x="1817" y="1320"/>
                    <a:pt x="1804" y="1352"/>
                    <a:pt x="1778" y="1404"/>
                  </a:cubicBezTo>
                  <a:cubicBezTo>
                    <a:pt x="1759" y="1455"/>
                    <a:pt x="1759" y="1494"/>
                    <a:pt x="1714" y="1527"/>
                  </a:cubicBezTo>
                  <a:cubicBezTo>
                    <a:pt x="1649" y="1578"/>
                    <a:pt x="1584" y="1585"/>
                    <a:pt x="1500" y="1578"/>
                  </a:cubicBezTo>
                  <a:cubicBezTo>
                    <a:pt x="1533" y="1624"/>
                    <a:pt x="1539" y="1662"/>
                    <a:pt x="1539" y="1721"/>
                  </a:cubicBezTo>
                  <a:cubicBezTo>
                    <a:pt x="1539" y="1759"/>
                    <a:pt x="1533" y="1785"/>
                    <a:pt x="1513" y="1824"/>
                  </a:cubicBezTo>
                  <a:cubicBezTo>
                    <a:pt x="1507" y="1837"/>
                    <a:pt x="1494" y="1843"/>
                    <a:pt x="1487" y="1856"/>
                  </a:cubicBezTo>
                  <a:cubicBezTo>
                    <a:pt x="1468" y="1895"/>
                    <a:pt x="1455" y="1921"/>
                    <a:pt x="1455" y="1960"/>
                  </a:cubicBezTo>
                  <a:lnTo>
                    <a:pt x="1455" y="1960"/>
                  </a:lnTo>
                  <a:cubicBezTo>
                    <a:pt x="1429" y="1966"/>
                    <a:pt x="1416" y="1973"/>
                    <a:pt x="1384" y="1973"/>
                  </a:cubicBezTo>
                  <a:cubicBezTo>
                    <a:pt x="1300" y="1973"/>
                    <a:pt x="1255" y="1934"/>
                    <a:pt x="1183" y="1889"/>
                  </a:cubicBezTo>
                  <a:cubicBezTo>
                    <a:pt x="1125" y="1850"/>
                    <a:pt x="1086" y="1837"/>
                    <a:pt x="1028" y="1798"/>
                  </a:cubicBezTo>
                  <a:cubicBezTo>
                    <a:pt x="1009" y="1779"/>
                    <a:pt x="1009" y="1753"/>
                    <a:pt x="996" y="1734"/>
                  </a:cubicBezTo>
                  <a:cubicBezTo>
                    <a:pt x="964" y="1688"/>
                    <a:pt x="944" y="1656"/>
                    <a:pt x="886" y="1637"/>
                  </a:cubicBezTo>
                  <a:cubicBezTo>
                    <a:pt x="808" y="1611"/>
                    <a:pt x="744" y="1565"/>
                    <a:pt x="744" y="1481"/>
                  </a:cubicBezTo>
                  <a:cubicBezTo>
                    <a:pt x="744" y="1391"/>
                    <a:pt x="756" y="1346"/>
                    <a:pt x="776" y="1261"/>
                  </a:cubicBezTo>
                  <a:cubicBezTo>
                    <a:pt x="782" y="1235"/>
                    <a:pt x="815" y="1235"/>
                    <a:pt x="815" y="1203"/>
                  </a:cubicBezTo>
                  <a:cubicBezTo>
                    <a:pt x="815" y="1184"/>
                    <a:pt x="795" y="1177"/>
                    <a:pt x="789" y="1158"/>
                  </a:cubicBezTo>
                  <a:cubicBezTo>
                    <a:pt x="789" y="1145"/>
                    <a:pt x="789" y="1139"/>
                    <a:pt x="789" y="1126"/>
                  </a:cubicBezTo>
                  <a:cubicBezTo>
                    <a:pt x="789" y="1100"/>
                    <a:pt x="795" y="1080"/>
                    <a:pt x="795" y="1054"/>
                  </a:cubicBezTo>
                  <a:cubicBezTo>
                    <a:pt x="795" y="893"/>
                    <a:pt x="698" y="815"/>
                    <a:pt x="575" y="705"/>
                  </a:cubicBezTo>
                  <a:cubicBezTo>
                    <a:pt x="556" y="692"/>
                    <a:pt x="537" y="686"/>
                    <a:pt x="517" y="673"/>
                  </a:cubicBezTo>
                  <a:cubicBezTo>
                    <a:pt x="472" y="647"/>
                    <a:pt x="459" y="608"/>
                    <a:pt x="427" y="563"/>
                  </a:cubicBezTo>
                  <a:cubicBezTo>
                    <a:pt x="362" y="459"/>
                    <a:pt x="349" y="388"/>
                    <a:pt x="258" y="298"/>
                  </a:cubicBezTo>
                  <a:cubicBezTo>
                    <a:pt x="200" y="240"/>
                    <a:pt x="161" y="220"/>
                    <a:pt x="90" y="188"/>
                  </a:cubicBezTo>
                  <a:cubicBezTo>
                    <a:pt x="65" y="175"/>
                    <a:pt x="58" y="169"/>
                    <a:pt x="39" y="149"/>
                  </a:cubicBezTo>
                  <a:cubicBezTo>
                    <a:pt x="19" y="136"/>
                    <a:pt x="0" y="130"/>
                    <a:pt x="0" y="110"/>
                  </a:cubicBezTo>
                  <a:cubicBezTo>
                    <a:pt x="0" y="7"/>
                    <a:pt x="0" y="7"/>
                    <a:pt x="0" y="7"/>
                  </a:cubicBezTo>
                  <a:lnTo>
                    <a:pt x="0" y="7"/>
                  </a:lnTo>
                  <a:cubicBezTo>
                    <a:pt x="26" y="0"/>
                    <a:pt x="45" y="0"/>
                    <a:pt x="65" y="0"/>
                  </a:cubicBezTo>
                  <a:cubicBezTo>
                    <a:pt x="103" y="0"/>
                    <a:pt x="123" y="13"/>
                    <a:pt x="161" y="26"/>
                  </a:cubicBezTo>
                  <a:cubicBezTo>
                    <a:pt x="194" y="33"/>
                    <a:pt x="213" y="20"/>
                    <a:pt x="246" y="26"/>
                  </a:cubicBezTo>
                  <a:cubicBezTo>
                    <a:pt x="246" y="59"/>
                    <a:pt x="239" y="78"/>
                    <a:pt x="246" y="117"/>
                  </a:cubicBezTo>
                  <a:cubicBezTo>
                    <a:pt x="265" y="123"/>
                    <a:pt x="265" y="123"/>
                    <a:pt x="265" y="123"/>
                  </a:cubicBezTo>
                  <a:cubicBezTo>
                    <a:pt x="278" y="104"/>
                    <a:pt x="284" y="85"/>
                    <a:pt x="310" y="85"/>
                  </a:cubicBezTo>
                  <a:cubicBezTo>
                    <a:pt x="343" y="85"/>
                    <a:pt x="349" y="110"/>
                    <a:pt x="375" y="130"/>
                  </a:cubicBezTo>
                  <a:cubicBezTo>
                    <a:pt x="394" y="143"/>
                    <a:pt x="407" y="143"/>
                    <a:pt x="427" y="143"/>
                  </a:cubicBezTo>
                  <a:cubicBezTo>
                    <a:pt x="478" y="143"/>
                    <a:pt x="498" y="175"/>
                    <a:pt x="543" y="188"/>
                  </a:cubicBezTo>
                  <a:cubicBezTo>
                    <a:pt x="569" y="188"/>
                    <a:pt x="575" y="201"/>
                    <a:pt x="595" y="207"/>
                  </a:cubicBezTo>
                  <a:cubicBezTo>
                    <a:pt x="614" y="214"/>
                    <a:pt x="634" y="207"/>
                    <a:pt x="646" y="220"/>
                  </a:cubicBezTo>
                  <a:cubicBezTo>
                    <a:pt x="653" y="227"/>
                    <a:pt x="660" y="233"/>
                    <a:pt x="660" y="240"/>
                  </a:cubicBezTo>
                  <a:cubicBezTo>
                    <a:pt x="698" y="266"/>
                    <a:pt x="724" y="285"/>
                    <a:pt x="769" y="285"/>
                  </a:cubicBezTo>
                  <a:cubicBezTo>
                    <a:pt x="808" y="285"/>
                    <a:pt x="802" y="233"/>
                    <a:pt x="802" y="194"/>
                  </a:cubicBezTo>
                  <a:cubicBezTo>
                    <a:pt x="802" y="156"/>
                    <a:pt x="815" y="130"/>
                    <a:pt x="815" y="85"/>
                  </a:cubicBezTo>
                  <a:cubicBezTo>
                    <a:pt x="821" y="85"/>
                    <a:pt x="828" y="78"/>
                    <a:pt x="828" y="71"/>
                  </a:cubicBezTo>
                  <a:cubicBezTo>
                    <a:pt x="860" y="91"/>
                    <a:pt x="866" y="110"/>
                    <a:pt x="899" y="136"/>
                  </a:cubicBezTo>
                  <a:cubicBezTo>
                    <a:pt x="931" y="156"/>
                    <a:pt x="957" y="169"/>
                    <a:pt x="983" y="201"/>
                  </a:cubicBezTo>
                  <a:cubicBezTo>
                    <a:pt x="996" y="227"/>
                    <a:pt x="1009" y="246"/>
                    <a:pt x="1035" y="266"/>
                  </a:cubicBezTo>
                  <a:cubicBezTo>
                    <a:pt x="1054" y="278"/>
                    <a:pt x="1067" y="298"/>
                    <a:pt x="1093" y="298"/>
                  </a:cubicBezTo>
                  <a:cubicBezTo>
                    <a:pt x="1119" y="298"/>
                    <a:pt x="1125" y="272"/>
                    <a:pt x="1145" y="253"/>
                  </a:cubicBezTo>
                  <a:cubicBezTo>
                    <a:pt x="1164" y="240"/>
                    <a:pt x="1177" y="240"/>
                    <a:pt x="1196" y="227"/>
                  </a:cubicBezTo>
                  <a:cubicBezTo>
                    <a:pt x="1229" y="214"/>
                    <a:pt x="1267" y="201"/>
                    <a:pt x="1300" y="201"/>
                  </a:cubicBezTo>
                  <a:lnTo>
                    <a:pt x="1300" y="201"/>
                  </a:lnTo>
                  <a:cubicBezTo>
                    <a:pt x="1364" y="233"/>
                    <a:pt x="1410" y="240"/>
                    <a:pt x="1481" y="266"/>
                  </a:cubicBezTo>
                  <a:cubicBezTo>
                    <a:pt x="1500" y="272"/>
                    <a:pt x="1520" y="272"/>
                    <a:pt x="1533" y="285"/>
                  </a:cubicBezTo>
                  <a:cubicBezTo>
                    <a:pt x="1545" y="304"/>
                    <a:pt x="1545" y="317"/>
                    <a:pt x="1545" y="343"/>
                  </a:cubicBezTo>
                  <a:cubicBezTo>
                    <a:pt x="1545" y="369"/>
                    <a:pt x="1552" y="388"/>
                    <a:pt x="1552" y="414"/>
                  </a:cubicBezTo>
                  <a:cubicBezTo>
                    <a:pt x="1552" y="453"/>
                    <a:pt x="1520" y="473"/>
                    <a:pt x="1520" y="518"/>
                  </a:cubicBezTo>
                  <a:cubicBezTo>
                    <a:pt x="1520" y="550"/>
                    <a:pt x="1533" y="563"/>
                    <a:pt x="1533" y="595"/>
                  </a:cubicBezTo>
                  <a:cubicBezTo>
                    <a:pt x="1533" y="628"/>
                    <a:pt x="1520" y="641"/>
                    <a:pt x="1520" y="673"/>
                  </a:cubicBezTo>
                  <a:cubicBezTo>
                    <a:pt x="1520" y="763"/>
                    <a:pt x="1520" y="763"/>
                    <a:pt x="1520" y="763"/>
                  </a:cubicBezTo>
                  <a:cubicBezTo>
                    <a:pt x="1520" y="777"/>
                    <a:pt x="1533" y="783"/>
                    <a:pt x="1533" y="796"/>
                  </a:cubicBezTo>
                  <a:cubicBezTo>
                    <a:pt x="1533" y="893"/>
                    <a:pt x="1533" y="893"/>
                    <a:pt x="1533" y="893"/>
                  </a:cubicBezTo>
                  <a:cubicBezTo>
                    <a:pt x="1578" y="893"/>
                    <a:pt x="1597" y="912"/>
                    <a:pt x="1636" y="925"/>
                  </a:cubicBezTo>
                  <a:cubicBezTo>
                    <a:pt x="1688" y="945"/>
                    <a:pt x="1733" y="938"/>
                    <a:pt x="1785" y="945"/>
                  </a:cubicBezTo>
                  <a:close/>
                  <a:moveTo>
                    <a:pt x="1455" y="1436"/>
                  </a:moveTo>
                  <a:lnTo>
                    <a:pt x="1455" y="1436"/>
                  </a:lnTo>
                  <a:cubicBezTo>
                    <a:pt x="1442" y="1442"/>
                    <a:pt x="1436" y="1449"/>
                    <a:pt x="1423" y="1449"/>
                  </a:cubicBezTo>
                  <a:cubicBezTo>
                    <a:pt x="1410" y="1449"/>
                    <a:pt x="1397" y="1449"/>
                    <a:pt x="1384" y="1442"/>
                  </a:cubicBezTo>
                  <a:cubicBezTo>
                    <a:pt x="1371" y="1436"/>
                    <a:pt x="1364" y="1436"/>
                    <a:pt x="1352" y="1436"/>
                  </a:cubicBezTo>
                  <a:cubicBezTo>
                    <a:pt x="1339" y="1442"/>
                    <a:pt x="1339" y="1455"/>
                    <a:pt x="1339" y="1468"/>
                  </a:cubicBezTo>
                  <a:cubicBezTo>
                    <a:pt x="1339" y="1481"/>
                    <a:pt x="1339" y="1501"/>
                    <a:pt x="1345" y="1501"/>
                  </a:cubicBezTo>
                  <a:cubicBezTo>
                    <a:pt x="1352" y="1507"/>
                    <a:pt x="1352" y="1507"/>
                    <a:pt x="1352" y="1507"/>
                  </a:cubicBezTo>
                  <a:cubicBezTo>
                    <a:pt x="1352" y="1514"/>
                    <a:pt x="1358" y="1514"/>
                    <a:pt x="1364" y="1520"/>
                  </a:cubicBezTo>
                  <a:cubicBezTo>
                    <a:pt x="1371" y="1527"/>
                    <a:pt x="1377" y="1527"/>
                    <a:pt x="1384" y="1533"/>
                  </a:cubicBezTo>
                  <a:cubicBezTo>
                    <a:pt x="1390" y="1539"/>
                    <a:pt x="1384" y="1539"/>
                    <a:pt x="1397" y="1539"/>
                  </a:cubicBezTo>
                  <a:cubicBezTo>
                    <a:pt x="1397" y="1546"/>
                    <a:pt x="1397" y="1546"/>
                    <a:pt x="1403" y="1553"/>
                  </a:cubicBezTo>
                  <a:cubicBezTo>
                    <a:pt x="1410" y="1553"/>
                    <a:pt x="1423" y="1546"/>
                    <a:pt x="1423" y="1546"/>
                  </a:cubicBezTo>
                  <a:cubicBezTo>
                    <a:pt x="1429" y="1539"/>
                    <a:pt x="1429" y="1539"/>
                    <a:pt x="1436" y="1533"/>
                  </a:cubicBezTo>
                  <a:cubicBezTo>
                    <a:pt x="1436" y="1527"/>
                    <a:pt x="1436" y="1520"/>
                    <a:pt x="1436" y="1520"/>
                  </a:cubicBezTo>
                  <a:cubicBezTo>
                    <a:pt x="1442" y="1514"/>
                    <a:pt x="1436" y="1514"/>
                    <a:pt x="1442" y="1514"/>
                  </a:cubicBezTo>
                  <a:cubicBezTo>
                    <a:pt x="1448" y="1507"/>
                    <a:pt x="1442" y="1507"/>
                    <a:pt x="1442" y="1501"/>
                  </a:cubicBezTo>
                  <a:cubicBezTo>
                    <a:pt x="1442" y="1494"/>
                    <a:pt x="1448" y="1488"/>
                    <a:pt x="1448" y="1481"/>
                  </a:cubicBezTo>
                  <a:cubicBezTo>
                    <a:pt x="1455" y="1481"/>
                    <a:pt x="1455" y="1481"/>
                    <a:pt x="1455" y="1481"/>
                  </a:cubicBezTo>
                  <a:lnTo>
                    <a:pt x="1455" y="1436"/>
                  </a:lnTo>
                  <a:close/>
                </a:path>
              </a:pathLst>
            </a:custGeom>
            <a:grpFill/>
            <a:ln w="28575"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64" name="Freeform 83">
              <a:extLst>
                <a:ext uri="{FF2B5EF4-FFF2-40B4-BE49-F238E27FC236}">
                  <a16:creationId xmlns:a16="http://schemas.microsoft.com/office/drawing/2014/main" id="{C811192C-47FE-414A-BC35-72BDF6083249}"/>
                </a:ext>
              </a:extLst>
            </p:cNvPr>
            <p:cNvSpPr>
              <a:spLocks noChangeArrowheads="1"/>
            </p:cNvSpPr>
            <p:nvPr/>
          </p:nvSpPr>
          <p:spPr bwMode="auto">
            <a:xfrm>
              <a:off x="11298849" y="6698975"/>
              <a:ext cx="402621" cy="494159"/>
            </a:xfrm>
            <a:custGeom>
              <a:avLst/>
              <a:gdLst>
                <a:gd name="T0" fmla="*/ 52 w 583"/>
                <a:gd name="T1" fmla="*/ 130 h 713"/>
                <a:gd name="T2" fmla="*/ 52 w 583"/>
                <a:gd name="T3" fmla="*/ 130 h 713"/>
                <a:gd name="T4" fmla="*/ 33 w 583"/>
                <a:gd name="T5" fmla="*/ 220 h 713"/>
                <a:gd name="T6" fmla="*/ 0 w 583"/>
                <a:gd name="T7" fmla="*/ 382 h 713"/>
                <a:gd name="T8" fmla="*/ 39 w 583"/>
                <a:gd name="T9" fmla="*/ 440 h 713"/>
                <a:gd name="T10" fmla="*/ 58 w 583"/>
                <a:gd name="T11" fmla="*/ 531 h 713"/>
                <a:gd name="T12" fmla="*/ 188 w 583"/>
                <a:gd name="T13" fmla="*/ 291 h 713"/>
                <a:gd name="T14" fmla="*/ 162 w 583"/>
                <a:gd name="T15" fmla="*/ 227 h 713"/>
                <a:gd name="T16" fmla="*/ 52 w 583"/>
                <a:gd name="T17" fmla="*/ 130 h 713"/>
                <a:gd name="T18" fmla="*/ 369 w 583"/>
                <a:gd name="T19" fmla="*/ 686 h 713"/>
                <a:gd name="T20" fmla="*/ 369 w 583"/>
                <a:gd name="T21" fmla="*/ 686 h 713"/>
                <a:gd name="T22" fmla="*/ 382 w 583"/>
                <a:gd name="T23" fmla="*/ 686 h 713"/>
                <a:gd name="T24" fmla="*/ 401 w 583"/>
                <a:gd name="T25" fmla="*/ 692 h 713"/>
                <a:gd name="T26" fmla="*/ 408 w 583"/>
                <a:gd name="T27" fmla="*/ 692 h 713"/>
                <a:gd name="T28" fmla="*/ 421 w 583"/>
                <a:gd name="T29" fmla="*/ 692 h 713"/>
                <a:gd name="T30" fmla="*/ 434 w 583"/>
                <a:gd name="T31" fmla="*/ 699 h 713"/>
                <a:gd name="T32" fmla="*/ 453 w 583"/>
                <a:gd name="T33" fmla="*/ 699 h 713"/>
                <a:gd name="T34" fmla="*/ 460 w 583"/>
                <a:gd name="T35" fmla="*/ 699 h 713"/>
                <a:gd name="T36" fmla="*/ 485 w 583"/>
                <a:gd name="T37" fmla="*/ 712 h 713"/>
                <a:gd name="T38" fmla="*/ 485 w 583"/>
                <a:gd name="T39" fmla="*/ 712 h 713"/>
                <a:gd name="T40" fmla="*/ 576 w 583"/>
                <a:gd name="T41" fmla="*/ 712 h 713"/>
                <a:gd name="T42" fmla="*/ 576 w 583"/>
                <a:gd name="T43" fmla="*/ 595 h 713"/>
                <a:gd name="T44" fmla="*/ 576 w 583"/>
                <a:gd name="T45" fmla="*/ 518 h 713"/>
                <a:gd name="T46" fmla="*/ 544 w 583"/>
                <a:gd name="T47" fmla="*/ 382 h 713"/>
                <a:gd name="T48" fmla="*/ 544 w 583"/>
                <a:gd name="T49" fmla="*/ 97 h 713"/>
                <a:gd name="T50" fmla="*/ 537 w 583"/>
                <a:gd name="T51" fmla="*/ 7 h 713"/>
                <a:gd name="T52" fmla="*/ 401 w 583"/>
                <a:gd name="T53" fmla="*/ 7 h 713"/>
                <a:gd name="T54" fmla="*/ 291 w 583"/>
                <a:gd name="T55" fmla="*/ 0 h 713"/>
                <a:gd name="T56" fmla="*/ 291 w 583"/>
                <a:gd name="T57" fmla="*/ 0 h 713"/>
                <a:gd name="T58" fmla="*/ 317 w 583"/>
                <a:gd name="T59" fmla="*/ 130 h 713"/>
                <a:gd name="T60" fmla="*/ 311 w 583"/>
                <a:gd name="T61" fmla="*/ 194 h 713"/>
                <a:gd name="T62" fmla="*/ 356 w 583"/>
                <a:gd name="T63" fmla="*/ 363 h 713"/>
                <a:gd name="T64" fmla="*/ 369 w 583"/>
                <a:gd name="T65" fmla="*/ 485 h 713"/>
                <a:gd name="T66" fmla="*/ 408 w 583"/>
                <a:gd name="T67" fmla="*/ 641 h 713"/>
                <a:gd name="T68" fmla="*/ 369 w 583"/>
                <a:gd name="T69" fmla="*/ 686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3" h="713">
                  <a:moveTo>
                    <a:pt x="52" y="130"/>
                  </a:moveTo>
                  <a:lnTo>
                    <a:pt x="52" y="130"/>
                  </a:lnTo>
                  <a:cubicBezTo>
                    <a:pt x="26" y="149"/>
                    <a:pt x="33" y="181"/>
                    <a:pt x="33" y="220"/>
                  </a:cubicBezTo>
                  <a:cubicBezTo>
                    <a:pt x="26" y="285"/>
                    <a:pt x="0" y="317"/>
                    <a:pt x="0" y="382"/>
                  </a:cubicBezTo>
                  <a:cubicBezTo>
                    <a:pt x="0" y="408"/>
                    <a:pt x="33" y="414"/>
                    <a:pt x="39" y="440"/>
                  </a:cubicBezTo>
                  <a:cubicBezTo>
                    <a:pt x="52" y="472"/>
                    <a:pt x="46" y="498"/>
                    <a:pt x="58" y="531"/>
                  </a:cubicBezTo>
                  <a:cubicBezTo>
                    <a:pt x="149" y="479"/>
                    <a:pt x="188" y="401"/>
                    <a:pt x="188" y="291"/>
                  </a:cubicBezTo>
                  <a:cubicBezTo>
                    <a:pt x="188" y="265"/>
                    <a:pt x="169" y="253"/>
                    <a:pt x="162" y="227"/>
                  </a:cubicBezTo>
                  <a:cubicBezTo>
                    <a:pt x="143" y="175"/>
                    <a:pt x="110" y="130"/>
                    <a:pt x="52" y="130"/>
                  </a:cubicBezTo>
                  <a:close/>
                  <a:moveTo>
                    <a:pt x="369" y="686"/>
                  </a:moveTo>
                  <a:lnTo>
                    <a:pt x="369" y="686"/>
                  </a:lnTo>
                  <a:cubicBezTo>
                    <a:pt x="375" y="686"/>
                    <a:pt x="375" y="686"/>
                    <a:pt x="382" y="686"/>
                  </a:cubicBezTo>
                  <a:cubicBezTo>
                    <a:pt x="388" y="692"/>
                    <a:pt x="395" y="692"/>
                    <a:pt x="401" y="692"/>
                  </a:cubicBezTo>
                  <a:lnTo>
                    <a:pt x="408" y="692"/>
                  </a:lnTo>
                  <a:cubicBezTo>
                    <a:pt x="414" y="692"/>
                    <a:pt x="414" y="692"/>
                    <a:pt x="421" y="692"/>
                  </a:cubicBezTo>
                  <a:cubicBezTo>
                    <a:pt x="427" y="699"/>
                    <a:pt x="434" y="699"/>
                    <a:pt x="434" y="699"/>
                  </a:cubicBezTo>
                  <a:cubicBezTo>
                    <a:pt x="440" y="699"/>
                    <a:pt x="446" y="699"/>
                    <a:pt x="453" y="699"/>
                  </a:cubicBezTo>
                  <a:cubicBezTo>
                    <a:pt x="460" y="699"/>
                    <a:pt x="460" y="699"/>
                    <a:pt x="460" y="699"/>
                  </a:cubicBezTo>
                  <a:cubicBezTo>
                    <a:pt x="485" y="712"/>
                    <a:pt x="485" y="712"/>
                    <a:pt x="485" y="712"/>
                  </a:cubicBezTo>
                  <a:lnTo>
                    <a:pt x="485" y="712"/>
                  </a:lnTo>
                  <a:cubicBezTo>
                    <a:pt x="576" y="712"/>
                    <a:pt x="576" y="712"/>
                    <a:pt x="576" y="712"/>
                  </a:cubicBezTo>
                  <a:cubicBezTo>
                    <a:pt x="582" y="667"/>
                    <a:pt x="576" y="641"/>
                    <a:pt x="576" y="595"/>
                  </a:cubicBezTo>
                  <a:cubicBezTo>
                    <a:pt x="576" y="563"/>
                    <a:pt x="582" y="550"/>
                    <a:pt x="576" y="518"/>
                  </a:cubicBezTo>
                  <a:cubicBezTo>
                    <a:pt x="569" y="460"/>
                    <a:pt x="544" y="434"/>
                    <a:pt x="544" y="382"/>
                  </a:cubicBezTo>
                  <a:cubicBezTo>
                    <a:pt x="544" y="272"/>
                    <a:pt x="544" y="207"/>
                    <a:pt x="544" y="97"/>
                  </a:cubicBezTo>
                  <a:cubicBezTo>
                    <a:pt x="537" y="7"/>
                    <a:pt x="537" y="7"/>
                    <a:pt x="537" y="7"/>
                  </a:cubicBezTo>
                  <a:cubicBezTo>
                    <a:pt x="401" y="7"/>
                    <a:pt x="401" y="7"/>
                    <a:pt x="401" y="7"/>
                  </a:cubicBezTo>
                  <a:cubicBezTo>
                    <a:pt x="356" y="7"/>
                    <a:pt x="330" y="0"/>
                    <a:pt x="291" y="0"/>
                  </a:cubicBezTo>
                  <a:lnTo>
                    <a:pt x="291" y="0"/>
                  </a:lnTo>
                  <a:cubicBezTo>
                    <a:pt x="298" y="39"/>
                    <a:pt x="311" y="78"/>
                    <a:pt x="317" y="130"/>
                  </a:cubicBezTo>
                  <a:cubicBezTo>
                    <a:pt x="311" y="194"/>
                    <a:pt x="311" y="194"/>
                    <a:pt x="311" y="194"/>
                  </a:cubicBezTo>
                  <a:cubicBezTo>
                    <a:pt x="317" y="265"/>
                    <a:pt x="337" y="298"/>
                    <a:pt x="356" y="363"/>
                  </a:cubicBezTo>
                  <a:cubicBezTo>
                    <a:pt x="362" y="414"/>
                    <a:pt x="362" y="440"/>
                    <a:pt x="369" y="485"/>
                  </a:cubicBezTo>
                  <a:cubicBezTo>
                    <a:pt x="388" y="544"/>
                    <a:pt x="408" y="576"/>
                    <a:pt x="408" y="641"/>
                  </a:cubicBezTo>
                  <a:cubicBezTo>
                    <a:pt x="408" y="660"/>
                    <a:pt x="388" y="673"/>
                    <a:pt x="369" y="686"/>
                  </a:cubicBezTo>
                  <a:close/>
                </a:path>
              </a:pathLst>
            </a:custGeom>
            <a:grpFill/>
            <a:ln w="28575"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65" name="Freeform 84">
              <a:extLst>
                <a:ext uri="{FF2B5EF4-FFF2-40B4-BE49-F238E27FC236}">
                  <a16:creationId xmlns:a16="http://schemas.microsoft.com/office/drawing/2014/main" id="{ABA72D6C-D6B2-0445-BEA5-0F6B16222611}"/>
                </a:ext>
              </a:extLst>
            </p:cNvPr>
            <p:cNvSpPr>
              <a:spLocks noChangeArrowheads="1"/>
            </p:cNvSpPr>
            <p:nvPr/>
          </p:nvSpPr>
          <p:spPr bwMode="auto">
            <a:xfrm>
              <a:off x="11246993" y="5442225"/>
              <a:ext cx="268415" cy="494159"/>
            </a:xfrm>
            <a:custGeom>
              <a:avLst/>
              <a:gdLst>
                <a:gd name="T0" fmla="*/ 388 w 389"/>
                <a:gd name="T1" fmla="*/ 272 h 713"/>
                <a:gd name="T2" fmla="*/ 388 w 389"/>
                <a:gd name="T3" fmla="*/ 272 h 713"/>
                <a:gd name="T4" fmla="*/ 330 w 389"/>
                <a:gd name="T5" fmla="*/ 349 h 713"/>
                <a:gd name="T6" fmla="*/ 265 w 389"/>
                <a:gd name="T7" fmla="*/ 492 h 713"/>
                <a:gd name="T8" fmla="*/ 239 w 389"/>
                <a:gd name="T9" fmla="*/ 524 h 713"/>
                <a:gd name="T10" fmla="*/ 135 w 389"/>
                <a:gd name="T11" fmla="*/ 647 h 713"/>
                <a:gd name="T12" fmla="*/ 90 w 389"/>
                <a:gd name="T13" fmla="*/ 712 h 713"/>
                <a:gd name="T14" fmla="*/ 90 w 389"/>
                <a:gd name="T15" fmla="*/ 712 h 713"/>
                <a:gd name="T16" fmla="*/ 51 w 389"/>
                <a:gd name="T17" fmla="*/ 653 h 713"/>
                <a:gd name="T18" fmla="*/ 0 w 389"/>
                <a:gd name="T19" fmla="*/ 466 h 713"/>
                <a:gd name="T20" fmla="*/ 0 w 389"/>
                <a:gd name="T21" fmla="*/ 459 h 713"/>
                <a:gd name="T22" fmla="*/ 0 w 389"/>
                <a:gd name="T23" fmla="*/ 459 h 713"/>
                <a:gd name="T24" fmla="*/ 19 w 389"/>
                <a:gd name="T25" fmla="*/ 239 h 713"/>
                <a:gd name="T26" fmla="*/ 77 w 389"/>
                <a:gd name="T27" fmla="*/ 227 h 713"/>
                <a:gd name="T28" fmla="*/ 45 w 389"/>
                <a:gd name="T29" fmla="*/ 71 h 713"/>
                <a:gd name="T30" fmla="*/ 123 w 389"/>
                <a:gd name="T31" fmla="*/ 0 h 713"/>
                <a:gd name="T32" fmla="*/ 252 w 389"/>
                <a:gd name="T33" fmla="*/ 52 h 713"/>
                <a:gd name="T34" fmla="*/ 278 w 389"/>
                <a:gd name="T35" fmla="*/ 201 h 713"/>
                <a:gd name="T36" fmla="*/ 388 w 389"/>
                <a:gd name="T37" fmla="*/ 272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9" h="713">
                  <a:moveTo>
                    <a:pt x="388" y="272"/>
                  </a:moveTo>
                  <a:lnTo>
                    <a:pt x="388" y="272"/>
                  </a:lnTo>
                  <a:cubicBezTo>
                    <a:pt x="368" y="304"/>
                    <a:pt x="355" y="317"/>
                    <a:pt x="330" y="349"/>
                  </a:cubicBezTo>
                  <a:cubicBezTo>
                    <a:pt x="291" y="395"/>
                    <a:pt x="291" y="434"/>
                    <a:pt x="265" y="492"/>
                  </a:cubicBezTo>
                  <a:cubicBezTo>
                    <a:pt x="258" y="505"/>
                    <a:pt x="252" y="511"/>
                    <a:pt x="239" y="524"/>
                  </a:cubicBezTo>
                  <a:cubicBezTo>
                    <a:pt x="200" y="576"/>
                    <a:pt x="174" y="602"/>
                    <a:pt x="135" y="647"/>
                  </a:cubicBezTo>
                  <a:cubicBezTo>
                    <a:pt x="116" y="666"/>
                    <a:pt x="103" y="686"/>
                    <a:pt x="90" y="712"/>
                  </a:cubicBezTo>
                  <a:lnTo>
                    <a:pt x="90" y="712"/>
                  </a:lnTo>
                  <a:cubicBezTo>
                    <a:pt x="71" y="692"/>
                    <a:pt x="58" y="679"/>
                    <a:pt x="51" y="653"/>
                  </a:cubicBezTo>
                  <a:cubicBezTo>
                    <a:pt x="26" y="582"/>
                    <a:pt x="26" y="537"/>
                    <a:pt x="0" y="466"/>
                  </a:cubicBezTo>
                  <a:lnTo>
                    <a:pt x="0" y="459"/>
                  </a:lnTo>
                  <a:lnTo>
                    <a:pt x="0" y="459"/>
                  </a:lnTo>
                  <a:cubicBezTo>
                    <a:pt x="19" y="375"/>
                    <a:pt x="13" y="324"/>
                    <a:pt x="19" y="239"/>
                  </a:cubicBezTo>
                  <a:cubicBezTo>
                    <a:pt x="45" y="239"/>
                    <a:pt x="58" y="233"/>
                    <a:pt x="77" y="227"/>
                  </a:cubicBezTo>
                  <a:cubicBezTo>
                    <a:pt x="64" y="168"/>
                    <a:pt x="45" y="130"/>
                    <a:pt x="45" y="71"/>
                  </a:cubicBezTo>
                  <a:cubicBezTo>
                    <a:pt x="45" y="33"/>
                    <a:pt x="77" y="0"/>
                    <a:pt x="123" y="0"/>
                  </a:cubicBezTo>
                  <a:cubicBezTo>
                    <a:pt x="174" y="0"/>
                    <a:pt x="232" y="7"/>
                    <a:pt x="252" y="52"/>
                  </a:cubicBezTo>
                  <a:cubicBezTo>
                    <a:pt x="278" y="104"/>
                    <a:pt x="252" y="149"/>
                    <a:pt x="278" y="201"/>
                  </a:cubicBezTo>
                  <a:cubicBezTo>
                    <a:pt x="297" y="246"/>
                    <a:pt x="342" y="246"/>
                    <a:pt x="388" y="272"/>
                  </a:cubicBezTo>
                </a:path>
              </a:pathLst>
            </a:custGeom>
            <a:grpFill/>
            <a:ln w="28575"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66" name="Freeform 85">
              <a:extLst>
                <a:ext uri="{FF2B5EF4-FFF2-40B4-BE49-F238E27FC236}">
                  <a16:creationId xmlns:a16="http://schemas.microsoft.com/office/drawing/2014/main" id="{2AB617D8-CB79-3C4F-A879-703100A2BF56}"/>
                </a:ext>
              </a:extLst>
            </p:cNvPr>
            <p:cNvSpPr>
              <a:spLocks noChangeArrowheads="1"/>
            </p:cNvSpPr>
            <p:nvPr/>
          </p:nvSpPr>
          <p:spPr bwMode="auto">
            <a:xfrm>
              <a:off x="11509308" y="6311580"/>
              <a:ext cx="1500682" cy="2482998"/>
            </a:xfrm>
            <a:custGeom>
              <a:avLst/>
              <a:gdLst>
                <a:gd name="T0" fmla="*/ 246 w 2168"/>
                <a:gd name="T1" fmla="*/ 1325 h 3589"/>
                <a:gd name="T2" fmla="*/ 349 w 2168"/>
                <a:gd name="T3" fmla="*/ 1287 h 3589"/>
                <a:gd name="T4" fmla="*/ 550 w 2168"/>
                <a:gd name="T5" fmla="*/ 1009 h 3589"/>
                <a:gd name="T6" fmla="*/ 757 w 2168"/>
                <a:gd name="T7" fmla="*/ 899 h 3589"/>
                <a:gd name="T8" fmla="*/ 751 w 2168"/>
                <a:gd name="T9" fmla="*/ 769 h 3589"/>
                <a:gd name="T10" fmla="*/ 828 w 2168"/>
                <a:gd name="T11" fmla="*/ 692 h 3589"/>
                <a:gd name="T12" fmla="*/ 880 w 2168"/>
                <a:gd name="T13" fmla="*/ 511 h 3589"/>
                <a:gd name="T14" fmla="*/ 912 w 2168"/>
                <a:gd name="T15" fmla="*/ 304 h 3589"/>
                <a:gd name="T16" fmla="*/ 983 w 2168"/>
                <a:gd name="T17" fmla="*/ 233 h 3589"/>
                <a:gd name="T18" fmla="*/ 1300 w 2168"/>
                <a:gd name="T19" fmla="*/ 453 h 3589"/>
                <a:gd name="T20" fmla="*/ 1397 w 2168"/>
                <a:gd name="T21" fmla="*/ 200 h 3589"/>
                <a:gd name="T22" fmla="*/ 1695 w 2168"/>
                <a:gd name="T23" fmla="*/ 103 h 3589"/>
                <a:gd name="T24" fmla="*/ 2057 w 2168"/>
                <a:gd name="T25" fmla="*/ 239 h 3589"/>
                <a:gd name="T26" fmla="*/ 2050 w 2168"/>
                <a:gd name="T27" fmla="*/ 478 h 3589"/>
                <a:gd name="T28" fmla="*/ 2128 w 2168"/>
                <a:gd name="T29" fmla="*/ 634 h 3589"/>
                <a:gd name="T30" fmla="*/ 2167 w 2168"/>
                <a:gd name="T31" fmla="*/ 853 h 3589"/>
                <a:gd name="T32" fmla="*/ 1960 w 2168"/>
                <a:gd name="T33" fmla="*/ 938 h 3589"/>
                <a:gd name="T34" fmla="*/ 1850 w 2168"/>
                <a:gd name="T35" fmla="*/ 1047 h 3589"/>
                <a:gd name="T36" fmla="*/ 1746 w 2168"/>
                <a:gd name="T37" fmla="*/ 1364 h 3589"/>
                <a:gd name="T38" fmla="*/ 1701 w 2168"/>
                <a:gd name="T39" fmla="*/ 1629 h 3589"/>
                <a:gd name="T40" fmla="*/ 1643 w 2168"/>
                <a:gd name="T41" fmla="*/ 1726 h 3589"/>
                <a:gd name="T42" fmla="*/ 1643 w 2168"/>
                <a:gd name="T43" fmla="*/ 1804 h 3589"/>
                <a:gd name="T44" fmla="*/ 1578 w 2168"/>
                <a:gd name="T45" fmla="*/ 1992 h 3589"/>
                <a:gd name="T46" fmla="*/ 1578 w 2168"/>
                <a:gd name="T47" fmla="*/ 2095 h 3589"/>
                <a:gd name="T48" fmla="*/ 1565 w 2168"/>
                <a:gd name="T49" fmla="*/ 2367 h 3589"/>
                <a:gd name="T50" fmla="*/ 1695 w 2168"/>
                <a:gd name="T51" fmla="*/ 2573 h 3589"/>
                <a:gd name="T52" fmla="*/ 1785 w 2168"/>
                <a:gd name="T53" fmla="*/ 2786 h 3589"/>
                <a:gd name="T54" fmla="*/ 1895 w 2168"/>
                <a:gd name="T55" fmla="*/ 2961 h 3589"/>
                <a:gd name="T56" fmla="*/ 1869 w 2168"/>
                <a:gd name="T57" fmla="*/ 3155 h 3589"/>
                <a:gd name="T58" fmla="*/ 1953 w 2168"/>
                <a:gd name="T59" fmla="*/ 3336 h 3589"/>
                <a:gd name="T60" fmla="*/ 1986 w 2168"/>
                <a:gd name="T61" fmla="*/ 3491 h 3589"/>
                <a:gd name="T62" fmla="*/ 1779 w 2168"/>
                <a:gd name="T63" fmla="*/ 3588 h 3589"/>
                <a:gd name="T64" fmla="*/ 1585 w 2168"/>
                <a:gd name="T65" fmla="*/ 3426 h 3589"/>
                <a:gd name="T66" fmla="*/ 1488 w 2168"/>
                <a:gd name="T67" fmla="*/ 3484 h 3589"/>
                <a:gd name="T68" fmla="*/ 1332 w 2168"/>
                <a:gd name="T69" fmla="*/ 3510 h 3589"/>
                <a:gd name="T70" fmla="*/ 1113 w 2168"/>
                <a:gd name="T71" fmla="*/ 3433 h 3589"/>
                <a:gd name="T72" fmla="*/ 951 w 2168"/>
                <a:gd name="T73" fmla="*/ 3413 h 3589"/>
                <a:gd name="T74" fmla="*/ 847 w 2168"/>
                <a:gd name="T75" fmla="*/ 3316 h 3589"/>
                <a:gd name="T76" fmla="*/ 686 w 2168"/>
                <a:gd name="T77" fmla="*/ 3297 h 3589"/>
                <a:gd name="T78" fmla="*/ 556 w 2168"/>
                <a:gd name="T79" fmla="*/ 3252 h 3589"/>
                <a:gd name="T80" fmla="*/ 524 w 2168"/>
                <a:gd name="T81" fmla="*/ 3135 h 3589"/>
                <a:gd name="T82" fmla="*/ 621 w 2168"/>
                <a:gd name="T83" fmla="*/ 3090 h 3589"/>
                <a:gd name="T84" fmla="*/ 783 w 2168"/>
                <a:gd name="T85" fmla="*/ 3090 h 3589"/>
                <a:gd name="T86" fmla="*/ 641 w 2168"/>
                <a:gd name="T87" fmla="*/ 2999 h 3589"/>
                <a:gd name="T88" fmla="*/ 466 w 2168"/>
                <a:gd name="T89" fmla="*/ 2799 h 3589"/>
                <a:gd name="T90" fmla="*/ 414 w 2168"/>
                <a:gd name="T91" fmla="*/ 2650 h 3589"/>
                <a:gd name="T92" fmla="*/ 304 w 2168"/>
                <a:gd name="T93" fmla="*/ 2560 h 3589"/>
                <a:gd name="T94" fmla="*/ 362 w 2168"/>
                <a:gd name="T95" fmla="*/ 2347 h 3589"/>
                <a:gd name="T96" fmla="*/ 395 w 2168"/>
                <a:gd name="T97" fmla="*/ 2179 h 3589"/>
                <a:gd name="T98" fmla="*/ 324 w 2168"/>
                <a:gd name="T99" fmla="*/ 1979 h 3589"/>
                <a:gd name="T100" fmla="*/ 324 w 2168"/>
                <a:gd name="T101" fmla="*/ 1849 h 3589"/>
                <a:gd name="T102" fmla="*/ 401 w 2168"/>
                <a:gd name="T103" fmla="*/ 1862 h 3589"/>
                <a:gd name="T104" fmla="*/ 324 w 2168"/>
                <a:gd name="T105" fmla="*/ 1791 h 3589"/>
                <a:gd name="T106" fmla="*/ 395 w 2168"/>
                <a:gd name="T107" fmla="*/ 1759 h 3589"/>
                <a:gd name="T108" fmla="*/ 142 w 2168"/>
                <a:gd name="T109" fmla="*/ 1565 h 3589"/>
                <a:gd name="T110" fmla="*/ 52 w 2168"/>
                <a:gd name="T111" fmla="*/ 1481 h 3589"/>
                <a:gd name="T112" fmla="*/ 65 w 2168"/>
                <a:gd name="T113" fmla="*/ 1248 h 3589"/>
                <a:gd name="T114" fmla="*/ 97 w 2168"/>
                <a:gd name="T115" fmla="*/ 1254 h 3589"/>
                <a:gd name="T116" fmla="*/ 130 w 2168"/>
                <a:gd name="T117" fmla="*/ 1261 h 3589"/>
                <a:gd name="T118" fmla="*/ 181 w 2168"/>
                <a:gd name="T119" fmla="*/ 1274 h 3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68" h="3589">
                  <a:moveTo>
                    <a:pt x="181" y="1274"/>
                  </a:moveTo>
                  <a:lnTo>
                    <a:pt x="181" y="1274"/>
                  </a:lnTo>
                  <a:cubicBezTo>
                    <a:pt x="181" y="1280"/>
                    <a:pt x="220" y="1306"/>
                    <a:pt x="246" y="1325"/>
                  </a:cubicBezTo>
                  <a:cubicBezTo>
                    <a:pt x="265" y="1338"/>
                    <a:pt x="265" y="1364"/>
                    <a:pt x="291" y="1364"/>
                  </a:cubicBezTo>
                  <a:cubicBezTo>
                    <a:pt x="304" y="1364"/>
                    <a:pt x="317" y="1351"/>
                    <a:pt x="324" y="1338"/>
                  </a:cubicBezTo>
                  <a:cubicBezTo>
                    <a:pt x="330" y="1319"/>
                    <a:pt x="337" y="1306"/>
                    <a:pt x="349" y="1287"/>
                  </a:cubicBezTo>
                  <a:cubicBezTo>
                    <a:pt x="375" y="1261"/>
                    <a:pt x="388" y="1241"/>
                    <a:pt x="414" y="1215"/>
                  </a:cubicBezTo>
                  <a:cubicBezTo>
                    <a:pt x="460" y="1164"/>
                    <a:pt x="492" y="1138"/>
                    <a:pt x="524" y="1080"/>
                  </a:cubicBezTo>
                  <a:cubicBezTo>
                    <a:pt x="537" y="1054"/>
                    <a:pt x="531" y="1034"/>
                    <a:pt x="550" y="1009"/>
                  </a:cubicBezTo>
                  <a:cubicBezTo>
                    <a:pt x="569" y="989"/>
                    <a:pt x="602" y="989"/>
                    <a:pt x="628" y="983"/>
                  </a:cubicBezTo>
                  <a:cubicBezTo>
                    <a:pt x="653" y="970"/>
                    <a:pt x="673" y="950"/>
                    <a:pt x="699" y="938"/>
                  </a:cubicBezTo>
                  <a:cubicBezTo>
                    <a:pt x="725" y="925"/>
                    <a:pt x="757" y="925"/>
                    <a:pt x="757" y="899"/>
                  </a:cubicBezTo>
                  <a:cubicBezTo>
                    <a:pt x="757" y="892"/>
                    <a:pt x="751" y="886"/>
                    <a:pt x="751" y="879"/>
                  </a:cubicBezTo>
                  <a:cubicBezTo>
                    <a:pt x="744" y="860"/>
                    <a:pt x="744" y="847"/>
                    <a:pt x="744" y="821"/>
                  </a:cubicBezTo>
                  <a:cubicBezTo>
                    <a:pt x="744" y="802"/>
                    <a:pt x="744" y="789"/>
                    <a:pt x="751" y="769"/>
                  </a:cubicBezTo>
                  <a:cubicBezTo>
                    <a:pt x="751" y="756"/>
                    <a:pt x="751" y="737"/>
                    <a:pt x="757" y="731"/>
                  </a:cubicBezTo>
                  <a:cubicBezTo>
                    <a:pt x="763" y="724"/>
                    <a:pt x="783" y="731"/>
                    <a:pt x="789" y="724"/>
                  </a:cubicBezTo>
                  <a:cubicBezTo>
                    <a:pt x="809" y="718"/>
                    <a:pt x="815" y="705"/>
                    <a:pt x="828" y="692"/>
                  </a:cubicBezTo>
                  <a:cubicBezTo>
                    <a:pt x="854" y="672"/>
                    <a:pt x="880" y="659"/>
                    <a:pt x="880" y="634"/>
                  </a:cubicBezTo>
                  <a:cubicBezTo>
                    <a:pt x="880" y="562"/>
                    <a:pt x="880" y="562"/>
                    <a:pt x="880" y="562"/>
                  </a:cubicBezTo>
                  <a:cubicBezTo>
                    <a:pt x="880" y="543"/>
                    <a:pt x="873" y="530"/>
                    <a:pt x="880" y="511"/>
                  </a:cubicBezTo>
                  <a:cubicBezTo>
                    <a:pt x="899" y="465"/>
                    <a:pt x="938" y="453"/>
                    <a:pt x="938" y="407"/>
                  </a:cubicBezTo>
                  <a:cubicBezTo>
                    <a:pt x="938" y="381"/>
                    <a:pt x="938" y="362"/>
                    <a:pt x="925" y="336"/>
                  </a:cubicBezTo>
                  <a:cubicBezTo>
                    <a:pt x="925" y="323"/>
                    <a:pt x="912" y="317"/>
                    <a:pt x="912" y="304"/>
                  </a:cubicBezTo>
                  <a:cubicBezTo>
                    <a:pt x="912" y="291"/>
                    <a:pt x="925" y="297"/>
                    <a:pt x="925" y="291"/>
                  </a:cubicBezTo>
                  <a:cubicBezTo>
                    <a:pt x="944" y="265"/>
                    <a:pt x="964" y="252"/>
                    <a:pt x="983" y="233"/>
                  </a:cubicBezTo>
                  <a:lnTo>
                    <a:pt x="983" y="233"/>
                  </a:lnTo>
                  <a:cubicBezTo>
                    <a:pt x="996" y="252"/>
                    <a:pt x="1009" y="271"/>
                    <a:pt x="1029" y="291"/>
                  </a:cubicBezTo>
                  <a:cubicBezTo>
                    <a:pt x="1119" y="355"/>
                    <a:pt x="1145" y="420"/>
                    <a:pt x="1216" y="511"/>
                  </a:cubicBezTo>
                  <a:cubicBezTo>
                    <a:pt x="1248" y="491"/>
                    <a:pt x="1261" y="465"/>
                    <a:pt x="1300" y="453"/>
                  </a:cubicBezTo>
                  <a:cubicBezTo>
                    <a:pt x="1332" y="439"/>
                    <a:pt x="1378" y="446"/>
                    <a:pt x="1378" y="407"/>
                  </a:cubicBezTo>
                  <a:cubicBezTo>
                    <a:pt x="1378" y="388"/>
                    <a:pt x="1365" y="375"/>
                    <a:pt x="1365" y="349"/>
                  </a:cubicBezTo>
                  <a:cubicBezTo>
                    <a:pt x="1365" y="291"/>
                    <a:pt x="1346" y="239"/>
                    <a:pt x="1397" y="200"/>
                  </a:cubicBezTo>
                  <a:cubicBezTo>
                    <a:pt x="1442" y="168"/>
                    <a:pt x="1488" y="194"/>
                    <a:pt x="1533" y="168"/>
                  </a:cubicBezTo>
                  <a:cubicBezTo>
                    <a:pt x="1572" y="149"/>
                    <a:pt x="1565" y="90"/>
                    <a:pt x="1611" y="90"/>
                  </a:cubicBezTo>
                  <a:cubicBezTo>
                    <a:pt x="1643" y="90"/>
                    <a:pt x="1662" y="103"/>
                    <a:pt x="1695" y="103"/>
                  </a:cubicBezTo>
                  <a:cubicBezTo>
                    <a:pt x="1785" y="103"/>
                    <a:pt x="1811" y="0"/>
                    <a:pt x="1895" y="0"/>
                  </a:cubicBezTo>
                  <a:cubicBezTo>
                    <a:pt x="2012" y="0"/>
                    <a:pt x="1999" y="149"/>
                    <a:pt x="2057" y="239"/>
                  </a:cubicBezTo>
                  <a:lnTo>
                    <a:pt x="2057" y="239"/>
                  </a:lnTo>
                  <a:cubicBezTo>
                    <a:pt x="2057" y="271"/>
                    <a:pt x="2089" y="284"/>
                    <a:pt x="2089" y="317"/>
                  </a:cubicBezTo>
                  <a:cubicBezTo>
                    <a:pt x="2089" y="368"/>
                    <a:pt x="2083" y="394"/>
                    <a:pt x="2063" y="439"/>
                  </a:cubicBezTo>
                  <a:cubicBezTo>
                    <a:pt x="2063" y="453"/>
                    <a:pt x="2050" y="459"/>
                    <a:pt x="2050" y="478"/>
                  </a:cubicBezTo>
                  <a:cubicBezTo>
                    <a:pt x="2050" y="498"/>
                    <a:pt x="2070" y="504"/>
                    <a:pt x="2070" y="530"/>
                  </a:cubicBezTo>
                  <a:cubicBezTo>
                    <a:pt x="2076" y="562"/>
                    <a:pt x="2050" y="588"/>
                    <a:pt x="2076" y="614"/>
                  </a:cubicBezTo>
                  <a:cubicBezTo>
                    <a:pt x="2089" y="634"/>
                    <a:pt x="2109" y="627"/>
                    <a:pt x="2128" y="634"/>
                  </a:cubicBezTo>
                  <a:cubicBezTo>
                    <a:pt x="2134" y="640"/>
                    <a:pt x="2134" y="646"/>
                    <a:pt x="2141" y="653"/>
                  </a:cubicBezTo>
                  <a:cubicBezTo>
                    <a:pt x="2160" y="672"/>
                    <a:pt x="2167" y="692"/>
                    <a:pt x="2167" y="724"/>
                  </a:cubicBezTo>
                  <a:cubicBezTo>
                    <a:pt x="2167" y="853"/>
                    <a:pt x="2167" y="853"/>
                    <a:pt x="2167" y="853"/>
                  </a:cubicBezTo>
                  <a:cubicBezTo>
                    <a:pt x="2167" y="899"/>
                    <a:pt x="2128" y="918"/>
                    <a:pt x="2083" y="918"/>
                  </a:cubicBezTo>
                  <a:cubicBezTo>
                    <a:pt x="2044" y="918"/>
                    <a:pt x="2018" y="899"/>
                    <a:pt x="1979" y="899"/>
                  </a:cubicBezTo>
                  <a:cubicBezTo>
                    <a:pt x="1966" y="899"/>
                    <a:pt x="1966" y="925"/>
                    <a:pt x="1960" y="938"/>
                  </a:cubicBezTo>
                  <a:cubicBezTo>
                    <a:pt x="1947" y="957"/>
                    <a:pt x="1941" y="976"/>
                    <a:pt x="1921" y="989"/>
                  </a:cubicBezTo>
                  <a:cubicBezTo>
                    <a:pt x="1902" y="1009"/>
                    <a:pt x="1876" y="1009"/>
                    <a:pt x="1856" y="1028"/>
                  </a:cubicBezTo>
                  <a:cubicBezTo>
                    <a:pt x="1850" y="1034"/>
                    <a:pt x="1850" y="1041"/>
                    <a:pt x="1850" y="1047"/>
                  </a:cubicBezTo>
                  <a:cubicBezTo>
                    <a:pt x="1818" y="1112"/>
                    <a:pt x="1811" y="1144"/>
                    <a:pt x="1785" y="1209"/>
                  </a:cubicBezTo>
                  <a:cubicBezTo>
                    <a:pt x="1772" y="1254"/>
                    <a:pt x="1759" y="1287"/>
                    <a:pt x="1753" y="1332"/>
                  </a:cubicBezTo>
                  <a:cubicBezTo>
                    <a:pt x="1753" y="1345"/>
                    <a:pt x="1753" y="1358"/>
                    <a:pt x="1746" y="1364"/>
                  </a:cubicBezTo>
                  <a:cubicBezTo>
                    <a:pt x="1727" y="1429"/>
                    <a:pt x="1695" y="1455"/>
                    <a:pt x="1695" y="1513"/>
                  </a:cubicBezTo>
                  <a:cubicBezTo>
                    <a:pt x="1695" y="1545"/>
                    <a:pt x="1721" y="1558"/>
                    <a:pt x="1721" y="1584"/>
                  </a:cubicBezTo>
                  <a:cubicBezTo>
                    <a:pt x="1721" y="1603"/>
                    <a:pt x="1708" y="1610"/>
                    <a:pt x="1701" y="1629"/>
                  </a:cubicBezTo>
                  <a:cubicBezTo>
                    <a:pt x="1695" y="1649"/>
                    <a:pt x="1695" y="1662"/>
                    <a:pt x="1682" y="1681"/>
                  </a:cubicBezTo>
                  <a:cubicBezTo>
                    <a:pt x="1675" y="1694"/>
                    <a:pt x="1669" y="1701"/>
                    <a:pt x="1656" y="1714"/>
                  </a:cubicBezTo>
                  <a:cubicBezTo>
                    <a:pt x="1656" y="1714"/>
                    <a:pt x="1643" y="1714"/>
                    <a:pt x="1643" y="1726"/>
                  </a:cubicBezTo>
                  <a:cubicBezTo>
                    <a:pt x="1643" y="1739"/>
                    <a:pt x="1650" y="1752"/>
                    <a:pt x="1650" y="1765"/>
                  </a:cubicBezTo>
                  <a:cubicBezTo>
                    <a:pt x="1650" y="1772"/>
                    <a:pt x="1643" y="1772"/>
                    <a:pt x="1643" y="1778"/>
                  </a:cubicBezTo>
                  <a:cubicBezTo>
                    <a:pt x="1643" y="1785"/>
                    <a:pt x="1650" y="1791"/>
                    <a:pt x="1643" y="1804"/>
                  </a:cubicBezTo>
                  <a:cubicBezTo>
                    <a:pt x="1636" y="1823"/>
                    <a:pt x="1617" y="1830"/>
                    <a:pt x="1598" y="1849"/>
                  </a:cubicBezTo>
                  <a:cubicBezTo>
                    <a:pt x="1585" y="1875"/>
                    <a:pt x="1591" y="1895"/>
                    <a:pt x="1591" y="1927"/>
                  </a:cubicBezTo>
                  <a:cubicBezTo>
                    <a:pt x="1591" y="1953"/>
                    <a:pt x="1591" y="1972"/>
                    <a:pt x="1578" y="1992"/>
                  </a:cubicBezTo>
                  <a:cubicBezTo>
                    <a:pt x="1572" y="2011"/>
                    <a:pt x="1559" y="2017"/>
                    <a:pt x="1559" y="2037"/>
                  </a:cubicBezTo>
                  <a:cubicBezTo>
                    <a:pt x="1559" y="2063"/>
                    <a:pt x="1572" y="2069"/>
                    <a:pt x="1578" y="2095"/>
                  </a:cubicBezTo>
                  <a:lnTo>
                    <a:pt x="1578" y="2095"/>
                  </a:lnTo>
                  <a:cubicBezTo>
                    <a:pt x="1565" y="2147"/>
                    <a:pt x="1533" y="2173"/>
                    <a:pt x="1533" y="2231"/>
                  </a:cubicBezTo>
                  <a:cubicBezTo>
                    <a:pt x="1533" y="2250"/>
                    <a:pt x="1546" y="2263"/>
                    <a:pt x="1552" y="2283"/>
                  </a:cubicBezTo>
                  <a:cubicBezTo>
                    <a:pt x="1565" y="2315"/>
                    <a:pt x="1546" y="2341"/>
                    <a:pt x="1565" y="2367"/>
                  </a:cubicBezTo>
                  <a:cubicBezTo>
                    <a:pt x="1572" y="2380"/>
                    <a:pt x="1591" y="2386"/>
                    <a:pt x="1598" y="2393"/>
                  </a:cubicBezTo>
                  <a:cubicBezTo>
                    <a:pt x="1630" y="2412"/>
                    <a:pt x="1656" y="2430"/>
                    <a:pt x="1662" y="2469"/>
                  </a:cubicBezTo>
                  <a:cubicBezTo>
                    <a:pt x="1669" y="2508"/>
                    <a:pt x="1675" y="2534"/>
                    <a:pt x="1695" y="2573"/>
                  </a:cubicBezTo>
                  <a:cubicBezTo>
                    <a:pt x="1714" y="2624"/>
                    <a:pt x="1759" y="2644"/>
                    <a:pt x="1759" y="2702"/>
                  </a:cubicBezTo>
                  <a:cubicBezTo>
                    <a:pt x="1759" y="2728"/>
                    <a:pt x="1753" y="2741"/>
                    <a:pt x="1753" y="2760"/>
                  </a:cubicBezTo>
                  <a:cubicBezTo>
                    <a:pt x="1753" y="2780"/>
                    <a:pt x="1772" y="2780"/>
                    <a:pt x="1785" y="2786"/>
                  </a:cubicBezTo>
                  <a:cubicBezTo>
                    <a:pt x="1811" y="2805"/>
                    <a:pt x="1824" y="2818"/>
                    <a:pt x="1856" y="2838"/>
                  </a:cubicBezTo>
                  <a:cubicBezTo>
                    <a:pt x="1882" y="2851"/>
                    <a:pt x="1902" y="2877"/>
                    <a:pt x="1902" y="2909"/>
                  </a:cubicBezTo>
                  <a:cubicBezTo>
                    <a:pt x="1902" y="2928"/>
                    <a:pt x="1895" y="2941"/>
                    <a:pt x="1895" y="2961"/>
                  </a:cubicBezTo>
                  <a:cubicBezTo>
                    <a:pt x="1889" y="2973"/>
                    <a:pt x="1895" y="2986"/>
                    <a:pt x="1895" y="2999"/>
                  </a:cubicBezTo>
                  <a:cubicBezTo>
                    <a:pt x="1889" y="3019"/>
                    <a:pt x="1869" y="3025"/>
                    <a:pt x="1869" y="3051"/>
                  </a:cubicBezTo>
                  <a:cubicBezTo>
                    <a:pt x="1869" y="3155"/>
                    <a:pt x="1869" y="3155"/>
                    <a:pt x="1869" y="3155"/>
                  </a:cubicBezTo>
                  <a:cubicBezTo>
                    <a:pt x="1869" y="3174"/>
                    <a:pt x="1882" y="3187"/>
                    <a:pt x="1889" y="3206"/>
                  </a:cubicBezTo>
                  <a:cubicBezTo>
                    <a:pt x="1902" y="3232"/>
                    <a:pt x="1908" y="3252"/>
                    <a:pt x="1921" y="3277"/>
                  </a:cubicBezTo>
                  <a:cubicBezTo>
                    <a:pt x="1934" y="3297"/>
                    <a:pt x="1953" y="3310"/>
                    <a:pt x="1953" y="3336"/>
                  </a:cubicBezTo>
                  <a:cubicBezTo>
                    <a:pt x="1953" y="3361"/>
                    <a:pt x="1941" y="3381"/>
                    <a:pt x="1941" y="3407"/>
                  </a:cubicBezTo>
                  <a:cubicBezTo>
                    <a:pt x="1941" y="3426"/>
                    <a:pt x="1986" y="3478"/>
                    <a:pt x="1986" y="3491"/>
                  </a:cubicBezTo>
                  <a:lnTo>
                    <a:pt x="1986" y="3491"/>
                  </a:lnTo>
                  <a:cubicBezTo>
                    <a:pt x="1953" y="3491"/>
                    <a:pt x="1915" y="3504"/>
                    <a:pt x="1882" y="3517"/>
                  </a:cubicBezTo>
                  <a:cubicBezTo>
                    <a:pt x="1863" y="3530"/>
                    <a:pt x="1850" y="3530"/>
                    <a:pt x="1831" y="3543"/>
                  </a:cubicBezTo>
                  <a:cubicBezTo>
                    <a:pt x="1811" y="3562"/>
                    <a:pt x="1805" y="3588"/>
                    <a:pt x="1779" y="3588"/>
                  </a:cubicBezTo>
                  <a:cubicBezTo>
                    <a:pt x="1753" y="3588"/>
                    <a:pt x="1740" y="3568"/>
                    <a:pt x="1721" y="3556"/>
                  </a:cubicBezTo>
                  <a:cubicBezTo>
                    <a:pt x="1695" y="3536"/>
                    <a:pt x="1682" y="3517"/>
                    <a:pt x="1669" y="3491"/>
                  </a:cubicBezTo>
                  <a:cubicBezTo>
                    <a:pt x="1643" y="3459"/>
                    <a:pt x="1617" y="3446"/>
                    <a:pt x="1585" y="3426"/>
                  </a:cubicBezTo>
                  <a:cubicBezTo>
                    <a:pt x="1552" y="3400"/>
                    <a:pt x="1546" y="3381"/>
                    <a:pt x="1514" y="3361"/>
                  </a:cubicBezTo>
                  <a:cubicBezTo>
                    <a:pt x="1514" y="3368"/>
                    <a:pt x="1507" y="3375"/>
                    <a:pt x="1501" y="3375"/>
                  </a:cubicBezTo>
                  <a:cubicBezTo>
                    <a:pt x="1501" y="3420"/>
                    <a:pt x="1488" y="3446"/>
                    <a:pt x="1488" y="3484"/>
                  </a:cubicBezTo>
                  <a:cubicBezTo>
                    <a:pt x="1488" y="3523"/>
                    <a:pt x="1494" y="3575"/>
                    <a:pt x="1455" y="3575"/>
                  </a:cubicBezTo>
                  <a:cubicBezTo>
                    <a:pt x="1410" y="3575"/>
                    <a:pt x="1384" y="3556"/>
                    <a:pt x="1346" y="3530"/>
                  </a:cubicBezTo>
                  <a:cubicBezTo>
                    <a:pt x="1346" y="3523"/>
                    <a:pt x="1339" y="3517"/>
                    <a:pt x="1332" y="3510"/>
                  </a:cubicBezTo>
                  <a:cubicBezTo>
                    <a:pt x="1320" y="3497"/>
                    <a:pt x="1300" y="3504"/>
                    <a:pt x="1281" y="3497"/>
                  </a:cubicBezTo>
                  <a:cubicBezTo>
                    <a:pt x="1261" y="3491"/>
                    <a:pt x="1255" y="3478"/>
                    <a:pt x="1229" y="3478"/>
                  </a:cubicBezTo>
                  <a:cubicBezTo>
                    <a:pt x="1184" y="3465"/>
                    <a:pt x="1164" y="3433"/>
                    <a:pt x="1113" y="3433"/>
                  </a:cubicBezTo>
                  <a:cubicBezTo>
                    <a:pt x="1093" y="3433"/>
                    <a:pt x="1080" y="3433"/>
                    <a:pt x="1061" y="3420"/>
                  </a:cubicBezTo>
                  <a:cubicBezTo>
                    <a:pt x="1035" y="3400"/>
                    <a:pt x="1029" y="3375"/>
                    <a:pt x="996" y="3375"/>
                  </a:cubicBezTo>
                  <a:cubicBezTo>
                    <a:pt x="970" y="3375"/>
                    <a:pt x="964" y="3394"/>
                    <a:pt x="951" y="3413"/>
                  </a:cubicBezTo>
                  <a:cubicBezTo>
                    <a:pt x="932" y="3407"/>
                    <a:pt x="932" y="3407"/>
                    <a:pt x="932" y="3407"/>
                  </a:cubicBezTo>
                  <a:cubicBezTo>
                    <a:pt x="925" y="3368"/>
                    <a:pt x="932" y="3349"/>
                    <a:pt x="932" y="3316"/>
                  </a:cubicBezTo>
                  <a:cubicBezTo>
                    <a:pt x="899" y="3310"/>
                    <a:pt x="880" y="3323"/>
                    <a:pt x="847" y="3316"/>
                  </a:cubicBezTo>
                  <a:cubicBezTo>
                    <a:pt x="809" y="3303"/>
                    <a:pt x="789" y="3290"/>
                    <a:pt x="751" y="3290"/>
                  </a:cubicBezTo>
                  <a:cubicBezTo>
                    <a:pt x="731" y="3290"/>
                    <a:pt x="712" y="3290"/>
                    <a:pt x="686" y="3297"/>
                  </a:cubicBezTo>
                  <a:lnTo>
                    <a:pt x="686" y="3297"/>
                  </a:lnTo>
                  <a:cubicBezTo>
                    <a:pt x="660" y="3297"/>
                    <a:pt x="660" y="3297"/>
                    <a:pt x="660" y="3297"/>
                  </a:cubicBezTo>
                  <a:cubicBezTo>
                    <a:pt x="641" y="3297"/>
                    <a:pt x="628" y="3316"/>
                    <a:pt x="608" y="3316"/>
                  </a:cubicBezTo>
                  <a:cubicBezTo>
                    <a:pt x="576" y="3316"/>
                    <a:pt x="582" y="3265"/>
                    <a:pt x="556" y="3252"/>
                  </a:cubicBezTo>
                  <a:cubicBezTo>
                    <a:pt x="531" y="3245"/>
                    <a:pt x="518" y="3252"/>
                    <a:pt x="498" y="3252"/>
                  </a:cubicBezTo>
                  <a:cubicBezTo>
                    <a:pt x="498" y="3232"/>
                    <a:pt x="498" y="3232"/>
                    <a:pt x="498" y="3232"/>
                  </a:cubicBezTo>
                  <a:cubicBezTo>
                    <a:pt x="524" y="3135"/>
                    <a:pt x="524" y="3135"/>
                    <a:pt x="524" y="3135"/>
                  </a:cubicBezTo>
                  <a:cubicBezTo>
                    <a:pt x="518" y="3122"/>
                    <a:pt x="518" y="3109"/>
                    <a:pt x="518" y="3096"/>
                  </a:cubicBezTo>
                  <a:cubicBezTo>
                    <a:pt x="518" y="3084"/>
                    <a:pt x="531" y="3084"/>
                    <a:pt x="544" y="3084"/>
                  </a:cubicBezTo>
                  <a:cubicBezTo>
                    <a:pt x="576" y="3084"/>
                    <a:pt x="589" y="3090"/>
                    <a:pt x="621" y="3090"/>
                  </a:cubicBezTo>
                  <a:cubicBezTo>
                    <a:pt x="673" y="3090"/>
                    <a:pt x="705" y="3077"/>
                    <a:pt x="737" y="3038"/>
                  </a:cubicBezTo>
                  <a:cubicBezTo>
                    <a:pt x="763" y="3084"/>
                    <a:pt x="744" y="3122"/>
                    <a:pt x="763" y="3168"/>
                  </a:cubicBezTo>
                  <a:cubicBezTo>
                    <a:pt x="776" y="3142"/>
                    <a:pt x="776" y="3122"/>
                    <a:pt x="783" y="3090"/>
                  </a:cubicBezTo>
                  <a:cubicBezTo>
                    <a:pt x="783" y="3051"/>
                    <a:pt x="783" y="2993"/>
                    <a:pt x="744" y="2993"/>
                  </a:cubicBezTo>
                  <a:cubicBezTo>
                    <a:pt x="699" y="2993"/>
                    <a:pt x="686" y="3032"/>
                    <a:pt x="647" y="3032"/>
                  </a:cubicBezTo>
                  <a:cubicBezTo>
                    <a:pt x="634" y="3032"/>
                    <a:pt x="641" y="3012"/>
                    <a:pt x="641" y="2999"/>
                  </a:cubicBezTo>
                  <a:cubicBezTo>
                    <a:pt x="641" y="2980"/>
                    <a:pt x="641" y="2967"/>
                    <a:pt x="634" y="2941"/>
                  </a:cubicBezTo>
                  <a:cubicBezTo>
                    <a:pt x="621" y="2902"/>
                    <a:pt x="589" y="2889"/>
                    <a:pt x="563" y="2857"/>
                  </a:cubicBezTo>
                  <a:cubicBezTo>
                    <a:pt x="531" y="2825"/>
                    <a:pt x="511" y="2805"/>
                    <a:pt x="466" y="2799"/>
                  </a:cubicBezTo>
                  <a:cubicBezTo>
                    <a:pt x="427" y="2792"/>
                    <a:pt x="369" y="2812"/>
                    <a:pt x="369" y="2773"/>
                  </a:cubicBezTo>
                  <a:cubicBezTo>
                    <a:pt x="369" y="2728"/>
                    <a:pt x="427" y="2708"/>
                    <a:pt x="427" y="2663"/>
                  </a:cubicBezTo>
                  <a:cubicBezTo>
                    <a:pt x="427" y="2657"/>
                    <a:pt x="421" y="2657"/>
                    <a:pt x="414" y="2650"/>
                  </a:cubicBezTo>
                  <a:cubicBezTo>
                    <a:pt x="343" y="2650"/>
                    <a:pt x="343" y="2650"/>
                    <a:pt x="343" y="2650"/>
                  </a:cubicBezTo>
                  <a:cubicBezTo>
                    <a:pt x="317" y="2637"/>
                    <a:pt x="285" y="2637"/>
                    <a:pt x="285" y="2605"/>
                  </a:cubicBezTo>
                  <a:cubicBezTo>
                    <a:pt x="285" y="2585"/>
                    <a:pt x="304" y="2579"/>
                    <a:pt x="304" y="2560"/>
                  </a:cubicBezTo>
                  <a:cubicBezTo>
                    <a:pt x="311" y="2534"/>
                    <a:pt x="304" y="2514"/>
                    <a:pt x="317" y="2495"/>
                  </a:cubicBezTo>
                  <a:cubicBezTo>
                    <a:pt x="337" y="2456"/>
                    <a:pt x="362" y="2437"/>
                    <a:pt x="362" y="2399"/>
                  </a:cubicBezTo>
                  <a:cubicBezTo>
                    <a:pt x="362" y="2347"/>
                    <a:pt x="362" y="2347"/>
                    <a:pt x="362" y="2347"/>
                  </a:cubicBezTo>
                  <a:cubicBezTo>
                    <a:pt x="362" y="2302"/>
                    <a:pt x="388" y="2283"/>
                    <a:pt x="408" y="2244"/>
                  </a:cubicBezTo>
                  <a:cubicBezTo>
                    <a:pt x="427" y="2211"/>
                    <a:pt x="434" y="2192"/>
                    <a:pt x="446" y="2160"/>
                  </a:cubicBezTo>
                  <a:cubicBezTo>
                    <a:pt x="427" y="2166"/>
                    <a:pt x="414" y="2179"/>
                    <a:pt x="395" y="2179"/>
                  </a:cubicBezTo>
                  <a:cubicBezTo>
                    <a:pt x="356" y="2179"/>
                    <a:pt x="343" y="2140"/>
                    <a:pt x="337" y="2102"/>
                  </a:cubicBezTo>
                  <a:cubicBezTo>
                    <a:pt x="337" y="2063"/>
                    <a:pt x="337" y="2037"/>
                    <a:pt x="324" y="1998"/>
                  </a:cubicBezTo>
                  <a:cubicBezTo>
                    <a:pt x="324" y="1992"/>
                    <a:pt x="324" y="1985"/>
                    <a:pt x="324" y="1979"/>
                  </a:cubicBezTo>
                  <a:cubicBezTo>
                    <a:pt x="324" y="1946"/>
                    <a:pt x="330" y="1933"/>
                    <a:pt x="330" y="1901"/>
                  </a:cubicBezTo>
                  <a:cubicBezTo>
                    <a:pt x="330" y="1888"/>
                    <a:pt x="324" y="1875"/>
                    <a:pt x="324" y="1862"/>
                  </a:cubicBezTo>
                  <a:cubicBezTo>
                    <a:pt x="324" y="1856"/>
                    <a:pt x="324" y="1856"/>
                    <a:pt x="324" y="1849"/>
                  </a:cubicBezTo>
                  <a:cubicBezTo>
                    <a:pt x="343" y="1849"/>
                    <a:pt x="343" y="1849"/>
                    <a:pt x="343" y="1849"/>
                  </a:cubicBezTo>
                  <a:cubicBezTo>
                    <a:pt x="362" y="1849"/>
                    <a:pt x="375" y="1862"/>
                    <a:pt x="395" y="1862"/>
                  </a:cubicBezTo>
                  <a:lnTo>
                    <a:pt x="401" y="1862"/>
                  </a:lnTo>
                  <a:cubicBezTo>
                    <a:pt x="401" y="1836"/>
                    <a:pt x="414" y="1817"/>
                    <a:pt x="414" y="1785"/>
                  </a:cubicBezTo>
                  <a:cubicBezTo>
                    <a:pt x="414" y="1772"/>
                    <a:pt x="401" y="1765"/>
                    <a:pt x="382" y="1765"/>
                  </a:cubicBezTo>
                  <a:cubicBezTo>
                    <a:pt x="362" y="1765"/>
                    <a:pt x="349" y="1785"/>
                    <a:pt x="324" y="1791"/>
                  </a:cubicBezTo>
                  <a:cubicBezTo>
                    <a:pt x="311" y="1772"/>
                    <a:pt x="298" y="1759"/>
                    <a:pt x="291" y="1739"/>
                  </a:cubicBezTo>
                  <a:cubicBezTo>
                    <a:pt x="298" y="1733"/>
                    <a:pt x="298" y="1733"/>
                    <a:pt x="298" y="1733"/>
                  </a:cubicBezTo>
                  <a:cubicBezTo>
                    <a:pt x="395" y="1759"/>
                    <a:pt x="395" y="1759"/>
                    <a:pt x="395" y="1759"/>
                  </a:cubicBezTo>
                  <a:cubicBezTo>
                    <a:pt x="388" y="1752"/>
                    <a:pt x="388" y="1752"/>
                    <a:pt x="388" y="1752"/>
                  </a:cubicBezTo>
                  <a:cubicBezTo>
                    <a:pt x="317" y="1701"/>
                    <a:pt x="285" y="1668"/>
                    <a:pt x="220" y="1617"/>
                  </a:cubicBezTo>
                  <a:cubicBezTo>
                    <a:pt x="194" y="1591"/>
                    <a:pt x="181" y="1565"/>
                    <a:pt x="142" y="1565"/>
                  </a:cubicBezTo>
                  <a:cubicBezTo>
                    <a:pt x="130" y="1565"/>
                    <a:pt x="117" y="1565"/>
                    <a:pt x="104" y="1565"/>
                  </a:cubicBezTo>
                  <a:cubicBezTo>
                    <a:pt x="78" y="1565"/>
                    <a:pt x="91" y="1533"/>
                    <a:pt x="78" y="1513"/>
                  </a:cubicBezTo>
                  <a:cubicBezTo>
                    <a:pt x="71" y="1500"/>
                    <a:pt x="58" y="1494"/>
                    <a:pt x="52" y="1481"/>
                  </a:cubicBezTo>
                  <a:cubicBezTo>
                    <a:pt x="26" y="1448"/>
                    <a:pt x="0" y="1422"/>
                    <a:pt x="0" y="1384"/>
                  </a:cubicBezTo>
                  <a:cubicBezTo>
                    <a:pt x="0" y="1338"/>
                    <a:pt x="0" y="1300"/>
                    <a:pt x="33" y="1267"/>
                  </a:cubicBezTo>
                  <a:cubicBezTo>
                    <a:pt x="46" y="1261"/>
                    <a:pt x="58" y="1254"/>
                    <a:pt x="65" y="1248"/>
                  </a:cubicBezTo>
                  <a:lnTo>
                    <a:pt x="65" y="1248"/>
                  </a:lnTo>
                  <a:cubicBezTo>
                    <a:pt x="71" y="1248"/>
                    <a:pt x="71" y="1248"/>
                    <a:pt x="78" y="1248"/>
                  </a:cubicBezTo>
                  <a:cubicBezTo>
                    <a:pt x="84" y="1254"/>
                    <a:pt x="91" y="1254"/>
                    <a:pt x="97" y="1254"/>
                  </a:cubicBezTo>
                  <a:lnTo>
                    <a:pt x="104" y="1254"/>
                  </a:lnTo>
                  <a:cubicBezTo>
                    <a:pt x="110" y="1254"/>
                    <a:pt x="110" y="1254"/>
                    <a:pt x="117" y="1254"/>
                  </a:cubicBezTo>
                  <a:cubicBezTo>
                    <a:pt x="123" y="1261"/>
                    <a:pt x="130" y="1261"/>
                    <a:pt x="130" y="1261"/>
                  </a:cubicBezTo>
                  <a:cubicBezTo>
                    <a:pt x="136" y="1261"/>
                    <a:pt x="142" y="1261"/>
                    <a:pt x="149" y="1261"/>
                  </a:cubicBezTo>
                  <a:cubicBezTo>
                    <a:pt x="156" y="1261"/>
                    <a:pt x="156" y="1261"/>
                    <a:pt x="156" y="1261"/>
                  </a:cubicBezTo>
                  <a:cubicBezTo>
                    <a:pt x="181" y="1274"/>
                    <a:pt x="181" y="1274"/>
                    <a:pt x="181" y="1274"/>
                  </a:cubicBezTo>
                </a:path>
              </a:pathLst>
            </a:custGeom>
            <a:solidFill>
              <a:schemeClr val="accent1"/>
            </a:solidFill>
            <a:ln w="28575"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67" name="Freeform 86">
              <a:extLst>
                <a:ext uri="{FF2B5EF4-FFF2-40B4-BE49-F238E27FC236}">
                  <a16:creationId xmlns:a16="http://schemas.microsoft.com/office/drawing/2014/main" id="{2AB31E9E-253A-3643-B5E8-2FA1A6B0512F}"/>
                </a:ext>
              </a:extLst>
            </p:cNvPr>
            <p:cNvSpPr>
              <a:spLocks noChangeArrowheads="1"/>
            </p:cNvSpPr>
            <p:nvPr/>
          </p:nvSpPr>
          <p:spPr bwMode="auto">
            <a:xfrm>
              <a:off x="12991690" y="9239931"/>
              <a:ext cx="1070610" cy="966965"/>
            </a:xfrm>
            <a:custGeom>
              <a:avLst/>
              <a:gdLst>
                <a:gd name="T0" fmla="*/ 407 w 1547"/>
                <a:gd name="T1" fmla="*/ 1396 h 1397"/>
                <a:gd name="T2" fmla="*/ 407 w 1547"/>
                <a:gd name="T3" fmla="*/ 1396 h 1397"/>
                <a:gd name="T4" fmla="*/ 530 w 1547"/>
                <a:gd name="T5" fmla="*/ 1312 h 1397"/>
                <a:gd name="T6" fmla="*/ 601 w 1547"/>
                <a:gd name="T7" fmla="*/ 1248 h 1397"/>
                <a:gd name="T8" fmla="*/ 673 w 1547"/>
                <a:gd name="T9" fmla="*/ 1222 h 1397"/>
                <a:gd name="T10" fmla="*/ 711 w 1547"/>
                <a:gd name="T11" fmla="*/ 1228 h 1397"/>
                <a:gd name="T12" fmla="*/ 802 w 1547"/>
                <a:gd name="T13" fmla="*/ 1228 h 1397"/>
                <a:gd name="T14" fmla="*/ 880 w 1547"/>
                <a:gd name="T15" fmla="*/ 1215 h 1397"/>
                <a:gd name="T16" fmla="*/ 1002 w 1547"/>
                <a:gd name="T17" fmla="*/ 1215 h 1397"/>
                <a:gd name="T18" fmla="*/ 1080 w 1547"/>
                <a:gd name="T19" fmla="*/ 1202 h 1397"/>
                <a:gd name="T20" fmla="*/ 1235 w 1547"/>
                <a:gd name="T21" fmla="*/ 1299 h 1397"/>
                <a:gd name="T22" fmla="*/ 1319 w 1547"/>
                <a:gd name="T23" fmla="*/ 1358 h 1397"/>
                <a:gd name="T24" fmla="*/ 1319 w 1547"/>
                <a:gd name="T25" fmla="*/ 1358 h 1397"/>
                <a:gd name="T26" fmla="*/ 1390 w 1547"/>
                <a:gd name="T27" fmla="*/ 1319 h 1397"/>
                <a:gd name="T28" fmla="*/ 1416 w 1547"/>
                <a:gd name="T29" fmla="*/ 1254 h 1397"/>
                <a:gd name="T30" fmla="*/ 1416 w 1547"/>
                <a:gd name="T31" fmla="*/ 1164 h 1397"/>
                <a:gd name="T32" fmla="*/ 1429 w 1547"/>
                <a:gd name="T33" fmla="*/ 970 h 1397"/>
                <a:gd name="T34" fmla="*/ 1462 w 1547"/>
                <a:gd name="T35" fmla="*/ 905 h 1397"/>
                <a:gd name="T36" fmla="*/ 1546 w 1547"/>
                <a:gd name="T37" fmla="*/ 666 h 1397"/>
                <a:gd name="T38" fmla="*/ 1546 w 1547"/>
                <a:gd name="T39" fmla="*/ 666 h 1397"/>
                <a:gd name="T40" fmla="*/ 1520 w 1547"/>
                <a:gd name="T41" fmla="*/ 601 h 1397"/>
                <a:gd name="T42" fmla="*/ 1494 w 1547"/>
                <a:gd name="T43" fmla="*/ 569 h 1397"/>
                <a:gd name="T44" fmla="*/ 1300 w 1547"/>
                <a:gd name="T45" fmla="*/ 465 h 1397"/>
                <a:gd name="T46" fmla="*/ 1209 w 1547"/>
                <a:gd name="T47" fmla="*/ 407 h 1397"/>
                <a:gd name="T48" fmla="*/ 1125 w 1547"/>
                <a:gd name="T49" fmla="*/ 336 h 1397"/>
                <a:gd name="T50" fmla="*/ 983 w 1547"/>
                <a:gd name="T51" fmla="*/ 220 h 1397"/>
                <a:gd name="T52" fmla="*/ 815 w 1547"/>
                <a:gd name="T53" fmla="*/ 168 h 1397"/>
                <a:gd name="T54" fmla="*/ 660 w 1547"/>
                <a:gd name="T55" fmla="*/ 116 h 1397"/>
                <a:gd name="T56" fmla="*/ 537 w 1547"/>
                <a:gd name="T57" fmla="*/ 97 h 1397"/>
                <a:gd name="T58" fmla="*/ 446 w 1547"/>
                <a:gd name="T59" fmla="*/ 32 h 1397"/>
                <a:gd name="T60" fmla="*/ 330 w 1547"/>
                <a:gd name="T61" fmla="*/ 0 h 1397"/>
                <a:gd name="T62" fmla="*/ 330 w 1547"/>
                <a:gd name="T63" fmla="*/ 0 h 1397"/>
                <a:gd name="T64" fmla="*/ 323 w 1547"/>
                <a:gd name="T65" fmla="*/ 45 h 1397"/>
                <a:gd name="T66" fmla="*/ 336 w 1547"/>
                <a:gd name="T67" fmla="*/ 109 h 1397"/>
                <a:gd name="T68" fmla="*/ 336 w 1547"/>
                <a:gd name="T69" fmla="*/ 174 h 1397"/>
                <a:gd name="T70" fmla="*/ 362 w 1547"/>
                <a:gd name="T71" fmla="*/ 316 h 1397"/>
                <a:gd name="T72" fmla="*/ 323 w 1547"/>
                <a:gd name="T73" fmla="*/ 459 h 1397"/>
                <a:gd name="T74" fmla="*/ 259 w 1547"/>
                <a:gd name="T75" fmla="*/ 582 h 1397"/>
                <a:gd name="T76" fmla="*/ 45 w 1547"/>
                <a:gd name="T77" fmla="*/ 633 h 1397"/>
                <a:gd name="T78" fmla="*/ 84 w 1547"/>
                <a:gd name="T79" fmla="*/ 776 h 1397"/>
                <a:gd name="T80" fmla="*/ 58 w 1547"/>
                <a:gd name="T81" fmla="*/ 879 h 1397"/>
                <a:gd name="T82" fmla="*/ 32 w 1547"/>
                <a:gd name="T83" fmla="*/ 911 h 1397"/>
                <a:gd name="T84" fmla="*/ 0 w 1547"/>
                <a:gd name="T85" fmla="*/ 1015 h 1397"/>
                <a:gd name="T86" fmla="*/ 0 w 1547"/>
                <a:gd name="T87" fmla="*/ 1015 h 1397"/>
                <a:gd name="T88" fmla="*/ 19 w 1547"/>
                <a:gd name="T89" fmla="*/ 1015 h 1397"/>
                <a:gd name="T90" fmla="*/ 84 w 1547"/>
                <a:gd name="T91" fmla="*/ 1060 h 1397"/>
                <a:gd name="T92" fmla="*/ 129 w 1547"/>
                <a:gd name="T93" fmla="*/ 1105 h 1397"/>
                <a:gd name="T94" fmla="*/ 116 w 1547"/>
                <a:gd name="T95" fmla="*/ 1138 h 1397"/>
                <a:gd name="T96" fmla="*/ 200 w 1547"/>
                <a:gd name="T97" fmla="*/ 1254 h 1397"/>
                <a:gd name="T98" fmla="*/ 226 w 1547"/>
                <a:gd name="T99" fmla="*/ 1319 h 1397"/>
                <a:gd name="T100" fmla="*/ 246 w 1547"/>
                <a:gd name="T101" fmla="*/ 1351 h 1397"/>
                <a:gd name="T102" fmla="*/ 304 w 1547"/>
                <a:gd name="T103" fmla="*/ 1338 h 1397"/>
                <a:gd name="T104" fmla="*/ 388 w 1547"/>
                <a:gd name="T105" fmla="*/ 1384 h 1397"/>
                <a:gd name="T106" fmla="*/ 407 w 1547"/>
                <a:gd name="T107" fmla="*/ 1396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7" h="1397">
                  <a:moveTo>
                    <a:pt x="407" y="1396"/>
                  </a:moveTo>
                  <a:lnTo>
                    <a:pt x="407" y="1396"/>
                  </a:lnTo>
                  <a:cubicBezTo>
                    <a:pt x="453" y="1364"/>
                    <a:pt x="479" y="1338"/>
                    <a:pt x="530" y="1312"/>
                  </a:cubicBezTo>
                  <a:cubicBezTo>
                    <a:pt x="563" y="1293"/>
                    <a:pt x="569" y="1267"/>
                    <a:pt x="601" y="1248"/>
                  </a:cubicBezTo>
                  <a:cubicBezTo>
                    <a:pt x="627" y="1235"/>
                    <a:pt x="647" y="1228"/>
                    <a:pt x="673" y="1222"/>
                  </a:cubicBezTo>
                  <a:cubicBezTo>
                    <a:pt x="711" y="1228"/>
                    <a:pt x="711" y="1228"/>
                    <a:pt x="711" y="1228"/>
                  </a:cubicBezTo>
                  <a:cubicBezTo>
                    <a:pt x="802" y="1228"/>
                    <a:pt x="802" y="1228"/>
                    <a:pt x="802" y="1228"/>
                  </a:cubicBezTo>
                  <a:cubicBezTo>
                    <a:pt x="880" y="1215"/>
                    <a:pt x="880" y="1215"/>
                    <a:pt x="880" y="1215"/>
                  </a:cubicBezTo>
                  <a:cubicBezTo>
                    <a:pt x="1002" y="1215"/>
                    <a:pt x="1002" y="1215"/>
                    <a:pt x="1002" y="1215"/>
                  </a:cubicBezTo>
                  <a:cubicBezTo>
                    <a:pt x="1035" y="1215"/>
                    <a:pt x="1048" y="1202"/>
                    <a:pt x="1080" y="1202"/>
                  </a:cubicBezTo>
                  <a:cubicBezTo>
                    <a:pt x="1151" y="1202"/>
                    <a:pt x="1183" y="1254"/>
                    <a:pt x="1235" y="1299"/>
                  </a:cubicBezTo>
                  <a:cubicBezTo>
                    <a:pt x="1268" y="1325"/>
                    <a:pt x="1280" y="1351"/>
                    <a:pt x="1319" y="1358"/>
                  </a:cubicBezTo>
                  <a:lnTo>
                    <a:pt x="1319" y="1358"/>
                  </a:lnTo>
                  <a:cubicBezTo>
                    <a:pt x="1345" y="1338"/>
                    <a:pt x="1371" y="1345"/>
                    <a:pt x="1390" y="1319"/>
                  </a:cubicBezTo>
                  <a:cubicBezTo>
                    <a:pt x="1410" y="1299"/>
                    <a:pt x="1416" y="1280"/>
                    <a:pt x="1416" y="1254"/>
                  </a:cubicBezTo>
                  <a:cubicBezTo>
                    <a:pt x="1416" y="1164"/>
                    <a:pt x="1416" y="1164"/>
                    <a:pt x="1416" y="1164"/>
                  </a:cubicBezTo>
                  <a:cubicBezTo>
                    <a:pt x="1416" y="1086"/>
                    <a:pt x="1403" y="1041"/>
                    <a:pt x="1429" y="970"/>
                  </a:cubicBezTo>
                  <a:cubicBezTo>
                    <a:pt x="1442" y="944"/>
                    <a:pt x="1449" y="931"/>
                    <a:pt x="1462" y="905"/>
                  </a:cubicBezTo>
                  <a:cubicBezTo>
                    <a:pt x="1494" y="808"/>
                    <a:pt x="1533" y="769"/>
                    <a:pt x="1546" y="666"/>
                  </a:cubicBezTo>
                  <a:lnTo>
                    <a:pt x="1546" y="666"/>
                  </a:lnTo>
                  <a:cubicBezTo>
                    <a:pt x="1539" y="640"/>
                    <a:pt x="1533" y="627"/>
                    <a:pt x="1520" y="601"/>
                  </a:cubicBezTo>
                  <a:cubicBezTo>
                    <a:pt x="1513" y="588"/>
                    <a:pt x="1507" y="575"/>
                    <a:pt x="1494" y="569"/>
                  </a:cubicBezTo>
                  <a:cubicBezTo>
                    <a:pt x="1416" y="530"/>
                    <a:pt x="1365" y="517"/>
                    <a:pt x="1300" y="465"/>
                  </a:cubicBezTo>
                  <a:cubicBezTo>
                    <a:pt x="1268" y="439"/>
                    <a:pt x="1242" y="426"/>
                    <a:pt x="1209" y="407"/>
                  </a:cubicBezTo>
                  <a:cubicBezTo>
                    <a:pt x="1171" y="388"/>
                    <a:pt x="1158" y="368"/>
                    <a:pt x="1125" y="336"/>
                  </a:cubicBezTo>
                  <a:cubicBezTo>
                    <a:pt x="1067" y="290"/>
                    <a:pt x="1041" y="252"/>
                    <a:pt x="983" y="220"/>
                  </a:cubicBezTo>
                  <a:cubicBezTo>
                    <a:pt x="925" y="187"/>
                    <a:pt x="880" y="187"/>
                    <a:pt x="815" y="168"/>
                  </a:cubicBezTo>
                  <a:cubicBezTo>
                    <a:pt x="757" y="148"/>
                    <a:pt x="724" y="122"/>
                    <a:pt x="660" y="116"/>
                  </a:cubicBezTo>
                  <a:cubicBezTo>
                    <a:pt x="608" y="109"/>
                    <a:pt x="576" y="116"/>
                    <a:pt x="537" y="97"/>
                  </a:cubicBezTo>
                  <a:cubicBezTo>
                    <a:pt x="498" y="77"/>
                    <a:pt x="485" y="51"/>
                    <a:pt x="446" y="32"/>
                  </a:cubicBezTo>
                  <a:cubicBezTo>
                    <a:pt x="407" y="19"/>
                    <a:pt x="369" y="13"/>
                    <a:pt x="330" y="0"/>
                  </a:cubicBezTo>
                  <a:lnTo>
                    <a:pt x="330" y="0"/>
                  </a:lnTo>
                  <a:cubicBezTo>
                    <a:pt x="330" y="19"/>
                    <a:pt x="323" y="32"/>
                    <a:pt x="323" y="45"/>
                  </a:cubicBezTo>
                  <a:cubicBezTo>
                    <a:pt x="323" y="71"/>
                    <a:pt x="336" y="84"/>
                    <a:pt x="336" y="109"/>
                  </a:cubicBezTo>
                  <a:cubicBezTo>
                    <a:pt x="343" y="135"/>
                    <a:pt x="336" y="148"/>
                    <a:pt x="336" y="174"/>
                  </a:cubicBezTo>
                  <a:cubicBezTo>
                    <a:pt x="343" y="232"/>
                    <a:pt x="362" y="258"/>
                    <a:pt x="362" y="316"/>
                  </a:cubicBezTo>
                  <a:cubicBezTo>
                    <a:pt x="362" y="375"/>
                    <a:pt x="349" y="407"/>
                    <a:pt x="323" y="459"/>
                  </a:cubicBezTo>
                  <a:cubicBezTo>
                    <a:pt x="304" y="510"/>
                    <a:pt x="304" y="549"/>
                    <a:pt x="259" y="582"/>
                  </a:cubicBezTo>
                  <a:cubicBezTo>
                    <a:pt x="194" y="633"/>
                    <a:pt x="129" y="640"/>
                    <a:pt x="45" y="633"/>
                  </a:cubicBezTo>
                  <a:cubicBezTo>
                    <a:pt x="78" y="679"/>
                    <a:pt x="84" y="717"/>
                    <a:pt x="84" y="776"/>
                  </a:cubicBezTo>
                  <a:cubicBezTo>
                    <a:pt x="84" y="814"/>
                    <a:pt x="78" y="840"/>
                    <a:pt x="58" y="879"/>
                  </a:cubicBezTo>
                  <a:cubicBezTo>
                    <a:pt x="52" y="892"/>
                    <a:pt x="39" y="898"/>
                    <a:pt x="32" y="911"/>
                  </a:cubicBezTo>
                  <a:cubicBezTo>
                    <a:pt x="13" y="950"/>
                    <a:pt x="0" y="976"/>
                    <a:pt x="0" y="1015"/>
                  </a:cubicBezTo>
                  <a:lnTo>
                    <a:pt x="0" y="1015"/>
                  </a:lnTo>
                  <a:cubicBezTo>
                    <a:pt x="6" y="1015"/>
                    <a:pt x="13" y="1015"/>
                    <a:pt x="19" y="1015"/>
                  </a:cubicBezTo>
                  <a:cubicBezTo>
                    <a:pt x="52" y="1015"/>
                    <a:pt x="58" y="1041"/>
                    <a:pt x="84" y="1060"/>
                  </a:cubicBezTo>
                  <a:cubicBezTo>
                    <a:pt x="97" y="1080"/>
                    <a:pt x="129" y="1080"/>
                    <a:pt x="129" y="1105"/>
                  </a:cubicBezTo>
                  <a:cubicBezTo>
                    <a:pt x="129" y="1118"/>
                    <a:pt x="116" y="1125"/>
                    <a:pt x="116" y="1138"/>
                  </a:cubicBezTo>
                  <a:cubicBezTo>
                    <a:pt x="116" y="1196"/>
                    <a:pt x="175" y="1202"/>
                    <a:pt x="200" y="1254"/>
                  </a:cubicBezTo>
                  <a:cubicBezTo>
                    <a:pt x="213" y="1280"/>
                    <a:pt x="220" y="1293"/>
                    <a:pt x="226" y="1319"/>
                  </a:cubicBezTo>
                  <a:cubicBezTo>
                    <a:pt x="233" y="1332"/>
                    <a:pt x="226" y="1351"/>
                    <a:pt x="246" y="1351"/>
                  </a:cubicBezTo>
                  <a:cubicBezTo>
                    <a:pt x="265" y="1351"/>
                    <a:pt x="278" y="1338"/>
                    <a:pt x="304" y="1338"/>
                  </a:cubicBezTo>
                  <a:cubicBezTo>
                    <a:pt x="343" y="1338"/>
                    <a:pt x="362" y="1364"/>
                    <a:pt x="388" y="1384"/>
                  </a:cubicBezTo>
                  <a:cubicBezTo>
                    <a:pt x="394" y="1390"/>
                    <a:pt x="401" y="1390"/>
                    <a:pt x="407" y="1396"/>
                  </a:cubicBezTo>
                </a:path>
              </a:pathLst>
            </a:custGeom>
            <a:grpFill/>
            <a:ln w="28575"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68" name="Freeform 87">
              <a:extLst>
                <a:ext uri="{FF2B5EF4-FFF2-40B4-BE49-F238E27FC236}">
                  <a16:creationId xmlns:a16="http://schemas.microsoft.com/office/drawing/2014/main" id="{0E22004D-1868-C640-8BFE-9E461B7FD620}"/>
                </a:ext>
              </a:extLst>
            </p:cNvPr>
            <p:cNvSpPr>
              <a:spLocks noChangeArrowheads="1"/>
            </p:cNvSpPr>
            <p:nvPr/>
          </p:nvSpPr>
          <p:spPr bwMode="auto">
            <a:xfrm>
              <a:off x="13272306" y="10072681"/>
              <a:ext cx="631386" cy="457555"/>
            </a:xfrm>
            <a:custGeom>
              <a:avLst/>
              <a:gdLst>
                <a:gd name="T0" fmla="*/ 912 w 913"/>
                <a:gd name="T1" fmla="*/ 156 h 661"/>
                <a:gd name="T2" fmla="*/ 912 w 913"/>
                <a:gd name="T3" fmla="*/ 156 h 661"/>
                <a:gd name="T4" fmla="*/ 861 w 913"/>
                <a:gd name="T5" fmla="*/ 253 h 661"/>
                <a:gd name="T6" fmla="*/ 835 w 913"/>
                <a:gd name="T7" fmla="*/ 304 h 661"/>
                <a:gd name="T8" fmla="*/ 828 w 913"/>
                <a:gd name="T9" fmla="*/ 356 h 661"/>
                <a:gd name="T10" fmla="*/ 789 w 913"/>
                <a:gd name="T11" fmla="*/ 453 h 661"/>
                <a:gd name="T12" fmla="*/ 796 w 913"/>
                <a:gd name="T13" fmla="*/ 479 h 661"/>
                <a:gd name="T14" fmla="*/ 848 w 913"/>
                <a:gd name="T15" fmla="*/ 505 h 661"/>
                <a:gd name="T16" fmla="*/ 861 w 913"/>
                <a:gd name="T17" fmla="*/ 537 h 661"/>
                <a:gd name="T18" fmla="*/ 873 w 913"/>
                <a:gd name="T19" fmla="*/ 570 h 661"/>
                <a:gd name="T20" fmla="*/ 861 w 913"/>
                <a:gd name="T21" fmla="*/ 582 h 661"/>
                <a:gd name="T22" fmla="*/ 809 w 913"/>
                <a:gd name="T23" fmla="*/ 602 h 661"/>
                <a:gd name="T24" fmla="*/ 783 w 913"/>
                <a:gd name="T25" fmla="*/ 660 h 661"/>
                <a:gd name="T26" fmla="*/ 783 w 913"/>
                <a:gd name="T27" fmla="*/ 660 h 661"/>
                <a:gd name="T28" fmla="*/ 731 w 913"/>
                <a:gd name="T29" fmla="*/ 647 h 661"/>
                <a:gd name="T30" fmla="*/ 582 w 913"/>
                <a:gd name="T31" fmla="*/ 602 h 661"/>
                <a:gd name="T32" fmla="*/ 376 w 913"/>
                <a:gd name="T33" fmla="*/ 505 h 661"/>
                <a:gd name="T34" fmla="*/ 214 w 913"/>
                <a:gd name="T35" fmla="*/ 388 h 661"/>
                <a:gd name="T36" fmla="*/ 123 w 913"/>
                <a:gd name="T37" fmla="*/ 291 h 661"/>
                <a:gd name="T38" fmla="*/ 52 w 913"/>
                <a:gd name="T39" fmla="*/ 227 h 661"/>
                <a:gd name="T40" fmla="*/ 0 w 913"/>
                <a:gd name="T41" fmla="*/ 194 h 661"/>
                <a:gd name="T42" fmla="*/ 0 w 913"/>
                <a:gd name="T43" fmla="*/ 194 h 661"/>
                <a:gd name="T44" fmla="*/ 123 w 913"/>
                <a:gd name="T45" fmla="*/ 110 h 661"/>
                <a:gd name="T46" fmla="*/ 194 w 913"/>
                <a:gd name="T47" fmla="*/ 46 h 661"/>
                <a:gd name="T48" fmla="*/ 266 w 913"/>
                <a:gd name="T49" fmla="*/ 20 h 661"/>
                <a:gd name="T50" fmla="*/ 304 w 913"/>
                <a:gd name="T51" fmla="*/ 26 h 661"/>
                <a:gd name="T52" fmla="*/ 395 w 913"/>
                <a:gd name="T53" fmla="*/ 26 h 661"/>
                <a:gd name="T54" fmla="*/ 473 w 913"/>
                <a:gd name="T55" fmla="*/ 13 h 661"/>
                <a:gd name="T56" fmla="*/ 595 w 913"/>
                <a:gd name="T57" fmla="*/ 13 h 661"/>
                <a:gd name="T58" fmla="*/ 673 w 913"/>
                <a:gd name="T59" fmla="*/ 0 h 661"/>
                <a:gd name="T60" fmla="*/ 828 w 913"/>
                <a:gd name="T61" fmla="*/ 97 h 661"/>
                <a:gd name="T62" fmla="*/ 912 w 913"/>
                <a:gd name="T63" fmla="*/ 156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3" h="661">
                  <a:moveTo>
                    <a:pt x="912" y="156"/>
                  </a:moveTo>
                  <a:lnTo>
                    <a:pt x="912" y="156"/>
                  </a:lnTo>
                  <a:cubicBezTo>
                    <a:pt x="873" y="182"/>
                    <a:pt x="873" y="214"/>
                    <a:pt x="861" y="253"/>
                  </a:cubicBezTo>
                  <a:cubicBezTo>
                    <a:pt x="854" y="272"/>
                    <a:pt x="841" y="285"/>
                    <a:pt x="835" y="304"/>
                  </a:cubicBezTo>
                  <a:cubicBezTo>
                    <a:pt x="835" y="324"/>
                    <a:pt x="835" y="337"/>
                    <a:pt x="828" y="356"/>
                  </a:cubicBezTo>
                  <a:cubicBezTo>
                    <a:pt x="815" y="395"/>
                    <a:pt x="789" y="414"/>
                    <a:pt x="789" y="453"/>
                  </a:cubicBezTo>
                  <a:cubicBezTo>
                    <a:pt x="789" y="466"/>
                    <a:pt x="789" y="472"/>
                    <a:pt x="796" y="479"/>
                  </a:cubicBezTo>
                  <a:cubicBezTo>
                    <a:pt x="809" y="492"/>
                    <a:pt x="828" y="485"/>
                    <a:pt x="848" y="505"/>
                  </a:cubicBezTo>
                  <a:cubicBezTo>
                    <a:pt x="854" y="511"/>
                    <a:pt x="861" y="524"/>
                    <a:pt x="861" y="537"/>
                  </a:cubicBezTo>
                  <a:cubicBezTo>
                    <a:pt x="867" y="550"/>
                    <a:pt x="873" y="557"/>
                    <a:pt x="873" y="570"/>
                  </a:cubicBezTo>
                  <a:cubicBezTo>
                    <a:pt x="873" y="582"/>
                    <a:pt x="867" y="582"/>
                    <a:pt x="861" y="582"/>
                  </a:cubicBezTo>
                  <a:cubicBezTo>
                    <a:pt x="841" y="595"/>
                    <a:pt x="822" y="589"/>
                    <a:pt x="809" y="602"/>
                  </a:cubicBezTo>
                  <a:cubicBezTo>
                    <a:pt x="789" y="615"/>
                    <a:pt x="789" y="641"/>
                    <a:pt x="783" y="660"/>
                  </a:cubicBezTo>
                  <a:lnTo>
                    <a:pt x="783" y="660"/>
                  </a:lnTo>
                  <a:cubicBezTo>
                    <a:pt x="770" y="654"/>
                    <a:pt x="751" y="654"/>
                    <a:pt x="731" y="647"/>
                  </a:cubicBezTo>
                  <a:cubicBezTo>
                    <a:pt x="673" y="641"/>
                    <a:pt x="641" y="615"/>
                    <a:pt x="582" y="602"/>
                  </a:cubicBezTo>
                  <a:cubicBezTo>
                    <a:pt x="498" y="576"/>
                    <a:pt x="453" y="550"/>
                    <a:pt x="376" y="505"/>
                  </a:cubicBezTo>
                  <a:cubicBezTo>
                    <a:pt x="311" y="466"/>
                    <a:pt x="266" y="447"/>
                    <a:pt x="214" y="388"/>
                  </a:cubicBezTo>
                  <a:cubicBezTo>
                    <a:pt x="181" y="350"/>
                    <a:pt x="162" y="330"/>
                    <a:pt x="123" y="291"/>
                  </a:cubicBezTo>
                  <a:cubicBezTo>
                    <a:pt x="91" y="272"/>
                    <a:pt x="78" y="253"/>
                    <a:pt x="52" y="227"/>
                  </a:cubicBezTo>
                  <a:cubicBezTo>
                    <a:pt x="33" y="207"/>
                    <a:pt x="20" y="201"/>
                    <a:pt x="0" y="194"/>
                  </a:cubicBezTo>
                  <a:lnTo>
                    <a:pt x="0" y="194"/>
                  </a:lnTo>
                  <a:cubicBezTo>
                    <a:pt x="46" y="162"/>
                    <a:pt x="72" y="136"/>
                    <a:pt x="123" y="110"/>
                  </a:cubicBezTo>
                  <a:cubicBezTo>
                    <a:pt x="156" y="91"/>
                    <a:pt x="162" y="65"/>
                    <a:pt x="194" y="46"/>
                  </a:cubicBezTo>
                  <a:cubicBezTo>
                    <a:pt x="220" y="33"/>
                    <a:pt x="240" y="26"/>
                    <a:pt x="266" y="20"/>
                  </a:cubicBezTo>
                  <a:cubicBezTo>
                    <a:pt x="304" y="26"/>
                    <a:pt x="304" y="26"/>
                    <a:pt x="304" y="26"/>
                  </a:cubicBezTo>
                  <a:cubicBezTo>
                    <a:pt x="395" y="26"/>
                    <a:pt x="395" y="26"/>
                    <a:pt x="395" y="26"/>
                  </a:cubicBezTo>
                  <a:cubicBezTo>
                    <a:pt x="473" y="13"/>
                    <a:pt x="473" y="13"/>
                    <a:pt x="473" y="13"/>
                  </a:cubicBezTo>
                  <a:cubicBezTo>
                    <a:pt x="595" y="13"/>
                    <a:pt x="595" y="13"/>
                    <a:pt x="595" y="13"/>
                  </a:cubicBezTo>
                  <a:cubicBezTo>
                    <a:pt x="628" y="13"/>
                    <a:pt x="641" y="0"/>
                    <a:pt x="673" y="0"/>
                  </a:cubicBezTo>
                  <a:cubicBezTo>
                    <a:pt x="744" y="0"/>
                    <a:pt x="776" y="52"/>
                    <a:pt x="828" y="97"/>
                  </a:cubicBezTo>
                  <a:cubicBezTo>
                    <a:pt x="861" y="123"/>
                    <a:pt x="873" y="149"/>
                    <a:pt x="912" y="156"/>
                  </a:cubicBezTo>
                </a:path>
              </a:pathLst>
            </a:custGeom>
            <a:grpFill/>
            <a:ln w="28575"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69" name="Freeform 88">
              <a:extLst>
                <a:ext uri="{FF2B5EF4-FFF2-40B4-BE49-F238E27FC236}">
                  <a16:creationId xmlns:a16="http://schemas.microsoft.com/office/drawing/2014/main" id="{FCCE179E-E5B9-1B41-96B0-45166593A2C0}"/>
                </a:ext>
              </a:extLst>
            </p:cNvPr>
            <p:cNvSpPr>
              <a:spLocks noChangeArrowheads="1"/>
            </p:cNvSpPr>
            <p:nvPr/>
          </p:nvSpPr>
          <p:spPr bwMode="auto">
            <a:xfrm>
              <a:off x="12589068" y="5988240"/>
              <a:ext cx="1409177" cy="1830219"/>
            </a:xfrm>
            <a:custGeom>
              <a:avLst/>
              <a:gdLst>
                <a:gd name="T0" fmla="*/ 19 w 2038"/>
                <a:gd name="T1" fmla="*/ 2561 h 2646"/>
                <a:gd name="T2" fmla="*/ 71 w 2038"/>
                <a:gd name="T3" fmla="*/ 2574 h 2646"/>
                <a:gd name="T4" fmla="*/ 246 w 2038"/>
                <a:gd name="T5" fmla="*/ 2574 h 2646"/>
                <a:gd name="T6" fmla="*/ 401 w 2038"/>
                <a:gd name="T7" fmla="*/ 2645 h 2646"/>
                <a:gd name="T8" fmla="*/ 504 w 2038"/>
                <a:gd name="T9" fmla="*/ 2574 h 2646"/>
                <a:gd name="T10" fmla="*/ 660 w 2038"/>
                <a:gd name="T11" fmla="*/ 2309 h 2646"/>
                <a:gd name="T12" fmla="*/ 770 w 2038"/>
                <a:gd name="T13" fmla="*/ 2432 h 2646"/>
                <a:gd name="T14" fmla="*/ 828 w 2038"/>
                <a:gd name="T15" fmla="*/ 2522 h 2646"/>
                <a:gd name="T16" fmla="*/ 886 w 2038"/>
                <a:gd name="T17" fmla="*/ 2490 h 2646"/>
                <a:gd name="T18" fmla="*/ 931 w 2038"/>
                <a:gd name="T19" fmla="*/ 2348 h 2646"/>
                <a:gd name="T20" fmla="*/ 1035 w 2038"/>
                <a:gd name="T21" fmla="*/ 2354 h 2646"/>
                <a:gd name="T22" fmla="*/ 1158 w 2038"/>
                <a:gd name="T23" fmla="*/ 2309 h 2646"/>
                <a:gd name="T24" fmla="*/ 1222 w 2038"/>
                <a:gd name="T25" fmla="*/ 2393 h 2646"/>
                <a:gd name="T26" fmla="*/ 1293 w 2038"/>
                <a:gd name="T27" fmla="*/ 2464 h 2646"/>
                <a:gd name="T28" fmla="*/ 1520 w 2038"/>
                <a:gd name="T29" fmla="*/ 2490 h 2646"/>
                <a:gd name="T30" fmla="*/ 1584 w 2038"/>
                <a:gd name="T31" fmla="*/ 2406 h 2646"/>
                <a:gd name="T32" fmla="*/ 1675 w 2038"/>
                <a:gd name="T33" fmla="*/ 2393 h 2646"/>
                <a:gd name="T34" fmla="*/ 1791 w 2038"/>
                <a:gd name="T35" fmla="*/ 2451 h 2646"/>
                <a:gd name="T36" fmla="*/ 1901 w 2038"/>
                <a:gd name="T37" fmla="*/ 2464 h 2646"/>
                <a:gd name="T38" fmla="*/ 1934 w 2038"/>
                <a:gd name="T39" fmla="*/ 2367 h 2646"/>
                <a:gd name="T40" fmla="*/ 2037 w 2038"/>
                <a:gd name="T41" fmla="*/ 2212 h 2646"/>
                <a:gd name="T42" fmla="*/ 1998 w 2038"/>
                <a:gd name="T43" fmla="*/ 2147 h 2646"/>
                <a:gd name="T44" fmla="*/ 1895 w 2038"/>
                <a:gd name="T45" fmla="*/ 2108 h 2646"/>
                <a:gd name="T46" fmla="*/ 1824 w 2038"/>
                <a:gd name="T47" fmla="*/ 2057 h 2646"/>
                <a:gd name="T48" fmla="*/ 1798 w 2038"/>
                <a:gd name="T49" fmla="*/ 1927 h 2646"/>
                <a:gd name="T50" fmla="*/ 1727 w 2038"/>
                <a:gd name="T51" fmla="*/ 1656 h 2646"/>
                <a:gd name="T52" fmla="*/ 1669 w 2038"/>
                <a:gd name="T53" fmla="*/ 1578 h 2646"/>
                <a:gd name="T54" fmla="*/ 1688 w 2038"/>
                <a:gd name="T55" fmla="*/ 1332 h 2646"/>
                <a:gd name="T56" fmla="*/ 1630 w 2038"/>
                <a:gd name="T57" fmla="*/ 1242 h 2646"/>
                <a:gd name="T58" fmla="*/ 1610 w 2038"/>
                <a:gd name="T59" fmla="*/ 1125 h 2646"/>
                <a:gd name="T60" fmla="*/ 1623 w 2038"/>
                <a:gd name="T61" fmla="*/ 925 h 2646"/>
                <a:gd name="T62" fmla="*/ 1649 w 2038"/>
                <a:gd name="T63" fmla="*/ 809 h 2646"/>
                <a:gd name="T64" fmla="*/ 1817 w 2038"/>
                <a:gd name="T65" fmla="*/ 653 h 2646"/>
                <a:gd name="T66" fmla="*/ 1850 w 2038"/>
                <a:gd name="T67" fmla="*/ 589 h 2646"/>
                <a:gd name="T68" fmla="*/ 1817 w 2038"/>
                <a:gd name="T69" fmla="*/ 569 h 2646"/>
                <a:gd name="T70" fmla="*/ 1681 w 2038"/>
                <a:gd name="T71" fmla="*/ 285 h 2646"/>
                <a:gd name="T72" fmla="*/ 1558 w 2038"/>
                <a:gd name="T73" fmla="*/ 117 h 2646"/>
                <a:gd name="T74" fmla="*/ 1520 w 2038"/>
                <a:gd name="T75" fmla="*/ 39 h 2646"/>
                <a:gd name="T76" fmla="*/ 1455 w 2038"/>
                <a:gd name="T77" fmla="*/ 13 h 2646"/>
                <a:gd name="T78" fmla="*/ 1177 w 2038"/>
                <a:gd name="T79" fmla="*/ 0 h 2646"/>
                <a:gd name="T80" fmla="*/ 1119 w 2038"/>
                <a:gd name="T81" fmla="*/ 201 h 2646"/>
                <a:gd name="T82" fmla="*/ 867 w 2038"/>
                <a:gd name="T83" fmla="*/ 517 h 2646"/>
                <a:gd name="T84" fmla="*/ 718 w 2038"/>
                <a:gd name="T85" fmla="*/ 763 h 2646"/>
                <a:gd name="T86" fmla="*/ 498 w 2038"/>
                <a:gd name="T87" fmla="*/ 705 h 2646"/>
                <a:gd name="T88" fmla="*/ 530 w 2038"/>
                <a:gd name="T89" fmla="*/ 783 h 2646"/>
                <a:gd name="T90" fmla="*/ 491 w 2038"/>
                <a:gd name="T91" fmla="*/ 944 h 2646"/>
                <a:gd name="T92" fmla="*/ 517 w 2038"/>
                <a:gd name="T93" fmla="*/ 1080 h 2646"/>
                <a:gd name="T94" fmla="*/ 582 w 2038"/>
                <a:gd name="T95" fmla="*/ 1119 h 2646"/>
                <a:gd name="T96" fmla="*/ 608 w 2038"/>
                <a:gd name="T97" fmla="*/ 1319 h 2646"/>
                <a:gd name="T98" fmla="*/ 420 w 2038"/>
                <a:gd name="T99" fmla="*/ 1365 h 2646"/>
                <a:gd name="T100" fmla="*/ 362 w 2038"/>
                <a:gd name="T101" fmla="*/ 1455 h 2646"/>
                <a:gd name="T102" fmla="*/ 291 w 2038"/>
                <a:gd name="T103" fmla="*/ 1513 h 2646"/>
                <a:gd name="T104" fmla="*/ 194 w 2038"/>
                <a:gd name="T105" fmla="*/ 1798 h 2646"/>
                <a:gd name="T106" fmla="*/ 136 w 2038"/>
                <a:gd name="T107" fmla="*/ 1979 h 2646"/>
                <a:gd name="T108" fmla="*/ 142 w 2038"/>
                <a:gd name="T109" fmla="*/ 2095 h 2646"/>
                <a:gd name="T110" fmla="*/ 97 w 2038"/>
                <a:gd name="T111" fmla="*/ 2180 h 2646"/>
                <a:gd name="T112" fmla="*/ 91 w 2038"/>
                <a:gd name="T113" fmla="*/ 2231 h 2646"/>
                <a:gd name="T114" fmla="*/ 84 w 2038"/>
                <a:gd name="T115" fmla="*/ 2270 h 2646"/>
                <a:gd name="T116" fmla="*/ 32 w 2038"/>
                <a:gd name="T117" fmla="*/ 2393 h 2646"/>
                <a:gd name="T118" fmla="*/ 0 w 2038"/>
                <a:gd name="T119" fmla="*/ 2503 h 2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38" h="2646">
                  <a:moveTo>
                    <a:pt x="19" y="2561"/>
                  </a:moveTo>
                  <a:lnTo>
                    <a:pt x="19" y="2561"/>
                  </a:lnTo>
                  <a:cubicBezTo>
                    <a:pt x="26" y="2561"/>
                    <a:pt x="32" y="2548"/>
                    <a:pt x="39" y="2548"/>
                  </a:cubicBezTo>
                  <a:cubicBezTo>
                    <a:pt x="52" y="2548"/>
                    <a:pt x="58" y="2568"/>
                    <a:pt x="71" y="2574"/>
                  </a:cubicBezTo>
                  <a:cubicBezTo>
                    <a:pt x="103" y="2593"/>
                    <a:pt x="123" y="2613"/>
                    <a:pt x="162" y="2613"/>
                  </a:cubicBezTo>
                  <a:cubicBezTo>
                    <a:pt x="194" y="2613"/>
                    <a:pt x="207" y="2574"/>
                    <a:pt x="246" y="2574"/>
                  </a:cubicBezTo>
                  <a:cubicBezTo>
                    <a:pt x="297" y="2574"/>
                    <a:pt x="323" y="2600"/>
                    <a:pt x="368" y="2626"/>
                  </a:cubicBezTo>
                  <a:cubicBezTo>
                    <a:pt x="382" y="2632"/>
                    <a:pt x="388" y="2645"/>
                    <a:pt x="401" y="2645"/>
                  </a:cubicBezTo>
                  <a:cubicBezTo>
                    <a:pt x="427" y="2645"/>
                    <a:pt x="433" y="2619"/>
                    <a:pt x="453" y="2606"/>
                  </a:cubicBezTo>
                  <a:cubicBezTo>
                    <a:pt x="466" y="2587"/>
                    <a:pt x="485" y="2587"/>
                    <a:pt x="504" y="2574"/>
                  </a:cubicBezTo>
                  <a:cubicBezTo>
                    <a:pt x="543" y="2561"/>
                    <a:pt x="582" y="2561"/>
                    <a:pt x="608" y="2522"/>
                  </a:cubicBezTo>
                  <a:cubicBezTo>
                    <a:pt x="653" y="2451"/>
                    <a:pt x="640" y="2393"/>
                    <a:pt x="660" y="2309"/>
                  </a:cubicBezTo>
                  <a:cubicBezTo>
                    <a:pt x="666" y="2315"/>
                    <a:pt x="672" y="2309"/>
                    <a:pt x="679" y="2309"/>
                  </a:cubicBezTo>
                  <a:cubicBezTo>
                    <a:pt x="724" y="2348"/>
                    <a:pt x="724" y="2387"/>
                    <a:pt x="770" y="2432"/>
                  </a:cubicBezTo>
                  <a:cubicBezTo>
                    <a:pt x="782" y="2445"/>
                    <a:pt x="802" y="2451"/>
                    <a:pt x="815" y="2471"/>
                  </a:cubicBezTo>
                  <a:cubicBezTo>
                    <a:pt x="821" y="2490"/>
                    <a:pt x="815" y="2509"/>
                    <a:pt x="828" y="2522"/>
                  </a:cubicBezTo>
                  <a:cubicBezTo>
                    <a:pt x="834" y="2535"/>
                    <a:pt x="847" y="2535"/>
                    <a:pt x="860" y="2535"/>
                  </a:cubicBezTo>
                  <a:cubicBezTo>
                    <a:pt x="879" y="2535"/>
                    <a:pt x="879" y="2509"/>
                    <a:pt x="886" y="2490"/>
                  </a:cubicBezTo>
                  <a:cubicBezTo>
                    <a:pt x="892" y="2451"/>
                    <a:pt x="905" y="2432"/>
                    <a:pt x="912" y="2399"/>
                  </a:cubicBezTo>
                  <a:cubicBezTo>
                    <a:pt x="918" y="2380"/>
                    <a:pt x="918" y="2367"/>
                    <a:pt x="931" y="2348"/>
                  </a:cubicBezTo>
                  <a:cubicBezTo>
                    <a:pt x="938" y="2335"/>
                    <a:pt x="944" y="2322"/>
                    <a:pt x="957" y="2322"/>
                  </a:cubicBezTo>
                  <a:cubicBezTo>
                    <a:pt x="989" y="2322"/>
                    <a:pt x="1002" y="2354"/>
                    <a:pt x="1035" y="2354"/>
                  </a:cubicBezTo>
                  <a:cubicBezTo>
                    <a:pt x="1054" y="2354"/>
                    <a:pt x="1061" y="2341"/>
                    <a:pt x="1080" y="2328"/>
                  </a:cubicBezTo>
                  <a:cubicBezTo>
                    <a:pt x="1106" y="2315"/>
                    <a:pt x="1125" y="2309"/>
                    <a:pt x="1158" y="2309"/>
                  </a:cubicBezTo>
                  <a:cubicBezTo>
                    <a:pt x="1164" y="2309"/>
                    <a:pt x="1164" y="2322"/>
                    <a:pt x="1170" y="2328"/>
                  </a:cubicBezTo>
                  <a:cubicBezTo>
                    <a:pt x="1196" y="2348"/>
                    <a:pt x="1196" y="2373"/>
                    <a:pt x="1222" y="2393"/>
                  </a:cubicBezTo>
                  <a:cubicBezTo>
                    <a:pt x="1235" y="2406"/>
                    <a:pt x="1248" y="2406"/>
                    <a:pt x="1261" y="2419"/>
                  </a:cubicBezTo>
                  <a:cubicBezTo>
                    <a:pt x="1274" y="2432"/>
                    <a:pt x="1274" y="2451"/>
                    <a:pt x="1293" y="2464"/>
                  </a:cubicBezTo>
                  <a:cubicBezTo>
                    <a:pt x="1345" y="2496"/>
                    <a:pt x="1390" y="2477"/>
                    <a:pt x="1449" y="2477"/>
                  </a:cubicBezTo>
                  <a:cubicBezTo>
                    <a:pt x="1474" y="2477"/>
                    <a:pt x="1487" y="2490"/>
                    <a:pt x="1520" y="2490"/>
                  </a:cubicBezTo>
                  <a:cubicBezTo>
                    <a:pt x="1533" y="2490"/>
                    <a:pt x="1533" y="2471"/>
                    <a:pt x="1539" y="2458"/>
                  </a:cubicBezTo>
                  <a:cubicBezTo>
                    <a:pt x="1546" y="2432"/>
                    <a:pt x="1558" y="2412"/>
                    <a:pt x="1584" y="2406"/>
                  </a:cubicBezTo>
                  <a:cubicBezTo>
                    <a:pt x="1604" y="2406"/>
                    <a:pt x="1617" y="2406"/>
                    <a:pt x="1636" y="2406"/>
                  </a:cubicBezTo>
                  <a:cubicBezTo>
                    <a:pt x="1649" y="2399"/>
                    <a:pt x="1662" y="2393"/>
                    <a:pt x="1675" y="2393"/>
                  </a:cubicBezTo>
                  <a:cubicBezTo>
                    <a:pt x="1694" y="2393"/>
                    <a:pt x="1694" y="2419"/>
                    <a:pt x="1720" y="2432"/>
                  </a:cubicBezTo>
                  <a:cubicBezTo>
                    <a:pt x="1740" y="2445"/>
                    <a:pt x="1759" y="2451"/>
                    <a:pt x="1791" y="2451"/>
                  </a:cubicBezTo>
                  <a:cubicBezTo>
                    <a:pt x="1811" y="2451"/>
                    <a:pt x="1824" y="2445"/>
                    <a:pt x="1850" y="2445"/>
                  </a:cubicBezTo>
                  <a:cubicBezTo>
                    <a:pt x="1869" y="2445"/>
                    <a:pt x="1882" y="2464"/>
                    <a:pt x="1901" y="2464"/>
                  </a:cubicBezTo>
                  <a:cubicBezTo>
                    <a:pt x="1934" y="2464"/>
                    <a:pt x="1934" y="2464"/>
                    <a:pt x="1934" y="2464"/>
                  </a:cubicBezTo>
                  <a:cubicBezTo>
                    <a:pt x="1934" y="2367"/>
                    <a:pt x="1934" y="2367"/>
                    <a:pt x="1934" y="2367"/>
                  </a:cubicBezTo>
                  <a:cubicBezTo>
                    <a:pt x="1934" y="2335"/>
                    <a:pt x="1947" y="2315"/>
                    <a:pt x="1960" y="2296"/>
                  </a:cubicBezTo>
                  <a:cubicBezTo>
                    <a:pt x="1985" y="2257"/>
                    <a:pt x="1998" y="2238"/>
                    <a:pt x="2037" y="2212"/>
                  </a:cubicBezTo>
                  <a:lnTo>
                    <a:pt x="2037" y="2212"/>
                  </a:lnTo>
                  <a:cubicBezTo>
                    <a:pt x="2024" y="2186"/>
                    <a:pt x="2018" y="2167"/>
                    <a:pt x="1998" y="2147"/>
                  </a:cubicBezTo>
                  <a:cubicBezTo>
                    <a:pt x="1992" y="2141"/>
                    <a:pt x="1992" y="2134"/>
                    <a:pt x="1985" y="2128"/>
                  </a:cubicBezTo>
                  <a:cubicBezTo>
                    <a:pt x="1953" y="2115"/>
                    <a:pt x="1927" y="2121"/>
                    <a:pt x="1895" y="2108"/>
                  </a:cubicBezTo>
                  <a:cubicBezTo>
                    <a:pt x="1882" y="2102"/>
                    <a:pt x="1876" y="2089"/>
                    <a:pt x="1862" y="2083"/>
                  </a:cubicBezTo>
                  <a:cubicBezTo>
                    <a:pt x="1850" y="2069"/>
                    <a:pt x="1837" y="2069"/>
                    <a:pt x="1824" y="2057"/>
                  </a:cubicBezTo>
                  <a:cubicBezTo>
                    <a:pt x="1811" y="2031"/>
                    <a:pt x="1817" y="2011"/>
                    <a:pt x="1811" y="1985"/>
                  </a:cubicBezTo>
                  <a:cubicBezTo>
                    <a:pt x="1811" y="1966"/>
                    <a:pt x="1798" y="1953"/>
                    <a:pt x="1798" y="1927"/>
                  </a:cubicBezTo>
                  <a:cubicBezTo>
                    <a:pt x="1798" y="1772"/>
                    <a:pt x="1798" y="1772"/>
                    <a:pt x="1798" y="1772"/>
                  </a:cubicBezTo>
                  <a:cubicBezTo>
                    <a:pt x="1798" y="1720"/>
                    <a:pt x="1772" y="1681"/>
                    <a:pt x="1727" y="1656"/>
                  </a:cubicBezTo>
                  <a:cubicBezTo>
                    <a:pt x="1701" y="1636"/>
                    <a:pt x="1669" y="1630"/>
                    <a:pt x="1669" y="1604"/>
                  </a:cubicBezTo>
                  <a:cubicBezTo>
                    <a:pt x="1669" y="1578"/>
                    <a:pt x="1669" y="1578"/>
                    <a:pt x="1669" y="1578"/>
                  </a:cubicBezTo>
                  <a:cubicBezTo>
                    <a:pt x="1669" y="1500"/>
                    <a:pt x="1675" y="1462"/>
                    <a:pt x="1675" y="1384"/>
                  </a:cubicBezTo>
                  <a:cubicBezTo>
                    <a:pt x="1688" y="1332"/>
                    <a:pt x="1688" y="1332"/>
                    <a:pt x="1688" y="1332"/>
                  </a:cubicBezTo>
                  <a:cubicBezTo>
                    <a:pt x="1681" y="1319"/>
                    <a:pt x="1681" y="1307"/>
                    <a:pt x="1675" y="1300"/>
                  </a:cubicBezTo>
                  <a:cubicBezTo>
                    <a:pt x="1662" y="1274"/>
                    <a:pt x="1630" y="1268"/>
                    <a:pt x="1630" y="1242"/>
                  </a:cubicBezTo>
                  <a:cubicBezTo>
                    <a:pt x="1630" y="1216"/>
                    <a:pt x="1636" y="1197"/>
                    <a:pt x="1630" y="1171"/>
                  </a:cubicBezTo>
                  <a:cubicBezTo>
                    <a:pt x="1623" y="1151"/>
                    <a:pt x="1610" y="1145"/>
                    <a:pt x="1610" y="1125"/>
                  </a:cubicBezTo>
                  <a:cubicBezTo>
                    <a:pt x="1610" y="1087"/>
                    <a:pt x="1643" y="1074"/>
                    <a:pt x="1643" y="1035"/>
                  </a:cubicBezTo>
                  <a:cubicBezTo>
                    <a:pt x="1643" y="990"/>
                    <a:pt x="1643" y="964"/>
                    <a:pt x="1623" y="925"/>
                  </a:cubicBezTo>
                  <a:cubicBezTo>
                    <a:pt x="1617" y="905"/>
                    <a:pt x="1597" y="899"/>
                    <a:pt x="1597" y="873"/>
                  </a:cubicBezTo>
                  <a:cubicBezTo>
                    <a:pt x="1597" y="841"/>
                    <a:pt x="1623" y="834"/>
                    <a:pt x="1649" y="809"/>
                  </a:cubicBezTo>
                  <a:cubicBezTo>
                    <a:pt x="1675" y="783"/>
                    <a:pt x="1701" y="776"/>
                    <a:pt x="1733" y="757"/>
                  </a:cubicBezTo>
                  <a:cubicBezTo>
                    <a:pt x="1778" y="731"/>
                    <a:pt x="1791" y="692"/>
                    <a:pt x="1817" y="653"/>
                  </a:cubicBezTo>
                  <a:cubicBezTo>
                    <a:pt x="1824" y="647"/>
                    <a:pt x="1830" y="647"/>
                    <a:pt x="1837" y="640"/>
                  </a:cubicBezTo>
                  <a:cubicBezTo>
                    <a:pt x="1843" y="627"/>
                    <a:pt x="1843" y="615"/>
                    <a:pt x="1850" y="589"/>
                  </a:cubicBezTo>
                  <a:lnTo>
                    <a:pt x="1850" y="589"/>
                  </a:lnTo>
                  <a:cubicBezTo>
                    <a:pt x="1837" y="582"/>
                    <a:pt x="1824" y="576"/>
                    <a:pt x="1817" y="569"/>
                  </a:cubicBezTo>
                  <a:cubicBezTo>
                    <a:pt x="1785" y="537"/>
                    <a:pt x="1778" y="511"/>
                    <a:pt x="1759" y="472"/>
                  </a:cubicBezTo>
                  <a:cubicBezTo>
                    <a:pt x="1727" y="401"/>
                    <a:pt x="1707" y="356"/>
                    <a:pt x="1681" y="285"/>
                  </a:cubicBezTo>
                  <a:cubicBezTo>
                    <a:pt x="1662" y="240"/>
                    <a:pt x="1630" y="227"/>
                    <a:pt x="1604" y="181"/>
                  </a:cubicBezTo>
                  <a:cubicBezTo>
                    <a:pt x="1584" y="155"/>
                    <a:pt x="1591" y="117"/>
                    <a:pt x="1558" y="117"/>
                  </a:cubicBezTo>
                  <a:cubicBezTo>
                    <a:pt x="1507" y="117"/>
                    <a:pt x="1494" y="168"/>
                    <a:pt x="1442" y="181"/>
                  </a:cubicBezTo>
                  <a:cubicBezTo>
                    <a:pt x="1462" y="123"/>
                    <a:pt x="1487" y="91"/>
                    <a:pt x="1520" y="39"/>
                  </a:cubicBezTo>
                  <a:cubicBezTo>
                    <a:pt x="1513" y="26"/>
                    <a:pt x="1513" y="26"/>
                    <a:pt x="1513" y="26"/>
                  </a:cubicBezTo>
                  <a:cubicBezTo>
                    <a:pt x="1487" y="26"/>
                    <a:pt x="1474" y="26"/>
                    <a:pt x="1455" y="13"/>
                  </a:cubicBezTo>
                  <a:cubicBezTo>
                    <a:pt x="1416" y="45"/>
                    <a:pt x="1397" y="78"/>
                    <a:pt x="1345" y="78"/>
                  </a:cubicBezTo>
                  <a:cubicBezTo>
                    <a:pt x="1274" y="78"/>
                    <a:pt x="1229" y="45"/>
                    <a:pt x="1177" y="0"/>
                  </a:cubicBezTo>
                  <a:lnTo>
                    <a:pt x="1177" y="0"/>
                  </a:lnTo>
                  <a:cubicBezTo>
                    <a:pt x="1145" y="71"/>
                    <a:pt x="1164" y="142"/>
                    <a:pt x="1119" y="201"/>
                  </a:cubicBezTo>
                  <a:cubicBezTo>
                    <a:pt x="1086" y="240"/>
                    <a:pt x="1054" y="246"/>
                    <a:pt x="1015" y="272"/>
                  </a:cubicBezTo>
                  <a:cubicBezTo>
                    <a:pt x="918" y="336"/>
                    <a:pt x="892" y="414"/>
                    <a:pt x="867" y="517"/>
                  </a:cubicBezTo>
                  <a:cubicBezTo>
                    <a:pt x="873" y="576"/>
                    <a:pt x="873" y="621"/>
                    <a:pt x="841" y="660"/>
                  </a:cubicBezTo>
                  <a:cubicBezTo>
                    <a:pt x="795" y="705"/>
                    <a:pt x="744" y="705"/>
                    <a:pt x="718" y="763"/>
                  </a:cubicBezTo>
                  <a:cubicBezTo>
                    <a:pt x="653" y="731"/>
                    <a:pt x="634" y="660"/>
                    <a:pt x="563" y="660"/>
                  </a:cubicBezTo>
                  <a:cubicBezTo>
                    <a:pt x="537" y="660"/>
                    <a:pt x="524" y="686"/>
                    <a:pt x="498" y="705"/>
                  </a:cubicBezTo>
                  <a:lnTo>
                    <a:pt x="498" y="705"/>
                  </a:lnTo>
                  <a:cubicBezTo>
                    <a:pt x="498" y="737"/>
                    <a:pt x="530" y="750"/>
                    <a:pt x="530" y="783"/>
                  </a:cubicBezTo>
                  <a:cubicBezTo>
                    <a:pt x="530" y="834"/>
                    <a:pt x="524" y="860"/>
                    <a:pt x="504" y="905"/>
                  </a:cubicBezTo>
                  <a:cubicBezTo>
                    <a:pt x="504" y="919"/>
                    <a:pt x="491" y="925"/>
                    <a:pt x="491" y="944"/>
                  </a:cubicBezTo>
                  <a:cubicBezTo>
                    <a:pt x="491" y="964"/>
                    <a:pt x="511" y="970"/>
                    <a:pt x="511" y="996"/>
                  </a:cubicBezTo>
                  <a:cubicBezTo>
                    <a:pt x="517" y="1028"/>
                    <a:pt x="491" y="1054"/>
                    <a:pt x="517" y="1080"/>
                  </a:cubicBezTo>
                  <a:cubicBezTo>
                    <a:pt x="530" y="1100"/>
                    <a:pt x="550" y="1093"/>
                    <a:pt x="569" y="1100"/>
                  </a:cubicBezTo>
                  <a:cubicBezTo>
                    <a:pt x="575" y="1106"/>
                    <a:pt x="575" y="1112"/>
                    <a:pt x="582" y="1119"/>
                  </a:cubicBezTo>
                  <a:cubicBezTo>
                    <a:pt x="601" y="1138"/>
                    <a:pt x="608" y="1158"/>
                    <a:pt x="608" y="1190"/>
                  </a:cubicBezTo>
                  <a:cubicBezTo>
                    <a:pt x="608" y="1319"/>
                    <a:pt x="608" y="1319"/>
                    <a:pt x="608" y="1319"/>
                  </a:cubicBezTo>
                  <a:cubicBezTo>
                    <a:pt x="608" y="1365"/>
                    <a:pt x="569" y="1384"/>
                    <a:pt x="524" y="1384"/>
                  </a:cubicBezTo>
                  <a:cubicBezTo>
                    <a:pt x="485" y="1384"/>
                    <a:pt x="459" y="1365"/>
                    <a:pt x="420" y="1365"/>
                  </a:cubicBezTo>
                  <a:cubicBezTo>
                    <a:pt x="407" y="1365"/>
                    <a:pt x="407" y="1391"/>
                    <a:pt x="401" y="1404"/>
                  </a:cubicBezTo>
                  <a:cubicBezTo>
                    <a:pt x="388" y="1423"/>
                    <a:pt x="382" y="1442"/>
                    <a:pt x="362" y="1455"/>
                  </a:cubicBezTo>
                  <a:cubicBezTo>
                    <a:pt x="343" y="1475"/>
                    <a:pt x="317" y="1475"/>
                    <a:pt x="297" y="1494"/>
                  </a:cubicBezTo>
                  <a:cubicBezTo>
                    <a:pt x="291" y="1500"/>
                    <a:pt x="291" y="1507"/>
                    <a:pt x="291" y="1513"/>
                  </a:cubicBezTo>
                  <a:cubicBezTo>
                    <a:pt x="259" y="1578"/>
                    <a:pt x="252" y="1610"/>
                    <a:pt x="226" y="1675"/>
                  </a:cubicBezTo>
                  <a:cubicBezTo>
                    <a:pt x="213" y="1720"/>
                    <a:pt x="200" y="1753"/>
                    <a:pt x="194" y="1798"/>
                  </a:cubicBezTo>
                  <a:cubicBezTo>
                    <a:pt x="194" y="1811"/>
                    <a:pt x="194" y="1824"/>
                    <a:pt x="187" y="1830"/>
                  </a:cubicBezTo>
                  <a:cubicBezTo>
                    <a:pt x="168" y="1895"/>
                    <a:pt x="136" y="1921"/>
                    <a:pt x="136" y="1979"/>
                  </a:cubicBezTo>
                  <a:cubicBezTo>
                    <a:pt x="136" y="2011"/>
                    <a:pt x="162" y="2024"/>
                    <a:pt x="162" y="2050"/>
                  </a:cubicBezTo>
                  <a:cubicBezTo>
                    <a:pt x="162" y="2069"/>
                    <a:pt x="149" y="2076"/>
                    <a:pt x="142" y="2095"/>
                  </a:cubicBezTo>
                  <a:cubicBezTo>
                    <a:pt x="136" y="2115"/>
                    <a:pt x="136" y="2128"/>
                    <a:pt x="123" y="2147"/>
                  </a:cubicBezTo>
                  <a:cubicBezTo>
                    <a:pt x="116" y="2160"/>
                    <a:pt x="110" y="2167"/>
                    <a:pt x="97" y="2180"/>
                  </a:cubicBezTo>
                  <a:cubicBezTo>
                    <a:pt x="97" y="2180"/>
                    <a:pt x="84" y="2180"/>
                    <a:pt x="84" y="2192"/>
                  </a:cubicBezTo>
                  <a:cubicBezTo>
                    <a:pt x="84" y="2205"/>
                    <a:pt x="91" y="2218"/>
                    <a:pt x="91" y="2231"/>
                  </a:cubicBezTo>
                  <a:cubicBezTo>
                    <a:pt x="91" y="2238"/>
                    <a:pt x="84" y="2238"/>
                    <a:pt x="84" y="2244"/>
                  </a:cubicBezTo>
                  <a:cubicBezTo>
                    <a:pt x="84" y="2251"/>
                    <a:pt x="91" y="2257"/>
                    <a:pt x="84" y="2270"/>
                  </a:cubicBezTo>
                  <a:cubicBezTo>
                    <a:pt x="77" y="2289"/>
                    <a:pt x="58" y="2296"/>
                    <a:pt x="39" y="2315"/>
                  </a:cubicBezTo>
                  <a:cubicBezTo>
                    <a:pt x="26" y="2341"/>
                    <a:pt x="32" y="2361"/>
                    <a:pt x="32" y="2393"/>
                  </a:cubicBezTo>
                  <a:cubicBezTo>
                    <a:pt x="32" y="2419"/>
                    <a:pt x="32" y="2438"/>
                    <a:pt x="19" y="2458"/>
                  </a:cubicBezTo>
                  <a:cubicBezTo>
                    <a:pt x="13" y="2477"/>
                    <a:pt x="0" y="2483"/>
                    <a:pt x="0" y="2503"/>
                  </a:cubicBezTo>
                  <a:cubicBezTo>
                    <a:pt x="0" y="2529"/>
                    <a:pt x="13" y="2535"/>
                    <a:pt x="19" y="2561"/>
                  </a:cubicBezTo>
                </a:path>
              </a:pathLst>
            </a:custGeom>
            <a:grpFill/>
            <a:ln w="28575"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70" name="Freeform 89">
              <a:extLst>
                <a:ext uri="{FF2B5EF4-FFF2-40B4-BE49-F238E27FC236}">
                  <a16:creationId xmlns:a16="http://schemas.microsoft.com/office/drawing/2014/main" id="{05E14740-20B0-5B4D-B376-15C8B03C89A2}"/>
                </a:ext>
              </a:extLst>
            </p:cNvPr>
            <p:cNvSpPr>
              <a:spLocks noChangeArrowheads="1"/>
            </p:cNvSpPr>
            <p:nvPr/>
          </p:nvSpPr>
          <p:spPr bwMode="auto">
            <a:xfrm>
              <a:off x="10713215" y="5631345"/>
              <a:ext cx="1619638" cy="1622795"/>
            </a:xfrm>
            <a:custGeom>
              <a:avLst/>
              <a:gdLst>
                <a:gd name="T0" fmla="*/ 7 w 2342"/>
                <a:gd name="T1" fmla="*/ 181 h 2348"/>
                <a:gd name="T2" fmla="*/ 123 w 2342"/>
                <a:gd name="T3" fmla="*/ 200 h 2348"/>
                <a:gd name="T4" fmla="*/ 207 w 2342"/>
                <a:gd name="T5" fmla="*/ 187 h 2348"/>
                <a:gd name="T6" fmla="*/ 304 w 2342"/>
                <a:gd name="T7" fmla="*/ 136 h 2348"/>
                <a:gd name="T8" fmla="*/ 362 w 2342"/>
                <a:gd name="T9" fmla="*/ 200 h 2348"/>
                <a:gd name="T10" fmla="*/ 401 w 2342"/>
                <a:gd name="T11" fmla="*/ 343 h 2348"/>
                <a:gd name="T12" fmla="*/ 382 w 2342"/>
                <a:gd name="T13" fmla="*/ 349 h 2348"/>
                <a:gd name="T14" fmla="*/ 272 w 2342"/>
                <a:gd name="T15" fmla="*/ 323 h 2348"/>
                <a:gd name="T16" fmla="*/ 123 w 2342"/>
                <a:gd name="T17" fmla="*/ 414 h 2348"/>
                <a:gd name="T18" fmla="*/ 123 w 2342"/>
                <a:gd name="T19" fmla="*/ 381 h 2348"/>
                <a:gd name="T20" fmla="*/ 0 w 2342"/>
                <a:gd name="T21" fmla="*/ 291 h 2348"/>
                <a:gd name="T22" fmla="*/ 13 w 2342"/>
                <a:gd name="T23" fmla="*/ 213 h 2348"/>
                <a:gd name="T24" fmla="*/ 272 w 2342"/>
                <a:gd name="T25" fmla="*/ 459 h 2348"/>
                <a:gd name="T26" fmla="*/ 259 w 2342"/>
                <a:gd name="T27" fmla="*/ 433 h 2348"/>
                <a:gd name="T28" fmla="*/ 233 w 2342"/>
                <a:gd name="T29" fmla="*/ 478 h 2348"/>
                <a:gd name="T30" fmla="*/ 233 w 2342"/>
                <a:gd name="T31" fmla="*/ 537 h 2348"/>
                <a:gd name="T32" fmla="*/ 272 w 2342"/>
                <a:gd name="T33" fmla="*/ 459 h 2348"/>
                <a:gd name="T34" fmla="*/ 860 w 2342"/>
                <a:gd name="T35" fmla="*/ 440 h 2348"/>
                <a:gd name="T36" fmla="*/ 970 w 2342"/>
                <a:gd name="T37" fmla="*/ 614 h 2348"/>
                <a:gd name="T38" fmla="*/ 1158 w 2342"/>
                <a:gd name="T39" fmla="*/ 1190 h 2348"/>
                <a:gd name="T40" fmla="*/ 1119 w 2342"/>
                <a:gd name="T41" fmla="*/ 1403 h 2348"/>
                <a:gd name="T42" fmla="*/ 1138 w 2342"/>
                <a:gd name="T43" fmla="*/ 1545 h 2348"/>
                <a:gd name="T44" fmla="*/ 1248 w 2342"/>
                <a:gd name="T45" fmla="*/ 1552 h 2348"/>
                <a:gd name="T46" fmla="*/ 1391 w 2342"/>
                <a:gd name="T47" fmla="*/ 1642 h 2348"/>
                <a:gd name="T48" fmla="*/ 1423 w 2342"/>
                <a:gd name="T49" fmla="*/ 2063 h 2348"/>
                <a:gd name="T50" fmla="*/ 1423 w 2342"/>
                <a:gd name="T51" fmla="*/ 2257 h 2348"/>
                <a:gd name="T52" fmla="*/ 1332 w 2342"/>
                <a:gd name="T53" fmla="*/ 2257 h 2348"/>
                <a:gd name="T54" fmla="*/ 1442 w 2342"/>
                <a:gd name="T55" fmla="*/ 2347 h 2348"/>
                <a:gd name="T56" fmla="*/ 1500 w 2342"/>
                <a:gd name="T57" fmla="*/ 2270 h 2348"/>
                <a:gd name="T58" fmla="*/ 1675 w 2342"/>
                <a:gd name="T59" fmla="*/ 2063 h 2348"/>
                <a:gd name="T60" fmla="*/ 1779 w 2342"/>
                <a:gd name="T61" fmla="*/ 1966 h 2348"/>
                <a:gd name="T62" fmla="*/ 1908 w 2342"/>
                <a:gd name="T63" fmla="*/ 1882 h 2348"/>
                <a:gd name="T64" fmla="*/ 1895 w 2342"/>
                <a:gd name="T65" fmla="*/ 1804 h 2348"/>
                <a:gd name="T66" fmla="*/ 1908 w 2342"/>
                <a:gd name="T67" fmla="*/ 1714 h 2348"/>
                <a:gd name="T68" fmla="*/ 1979 w 2342"/>
                <a:gd name="T69" fmla="*/ 1675 h 2348"/>
                <a:gd name="T70" fmla="*/ 2031 w 2342"/>
                <a:gd name="T71" fmla="*/ 1545 h 2348"/>
                <a:gd name="T72" fmla="*/ 2089 w 2342"/>
                <a:gd name="T73" fmla="*/ 1390 h 2348"/>
                <a:gd name="T74" fmla="*/ 2063 w 2342"/>
                <a:gd name="T75" fmla="*/ 1287 h 2348"/>
                <a:gd name="T76" fmla="*/ 2134 w 2342"/>
                <a:gd name="T77" fmla="*/ 1216 h 2348"/>
                <a:gd name="T78" fmla="*/ 2095 w 2342"/>
                <a:gd name="T79" fmla="*/ 1190 h 2348"/>
                <a:gd name="T80" fmla="*/ 2180 w 2342"/>
                <a:gd name="T81" fmla="*/ 996 h 2348"/>
                <a:gd name="T82" fmla="*/ 2322 w 2342"/>
                <a:gd name="T83" fmla="*/ 808 h 2348"/>
                <a:gd name="T84" fmla="*/ 2335 w 2342"/>
                <a:gd name="T85" fmla="*/ 595 h 2348"/>
                <a:gd name="T86" fmla="*/ 2270 w 2342"/>
                <a:gd name="T87" fmla="*/ 459 h 2348"/>
                <a:gd name="T88" fmla="*/ 2128 w 2342"/>
                <a:gd name="T89" fmla="*/ 446 h 2348"/>
                <a:gd name="T90" fmla="*/ 1908 w 2342"/>
                <a:gd name="T91" fmla="*/ 401 h 2348"/>
                <a:gd name="T92" fmla="*/ 1766 w 2342"/>
                <a:gd name="T93" fmla="*/ 155 h 2348"/>
                <a:gd name="T94" fmla="*/ 1539 w 2342"/>
                <a:gd name="T95" fmla="*/ 116 h 2348"/>
                <a:gd name="T96" fmla="*/ 1248 w 2342"/>
                <a:gd name="T97" fmla="*/ 13 h 2348"/>
                <a:gd name="T98" fmla="*/ 1158 w 2342"/>
                <a:gd name="T99" fmla="*/ 0 h 2348"/>
                <a:gd name="T100" fmla="*/ 1100 w 2342"/>
                <a:gd name="T101" fmla="*/ 77 h 2348"/>
                <a:gd name="T102" fmla="*/ 1009 w 2342"/>
                <a:gd name="T103" fmla="*/ 252 h 2348"/>
                <a:gd name="T104" fmla="*/ 860 w 2342"/>
                <a:gd name="T105" fmla="*/ 440 h 2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2" h="2348">
                  <a:moveTo>
                    <a:pt x="7" y="181"/>
                  </a:moveTo>
                  <a:lnTo>
                    <a:pt x="7" y="181"/>
                  </a:lnTo>
                  <a:cubicBezTo>
                    <a:pt x="78" y="181"/>
                    <a:pt x="78" y="181"/>
                    <a:pt x="78" y="181"/>
                  </a:cubicBezTo>
                  <a:cubicBezTo>
                    <a:pt x="97" y="181"/>
                    <a:pt x="103" y="200"/>
                    <a:pt x="123" y="200"/>
                  </a:cubicBezTo>
                  <a:cubicBezTo>
                    <a:pt x="136" y="200"/>
                    <a:pt x="142" y="187"/>
                    <a:pt x="155" y="187"/>
                  </a:cubicBezTo>
                  <a:cubicBezTo>
                    <a:pt x="207" y="187"/>
                    <a:pt x="207" y="187"/>
                    <a:pt x="207" y="187"/>
                  </a:cubicBezTo>
                  <a:cubicBezTo>
                    <a:pt x="233" y="194"/>
                    <a:pt x="233" y="194"/>
                    <a:pt x="233" y="194"/>
                  </a:cubicBezTo>
                  <a:cubicBezTo>
                    <a:pt x="265" y="181"/>
                    <a:pt x="265" y="136"/>
                    <a:pt x="304" y="136"/>
                  </a:cubicBezTo>
                  <a:cubicBezTo>
                    <a:pt x="317" y="136"/>
                    <a:pt x="310" y="168"/>
                    <a:pt x="317" y="181"/>
                  </a:cubicBezTo>
                  <a:cubicBezTo>
                    <a:pt x="330" y="194"/>
                    <a:pt x="349" y="187"/>
                    <a:pt x="362" y="200"/>
                  </a:cubicBezTo>
                  <a:cubicBezTo>
                    <a:pt x="382" y="220"/>
                    <a:pt x="375" y="239"/>
                    <a:pt x="382" y="265"/>
                  </a:cubicBezTo>
                  <a:cubicBezTo>
                    <a:pt x="382" y="297"/>
                    <a:pt x="401" y="310"/>
                    <a:pt x="401" y="343"/>
                  </a:cubicBezTo>
                  <a:cubicBezTo>
                    <a:pt x="401" y="362"/>
                    <a:pt x="401" y="362"/>
                    <a:pt x="401" y="362"/>
                  </a:cubicBezTo>
                  <a:cubicBezTo>
                    <a:pt x="395" y="355"/>
                    <a:pt x="395" y="349"/>
                    <a:pt x="382" y="349"/>
                  </a:cubicBezTo>
                  <a:cubicBezTo>
                    <a:pt x="349" y="349"/>
                    <a:pt x="343" y="375"/>
                    <a:pt x="310" y="388"/>
                  </a:cubicBezTo>
                  <a:cubicBezTo>
                    <a:pt x="310" y="355"/>
                    <a:pt x="304" y="323"/>
                    <a:pt x="272" y="323"/>
                  </a:cubicBezTo>
                  <a:cubicBezTo>
                    <a:pt x="246" y="323"/>
                    <a:pt x="246" y="355"/>
                    <a:pt x="220" y="375"/>
                  </a:cubicBezTo>
                  <a:cubicBezTo>
                    <a:pt x="188" y="401"/>
                    <a:pt x="155" y="394"/>
                    <a:pt x="123" y="414"/>
                  </a:cubicBezTo>
                  <a:cubicBezTo>
                    <a:pt x="110" y="414"/>
                    <a:pt x="110" y="414"/>
                    <a:pt x="110" y="414"/>
                  </a:cubicBezTo>
                  <a:cubicBezTo>
                    <a:pt x="117" y="401"/>
                    <a:pt x="123" y="394"/>
                    <a:pt x="123" y="381"/>
                  </a:cubicBezTo>
                  <a:cubicBezTo>
                    <a:pt x="123" y="304"/>
                    <a:pt x="123" y="304"/>
                    <a:pt x="123" y="304"/>
                  </a:cubicBezTo>
                  <a:cubicBezTo>
                    <a:pt x="78" y="291"/>
                    <a:pt x="52" y="291"/>
                    <a:pt x="0" y="291"/>
                  </a:cubicBezTo>
                  <a:cubicBezTo>
                    <a:pt x="0" y="284"/>
                    <a:pt x="0" y="284"/>
                    <a:pt x="0" y="278"/>
                  </a:cubicBezTo>
                  <a:cubicBezTo>
                    <a:pt x="0" y="252"/>
                    <a:pt x="13" y="239"/>
                    <a:pt x="13" y="213"/>
                  </a:cubicBezTo>
                  <a:cubicBezTo>
                    <a:pt x="13" y="200"/>
                    <a:pt x="13" y="194"/>
                    <a:pt x="7" y="181"/>
                  </a:cubicBezTo>
                  <a:close/>
                  <a:moveTo>
                    <a:pt x="272" y="459"/>
                  </a:moveTo>
                  <a:lnTo>
                    <a:pt x="272" y="459"/>
                  </a:lnTo>
                  <a:cubicBezTo>
                    <a:pt x="272" y="446"/>
                    <a:pt x="265" y="440"/>
                    <a:pt x="259" y="433"/>
                  </a:cubicBezTo>
                  <a:cubicBezTo>
                    <a:pt x="246" y="440"/>
                    <a:pt x="246" y="440"/>
                    <a:pt x="246" y="440"/>
                  </a:cubicBezTo>
                  <a:cubicBezTo>
                    <a:pt x="246" y="453"/>
                    <a:pt x="246" y="465"/>
                    <a:pt x="233" y="478"/>
                  </a:cubicBezTo>
                  <a:cubicBezTo>
                    <a:pt x="226" y="491"/>
                    <a:pt x="207" y="491"/>
                    <a:pt x="207" y="504"/>
                  </a:cubicBezTo>
                  <a:cubicBezTo>
                    <a:pt x="207" y="517"/>
                    <a:pt x="226" y="524"/>
                    <a:pt x="233" y="537"/>
                  </a:cubicBezTo>
                  <a:cubicBezTo>
                    <a:pt x="239" y="562"/>
                    <a:pt x="239" y="575"/>
                    <a:pt x="252" y="601"/>
                  </a:cubicBezTo>
                  <a:cubicBezTo>
                    <a:pt x="272" y="550"/>
                    <a:pt x="272" y="511"/>
                    <a:pt x="272" y="459"/>
                  </a:cubicBezTo>
                  <a:close/>
                  <a:moveTo>
                    <a:pt x="860" y="440"/>
                  </a:moveTo>
                  <a:lnTo>
                    <a:pt x="860" y="440"/>
                  </a:lnTo>
                  <a:cubicBezTo>
                    <a:pt x="873" y="446"/>
                    <a:pt x="880" y="459"/>
                    <a:pt x="893" y="472"/>
                  </a:cubicBezTo>
                  <a:cubicBezTo>
                    <a:pt x="931" y="524"/>
                    <a:pt x="951" y="556"/>
                    <a:pt x="970" y="614"/>
                  </a:cubicBezTo>
                  <a:cubicBezTo>
                    <a:pt x="1009" y="705"/>
                    <a:pt x="1054" y="744"/>
                    <a:pt x="1093" y="841"/>
                  </a:cubicBezTo>
                  <a:cubicBezTo>
                    <a:pt x="1151" y="970"/>
                    <a:pt x="1158" y="1054"/>
                    <a:pt x="1158" y="1190"/>
                  </a:cubicBezTo>
                  <a:cubicBezTo>
                    <a:pt x="1158" y="1235"/>
                    <a:pt x="1158" y="1235"/>
                    <a:pt x="1158" y="1235"/>
                  </a:cubicBezTo>
                  <a:cubicBezTo>
                    <a:pt x="1158" y="1300"/>
                    <a:pt x="1125" y="1332"/>
                    <a:pt x="1119" y="1403"/>
                  </a:cubicBezTo>
                  <a:cubicBezTo>
                    <a:pt x="1119" y="1410"/>
                    <a:pt x="1119" y="1410"/>
                    <a:pt x="1119" y="1416"/>
                  </a:cubicBezTo>
                  <a:cubicBezTo>
                    <a:pt x="1119" y="1468"/>
                    <a:pt x="1125" y="1507"/>
                    <a:pt x="1138" y="1545"/>
                  </a:cubicBezTo>
                  <a:lnTo>
                    <a:pt x="1138" y="1545"/>
                  </a:lnTo>
                  <a:cubicBezTo>
                    <a:pt x="1177" y="1545"/>
                    <a:pt x="1203" y="1552"/>
                    <a:pt x="1248" y="1552"/>
                  </a:cubicBezTo>
                  <a:cubicBezTo>
                    <a:pt x="1384" y="1552"/>
                    <a:pt x="1384" y="1552"/>
                    <a:pt x="1384" y="1552"/>
                  </a:cubicBezTo>
                  <a:cubicBezTo>
                    <a:pt x="1391" y="1642"/>
                    <a:pt x="1391" y="1642"/>
                    <a:pt x="1391" y="1642"/>
                  </a:cubicBezTo>
                  <a:cubicBezTo>
                    <a:pt x="1391" y="1752"/>
                    <a:pt x="1391" y="1817"/>
                    <a:pt x="1391" y="1927"/>
                  </a:cubicBezTo>
                  <a:cubicBezTo>
                    <a:pt x="1391" y="1979"/>
                    <a:pt x="1416" y="2005"/>
                    <a:pt x="1423" y="2063"/>
                  </a:cubicBezTo>
                  <a:cubicBezTo>
                    <a:pt x="1429" y="2095"/>
                    <a:pt x="1423" y="2108"/>
                    <a:pt x="1423" y="2140"/>
                  </a:cubicBezTo>
                  <a:cubicBezTo>
                    <a:pt x="1423" y="2186"/>
                    <a:pt x="1429" y="2212"/>
                    <a:pt x="1423" y="2257"/>
                  </a:cubicBezTo>
                  <a:cubicBezTo>
                    <a:pt x="1332" y="2257"/>
                    <a:pt x="1332" y="2257"/>
                    <a:pt x="1332" y="2257"/>
                  </a:cubicBezTo>
                  <a:lnTo>
                    <a:pt x="1332" y="2257"/>
                  </a:lnTo>
                  <a:cubicBezTo>
                    <a:pt x="1332" y="2263"/>
                    <a:pt x="1371" y="2289"/>
                    <a:pt x="1397" y="2308"/>
                  </a:cubicBezTo>
                  <a:cubicBezTo>
                    <a:pt x="1416" y="2321"/>
                    <a:pt x="1416" y="2347"/>
                    <a:pt x="1442" y="2347"/>
                  </a:cubicBezTo>
                  <a:cubicBezTo>
                    <a:pt x="1455" y="2347"/>
                    <a:pt x="1468" y="2334"/>
                    <a:pt x="1475" y="2321"/>
                  </a:cubicBezTo>
                  <a:cubicBezTo>
                    <a:pt x="1481" y="2302"/>
                    <a:pt x="1488" y="2289"/>
                    <a:pt x="1500" y="2270"/>
                  </a:cubicBezTo>
                  <a:cubicBezTo>
                    <a:pt x="1526" y="2244"/>
                    <a:pt x="1539" y="2224"/>
                    <a:pt x="1565" y="2198"/>
                  </a:cubicBezTo>
                  <a:cubicBezTo>
                    <a:pt x="1611" y="2147"/>
                    <a:pt x="1643" y="2121"/>
                    <a:pt x="1675" y="2063"/>
                  </a:cubicBezTo>
                  <a:cubicBezTo>
                    <a:pt x="1688" y="2037"/>
                    <a:pt x="1682" y="2017"/>
                    <a:pt x="1701" y="1992"/>
                  </a:cubicBezTo>
                  <a:cubicBezTo>
                    <a:pt x="1720" y="1972"/>
                    <a:pt x="1753" y="1972"/>
                    <a:pt x="1779" y="1966"/>
                  </a:cubicBezTo>
                  <a:cubicBezTo>
                    <a:pt x="1804" y="1953"/>
                    <a:pt x="1824" y="1933"/>
                    <a:pt x="1850" y="1921"/>
                  </a:cubicBezTo>
                  <a:cubicBezTo>
                    <a:pt x="1876" y="1908"/>
                    <a:pt x="1908" y="1908"/>
                    <a:pt x="1908" y="1882"/>
                  </a:cubicBezTo>
                  <a:cubicBezTo>
                    <a:pt x="1908" y="1875"/>
                    <a:pt x="1902" y="1869"/>
                    <a:pt x="1902" y="1862"/>
                  </a:cubicBezTo>
                  <a:cubicBezTo>
                    <a:pt x="1895" y="1843"/>
                    <a:pt x="1895" y="1830"/>
                    <a:pt x="1895" y="1804"/>
                  </a:cubicBezTo>
                  <a:cubicBezTo>
                    <a:pt x="1895" y="1785"/>
                    <a:pt x="1895" y="1772"/>
                    <a:pt x="1902" y="1752"/>
                  </a:cubicBezTo>
                  <a:cubicBezTo>
                    <a:pt x="1902" y="1739"/>
                    <a:pt x="1902" y="1720"/>
                    <a:pt x="1908" y="1714"/>
                  </a:cubicBezTo>
                  <a:cubicBezTo>
                    <a:pt x="1914" y="1707"/>
                    <a:pt x="1934" y="1714"/>
                    <a:pt x="1940" y="1707"/>
                  </a:cubicBezTo>
                  <a:cubicBezTo>
                    <a:pt x="1960" y="1701"/>
                    <a:pt x="1966" y="1688"/>
                    <a:pt x="1979" y="1675"/>
                  </a:cubicBezTo>
                  <a:cubicBezTo>
                    <a:pt x="2005" y="1655"/>
                    <a:pt x="2031" y="1642"/>
                    <a:pt x="2031" y="1617"/>
                  </a:cubicBezTo>
                  <a:cubicBezTo>
                    <a:pt x="2031" y="1545"/>
                    <a:pt x="2031" y="1545"/>
                    <a:pt x="2031" y="1545"/>
                  </a:cubicBezTo>
                  <a:cubicBezTo>
                    <a:pt x="2031" y="1526"/>
                    <a:pt x="2024" y="1513"/>
                    <a:pt x="2031" y="1494"/>
                  </a:cubicBezTo>
                  <a:cubicBezTo>
                    <a:pt x="2050" y="1448"/>
                    <a:pt x="2089" y="1436"/>
                    <a:pt x="2089" y="1390"/>
                  </a:cubicBezTo>
                  <a:cubicBezTo>
                    <a:pt x="2089" y="1364"/>
                    <a:pt x="2089" y="1345"/>
                    <a:pt x="2076" y="1319"/>
                  </a:cubicBezTo>
                  <a:cubicBezTo>
                    <a:pt x="2076" y="1306"/>
                    <a:pt x="2063" y="1300"/>
                    <a:pt x="2063" y="1287"/>
                  </a:cubicBezTo>
                  <a:cubicBezTo>
                    <a:pt x="2063" y="1274"/>
                    <a:pt x="2076" y="1280"/>
                    <a:pt x="2076" y="1274"/>
                  </a:cubicBezTo>
                  <a:cubicBezTo>
                    <a:pt x="2095" y="1248"/>
                    <a:pt x="2115" y="1235"/>
                    <a:pt x="2134" y="1216"/>
                  </a:cubicBezTo>
                  <a:lnTo>
                    <a:pt x="2134" y="1216"/>
                  </a:lnTo>
                  <a:cubicBezTo>
                    <a:pt x="2128" y="1203"/>
                    <a:pt x="2115" y="1196"/>
                    <a:pt x="2095" y="1190"/>
                  </a:cubicBezTo>
                  <a:cubicBezTo>
                    <a:pt x="2089" y="1170"/>
                    <a:pt x="2089" y="1170"/>
                    <a:pt x="2089" y="1170"/>
                  </a:cubicBezTo>
                  <a:cubicBezTo>
                    <a:pt x="2134" y="1112"/>
                    <a:pt x="2128" y="1054"/>
                    <a:pt x="2180" y="996"/>
                  </a:cubicBezTo>
                  <a:cubicBezTo>
                    <a:pt x="2212" y="963"/>
                    <a:pt x="2264" y="996"/>
                    <a:pt x="2302" y="957"/>
                  </a:cubicBezTo>
                  <a:cubicBezTo>
                    <a:pt x="2335" y="918"/>
                    <a:pt x="2322" y="866"/>
                    <a:pt x="2322" y="808"/>
                  </a:cubicBezTo>
                  <a:cubicBezTo>
                    <a:pt x="2322" y="737"/>
                    <a:pt x="2302" y="679"/>
                    <a:pt x="2238" y="646"/>
                  </a:cubicBezTo>
                  <a:cubicBezTo>
                    <a:pt x="2264" y="614"/>
                    <a:pt x="2290" y="595"/>
                    <a:pt x="2335" y="595"/>
                  </a:cubicBezTo>
                  <a:cubicBezTo>
                    <a:pt x="2335" y="543"/>
                    <a:pt x="2341" y="517"/>
                    <a:pt x="2335" y="465"/>
                  </a:cubicBezTo>
                  <a:cubicBezTo>
                    <a:pt x="2309" y="465"/>
                    <a:pt x="2296" y="459"/>
                    <a:pt x="2270" y="459"/>
                  </a:cubicBezTo>
                  <a:cubicBezTo>
                    <a:pt x="2231" y="459"/>
                    <a:pt x="2218" y="498"/>
                    <a:pt x="2180" y="498"/>
                  </a:cubicBezTo>
                  <a:cubicBezTo>
                    <a:pt x="2154" y="498"/>
                    <a:pt x="2154" y="446"/>
                    <a:pt x="2128" y="446"/>
                  </a:cubicBezTo>
                  <a:cubicBezTo>
                    <a:pt x="2076" y="446"/>
                    <a:pt x="2057" y="498"/>
                    <a:pt x="2005" y="498"/>
                  </a:cubicBezTo>
                  <a:cubicBezTo>
                    <a:pt x="1947" y="498"/>
                    <a:pt x="1934" y="446"/>
                    <a:pt x="1908" y="401"/>
                  </a:cubicBezTo>
                  <a:cubicBezTo>
                    <a:pt x="1876" y="336"/>
                    <a:pt x="1869" y="291"/>
                    <a:pt x="1850" y="220"/>
                  </a:cubicBezTo>
                  <a:cubicBezTo>
                    <a:pt x="1837" y="181"/>
                    <a:pt x="1798" y="174"/>
                    <a:pt x="1766" y="155"/>
                  </a:cubicBezTo>
                  <a:cubicBezTo>
                    <a:pt x="1720" y="123"/>
                    <a:pt x="1701" y="90"/>
                    <a:pt x="1649" y="90"/>
                  </a:cubicBezTo>
                  <a:cubicBezTo>
                    <a:pt x="1604" y="90"/>
                    <a:pt x="1585" y="103"/>
                    <a:pt x="1539" y="116"/>
                  </a:cubicBezTo>
                  <a:cubicBezTo>
                    <a:pt x="1488" y="116"/>
                    <a:pt x="1455" y="123"/>
                    <a:pt x="1403" y="103"/>
                  </a:cubicBezTo>
                  <a:cubicBezTo>
                    <a:pt x="1339" y="77"/>
                    <a:pt x="1313" y="32"/>
                    <a:pt x="1248" y="13"/>
                  </a:cubicBezTo>
                  <a:cubicBezTo>
                    <a:pt x="1216" y="6"/>
                    <a:pt x="1190" y="19"/>
                    <a:pt x="1158" y="0"/>
                  </a:cubicBezTo>
                  <a:lnTo>
                    <a:pt x="1158" y="0"/>
                  </a:lnTo>
                  <a:lnTo>
                    <a:pt x="1158" y="0"/>
                  </a:lnTo>
                  <a:cubicBezTo>
                    <a:pt x="1138" y="32"/>
                    <a:pt x="1125" y="45"/>
                    <a:pt x="1100" y="77"/>
                  </a:cubicBezTo>
                  <a:cubicBezTo>
                    <a:pt x="1061" y="123"/>
                    <a:pt x="1061" y="162"/>
                    <a:pt x="1035" y="220"/>
                  </a:cubicBezTo>
                  <a:cubicBezTo>
                    <a:pt x="1028" y="233"/>
                    <a:pt x="1022" y="239"/>
                    <a:pt x="1009" y="252"/>
                  </a:cubicBezTo>
                  <a:cubicBezTo>
                    <a:pt x="970" y="304"/>
                    <a:pt x="944" y="330"/>
                    <a:pt x="905" y="375"/>
                  </a:cubicBezTo>
                  <a:cubicBezTo>
                    <a:pt x="886" y="394"/>
                    <a:pt x="873" y="414"/>
                    <a:pt x="860" y="440"/>
                  </a:cubicBezTo>
                  <a:close/>
                </a:path>
              </a:pathLst>
            </a:custGeom>
            <a:grpFill/>
            <a:ln w="28575"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71" name="Freeform 90">
              <a:extLst>
                <a:ext uri="{FF2B5EF4-FFF2-40B4-BE49-F238E27FC236}">
                  <a16:creationId xmlns:a16="http://schemas.microsoft.com/office/drawing/2014/main" id="{A3CB2062-AF0F-3E4A-90BE-94CBC3542DC2}"/>
                </a:ext>
              </a:extLst>
            </p:cNvPr>
            <p:cNvSpPr>
              <a:spLocks noChangeArrowheads="1"/>
            </p:cNvSpPr>
            <p:nvPr/>
          </p:nvSpPr>
          <p:spPr bwMode="auto">
            <a:xfrm>
              <a:off x="12570766" y="7519523"/>
              <a:ext cx="3150823" cy="2598912"/>
            </a:xfrm>
            <a:custGeom>
              <a:avLst/>
              <a:gdLst>
                <a:gd name="T0" fmla="*/ 4469 w 4554"/>
                <a:gd name="T1" fmla="*/ 3168 h 3757"/>
                <a:gd name="T2" fmla="*/ 4450 w 4554"/>
                <a:gd name="T3" fmla="*/ 3329 h 3757"/>
                <a:gd name="T4" fmla="*/ 4553 w 4554"/>
                <a:gd name="T5" fmla="*/ 3329 h 3757"/>
                <a:gd name="T6" fmla="*/ 4495 w 4554"/>
                <a:gd name="T7" fmla="*/ 3116 h 3757"/>
                <a:gd name="T8" fmla="*/ 2154 w 4554"/>
                <a:gd name="T9" fmla="*/ 3155 h 3757"/>
                <a:gd name="T10" fmla="*/ 2328 w 4554"/>
                <a:gd name="T11" fmla="*/ 3239 h 3757"/>
                <a:gd name="T12" fmla="*/ 2567 w 4554"/>
                <a:gd name="T13" fmla="*/ 3510 h 3757"/>
                <a:gd name="T14" fmla="*/ 2846 w 4554"/>
                <a:gd name="T15" fmla="*/ 3627 h 3757"/>
                <a:gd name="T16" fmla="*/ 3143 w 4554"/>
                <a:gd name="T17" fmla="*/ 3517 h 3757"/>
                <a:gd name="T18" fmla="*/ 3376 w 4554"/>
                <a:gd name="T19" fmla="*/ 3633 h 3757"/>
                <a:gd name="T20" fmla="*/ 3622 w 4554"/>
                <a:gd name="T21" fmla="*/ 3750 h 3757"/>
                <a:gd name="T22" fmla="*/ 3570 w 4554"/>
                <a:gd name="T23" fmla="*/ 3459 h 3757"/>
                <a:gd name="T24" fmla="*/ 3447 w 4554"/>
                <a:gd name="T25" fmla="*/ 3271 h 3757"/>
                <a:gd name="T26" fmla="*/ 3227 w 4554"/>
                <a:gd name="T27" fmla="*/ 3135 h 3757"/>
                <a:gd name="T28" fmla="*/ 3266 w 4554"/>
                <a:gd name="T29" fmla="*/ 3045 h 3757"/>
                <a:gd name="T30" fmla="*/ 3305 w 4554"/>
                <a:gd name="T31" fmla="*/ 2941 h 3757"/>
                <a:gd name="T32" fmla="*/ 3311 w 4554"/>
                <a:gd name="T33" fmla="*/ 2670 h 3757"/>
                <a:gd name="T34" fmla="*/ 3311 w 4554"/>
                <a:gd name="T35" fmla="*/ 2372 h 3757"/>
                <a:gd name="T36" fmla="*/ 3357 w 4554"/>
                <a:gd name="T37" fmla="*/ 2133 h 3757"/>
                <a:gd name="T38" fmla="*/ 3350 w 4554"/>
                <a:gd name="T39" fmla="*/ 2075 h 3757"/>
                <a:gd name="T40" fmla="*/ 3201 w 4554"/>
                <a:gd name="T41" fmla="*/ 1538 h 3757"/>
                <a:gd name="T42" fmla="*/ 3298 w 4554"/>
                <a:gd name="T43" fmla="*/ 1370 h 3757"/>
                <a:gd name="T44" fmla="*/ 3285 w 4554"/>
                <a:gd name="T45" fmla="*/ 1027 h 3757"/>
                <a:gd name="T46" fmla="*/ 3130 w 4554"/>
                <a:gd name="T47" fmla="*/ 1014 h 3757"/>
                <a:gd name="T48" fmla="*/ 3098 w 4554"/>
                <a:gd name="T49" fmla="*/ 1506 h 3757"/>
                <a:gd name="T50" fmla="*/ 2917 w 4554"/>
                <a:gd name="T51" fmla="*/ 1266 h 3757"/>
                <a:gd name="T52" fmla="*/ 2671 w 4554"/>
                <a:gd name="T53" fmla="*/ 1098 h 3757"/>
                <a:gd name="T54" fmla="*/ 2522 w 4554"/>
                <a:gd name="T55" fmla="*/ 1143 h 3757"/>
                <a:gd name="T56" fmla="*/ 2497 w 4554"/>
                <a:gd name="T57" fmla="*/ 891 h 3757"/>
                <a:gd name="T58" fmla="*/ 2645 w 4554"/>
                <a:gd name="T59" fmla="*/ 671 h 3757"/>
                <a:gd name="T60" fmla="*/ 2451 w 4554"/>
                <a:gd name="T61" fmla="*/ 549 h 3757"/>
                <a:gd name="T62" fmla="*/ 2406 w 4554"/>
                <a:gd name="T63" fmla="*/ 381 h 3757"/>
                <a:gd name="T64" fmla="*/ 2179 w 4554"/>
                <a:gd name="T65" fmla="*/ 194 h 3757"/>
                <a:gd name="T66" fmla="*/ 2063 w 4554"/>
                <a:gd name="T67" fmla="*/ 0 h 3757"/>
                <a:gd name="T68" fmla="*/ 1960 w 4554"/>
                <a:gd name="T69" fmla="*/ 155 h 3757"/>
                <a:gd name="T70" fmla="*/ 1876 w 4554"/>
                <a:gd name="T71" fmla="*/ 233 h 3757"/>
                <a:gd name="T72" fmla="*/ 1701 w 4554"/>
                <a:gd name="T73" fmla="*/ 181 h 3757"/>
                <a:gd name="T74" fmla="*/ 1565 w 4554"/>
                <a:gd name="T75" fmla="*/ 246 h 3757"/>
                <a:gd name="T76" fmla="*/ 1319 w 4554"/>
                <a:gd name="T77" fmla="*/ 252 h 3757"/>
                <a:gd name="T78" fmla="*/ 1196 w 4554"/>
                <a:gd name="T79" fmla="*/ 116 h 3757"/>
                <a:gd name="T80" fmla="*/ 1061 w 4554"/>
                <a:gd name="T81" fmla="*/ 142 h 3757"/>
                <a:gd name="T82" fmla="*/ 938 w 4554"/>
                <a:gd name="T83" fmla="*/ 187 h 3757"/>
                <a:gd name="T84" fmla="*/ 854 w 4554"/>
                <a:gd name="T85" fmla="*/ 310 h 3757"/>
                <a:gd name="T86" fmla="*/ 705 w 4554"/>
                <a:gd name="T87" fmla="*/ 97 h 3757"/>
                <a:gd name="T88" fmla="*/ 530 w 4554"/>
                <a:gd name="T89" fmla="*/ 362 h 3757"/>
                <a:gd name="T90" fmla="*/ 394 w 4554"/>
                <a:gd name="T91" fmla="*/ 414 h 3757"/>
                <a:gd name="T92" fmla="*/ 97 w 4554"/>
                <a:gd name="T93" fmla="*/ 362 h 3757"/>
                <a:gd name="T94" fmla="*/ 45 w 4554"/>
                <a:gd name="T95" fmla="*/ 349 h 3757"/>
                <a:gd name="T96" fmla="*/ 32 w 4554"/>
                <a:gd name="T97" fmla="*/ 621 h 3757"/>
                <a:gd name="T98" fmla="*/ 162 w 4554"/>
                <a:gd name="T99" fmla="*/ 827 h 3757"/>
                <a:gd name="T100" fmla="*/ 252 w 4554"/>
                <a:gd name="T101" fmla="*/ 1040 h 3757"/>
                <a:gd name="T102" fmla="*/ 362 w 4554"/>
                <a:gd name="T103" fmla="*/ 1215 h 3757"/>
                <a:gd name="T104" fmla="*/ 336 w 4554"/>
                <a:gd name="T105" fmla="*/ 1409 h 3757"/>
                <a:gd name="T106" fmla="*/ 420 w 4554"/>
                <a:gd name="T107" fmla="*/ 1590 h 3757"/>
                <a:gd name="T108" fmla="*/ 453 w 4554"/>
                <a:gd name="T109" fmla="*/ 1745 h 3757"/>
                <a:gd name="T110" fmla="*/ 698 w 4554"/>
                <a:gd name="T111" fmla="*/ 1887 h 3757"/>
                <a:gd name="T112" fmla="*/ 686 w 4554"/>
                <a:gd name="T113" fmla="*/ 2139 h 3757"/>
                <a:gd name="T114" fmla="*/ 686 w 4554"/>
                <a:gd name="T115" fmla="*/ 2340 h 3757"/>
                <a:gd name="T116" fmla="*/ 938 w 4554"/>
                <a:gd name="T117" fmla="*/ 2489 h 3757"/>
                <a:gd name="T118" fmla="*/ 1145 w 4554"/>
                <a:gd name="T119" fmla="*/ 2586 h 3757"/>
                <a:gd name="T120" fmla="*/ 1591 w 4554"/>
                <a:gd name="T121" fmla="*/ 2709 h 3757"/>
                <a:gd name="T122" fmla="*/ 1908 w 4554"/>
                <a:gd name="T123" fmla="*/ 2954 h 3757"/>
                <a:gd name="T124" fmla="*/ 2154 w 4554"/>
                <a:gd name="T125" fmla="*/ 3155 h 3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54" h="3757">
                  <a:moveTo>
                    <a:pt x="4469" y="3090"/>
                  </a:moveTo>
                  <a:lnTo>
                    <a:pt x="4469" y="3090"/>
                  </a:lnTo>
                  <a:cubicBezTo>
                    <a:pt x="4469" y="3168"/>
                    <a:pt x="4469" y="3168"/>
                    <a:pt x="4469" y="3168"/>
                  </a:cubicBezTo>
                  <a:cubicBezTo>
                    <a:pt x="4469" y="3206"/>
                    <a:pt x="4398" y="3187"/>
                    <a:pt x="4398" y="3219"/>
                  </a:cubicBezTo>
                  <a:cubicBezTo>
                    <a:pt x="4398" y="3245"/>
                    <a:pt x="4411" y="3265"/>
                    <a:pt x="4424" y="3290"/>
                  </a:cubicBezTo>
                  <a:cubicBezTo>
                    <a:pt x="4437" y="3303"/>
                    <a:pt x="4430" y="3329"/>
                    <a:pt x="4450" y="3329"/>
                  </a:cubicBezTo>
                  <a:cubicBezTo>
                    <a:pt x="4456" y="3329"/>
                    <a:pt x="4463" y="3323"/>
                    <a:pt x="4475" y="3323"/>
                  </a:cubicBezTo>
                  <a:cubicBezTo>
                    <a:pt x="4527" y="3329"/>
                    <a:pt x="4527" y="3329"/>
                    <a:pt x="4527" y="3329"/>
                  </a:cubicBezTo>
                  <a:cubicBezTo>
                    <a:pt x="4553" y="3329"/>
                    <a:pt x="4553" y="3329"/>
                    <a:pt x="4553" y="3329"/>
                  </a:cubicBezTo>
                  <a:cubicBezTo>
                    <a:pt x="4514" y="3239"/>
                    <a:pt x="4514" y="3239"/>
                    <a:pt x="4514" y="3239"/>
                  </a:cubicBezTo>
                  <a:cubicBezTo>
                    <a:pt x="4527" y="3213"/>
                    <a:pt x="4527" y="3213"/>
                    <a:pt x="4527" y="3213"/>
                  </a:cubicBezTo>
                  <a:cubicBezTo>
                    <a:pt x="4514" y="3174"/>
                    <a:pt x="4501" y="3155"/>
                    <a:pt x="4495" y="3116"/>
                  </a:cubicBezTo>
                  <a:cubicBezTo>
                    <a:pt x="4495" y="3097"/>
                    <a:pt x="4495" y="3051"/>
                    <a:pt x="4475" y="3064"/>
                  </a:cubicBezTo>
                  <a:cubicBezTo>
                    <a:pt x="4469" y="3071"/>
                    <a:pt x="4469" y="3083"/>
                    <a:pt x="4469" y="3090"/>
                  </a:cubicBezTo>
                  <a:close/>
                  <a:moveTo>
                    <a:pt x="2154" y="3155"/>
                  </a:moveTo>
                  <a:lnTo>
                    <a:pt x="2154" y="3155"/>
                  </a:lnTo>
                  <a:cubicBezTo>
                    <a:pt x="2205" y="3174"/>
                    <a:pt x="2231" y="3174"/>
                    <a:pt x="2277" y="3187"/>
                  </a:cubicBezTo>
                  <a:cubicBezTo>
                    <a:pt x="2302" y="3193"/>
                    <a:pt x="2309" y="3219"/>
                    <a:pt x="2328" y="3239"/>
                  </a:cubicBezTo>
                  <a:cubicBezTo>
                    <a:pt x="2354" y="3265"/>
                    <a:pt x="2374" y="3284"/>
                    <a:pt x="2399" y="3316"/>
                  </a:cubicBezTo>
                  <a:cubicBezTo>
                    <a:pt x="2438" y="3362"/>
                    <a:pt x="2477" y="3381"/>
                    <a:pt x="2516" y="3420"/>
                  </a:cubicBezTo>
                  <a:cubicBezTo>
                    <a:pt x="2542" y="3452"/>
                    <a:pt x="2542" y="3478"/>
                    <a:pt x="2567" y="3510"/>
                  </a:cubicBezTo>
                  <a:cubicBezTo>
                    <a:pt x="2587" y="3536"/>
                    <a:pt x="2613" y="3536"/>
                    <a:pt x="2639" y="3549"/>
                  </a:cubicBezTo>
                  <a:cubicBezTo>
                    <a:pt x="2684" y="3569"/>
                    <a:pt x="2716" y="3581"/>
                    <a:pt x="2768" y="3594"/>
                  </a:cubicBezTo>
                  <a:cubicBezTo>
                    <a:pt x="2794" y="3607"/>
                    <a:pt x="2813" y="3627"/>
                    <a:pt x="2846" y="3627"/>
                  </a:cubicBezTo>
                  <a:cubicBezTo>
                    <a:pt x="2878" y="3627"/>
                    <a:pt x="2891" y="3607"/>
                    <a:pt x="2923" y="3594"/>
                  </a:cubicBezTo>
                  <a:cubicBezTo>
                    <a:pt x="2975" y="3575"/>
                    <a:pt x="3007" y="3562"/>
                    <a:pt x="3059" y="3543"/>
                  </a:cubicBezTo>
                  <a:cubicBezTo>
                    <a:pt x="3092" y="3536"/>
                    <a:pt x="3111" y="3517"/>
                    <a:pt x="3143" y="3517"/>
                  </a:cubicBezTo>
                  <a:cubicBezTo>
                    <a:pt x="3162" y="3517"/>
                    <a:pt x="3169" y="3536"/>
                    <a:pt x="3182" y="3549"/>
                  </a:cubicBezTo>
                  <a:cubicBezTo>
                    <a:pt x="3214" y="3569"/>
                    <a:pt x="3234" y="3575"/>
                    <a:pt x="3273" y="3588"/>
                  </a:cubicBezTo>
                  <a:cubicBezTo>
                    <a:pt x="3311" y="3601"/>
                    <a:pt x="3337" y="3614"/>
                    <a:pt x="3376" y="3633"/>
                  </a:cubicBezTo>
                  <a:cubicBezTo>
                    <a:pt x="3415" y="3659"/>
                    <a:pt x="3447" y="3659"/>
                    <a:pt x="3486" y="3691"/>
                  </a:cubicBezTo>
                  <a:cubicBezTo>
                    <a:pt x="3518" y="3724"/>
                    <a:pt x="3544" y="3756"/>
                    <a:pt x="3589" y="3756"/>
                  </a:cubicBezTo>
                  <a:cubicBezTo>
                    <a:pt x="3602" y="3756"/>
                    <a:pt x="3609" y="3750"/>
                    <a:pt x="3622" y="3750"/>
                  </a:cubicBezTo>
                  <a:cubicBezTo>
                    <a:pt x="3564" y="3620"/>
                    <a:pt x="3564" y="3620"/>
                    <a:pt x="3564" y="3620"/>
                  </a:cubicBezTo>
                  <a:cubicBezTo>
                    <a:pt x="3583" y="3594"/>
                    <a:pt x="3596" y="3569"/>
                    <a:pt x="3596" y="3536"/>
                  </a:cubicBezTo>
                  <a:cubicBezTo>
                    <a:pt x="3596" y="3504"/>
                    <a:pt x="3570" y="3491"/>
                    <a:pt x="3570" y="3459"/>
                  </a:cubicBezTo>
                  <a:cubicBezTo>
                    <a:pt x="3570" y="3433"/>
                    <a:pt x="3583" y="3413"/>
                    <a:pt x="3589" y="3387"/>
                  </a:cubicBezTo>
                  <a:lnTo>
                    <a:pt x="3589" y="3387"/>
                  </a:lnTo>
                  <a:cubicBezTo>
                    <a:pt x="3538" y="3355"/>
                    <a:pt x="3499" y="3323"/>
                    <a:pt x="3447" y="3271"/>
                  </a:cubicBezTo>
                  <a:cubicBezTo>
                    <a:pt x="3421" y="3245"/>
                    <a:pt x="3395" y="3239"/>
                    <a:pt x="3369" y="3213"/>
                  </a:cubicBezTo>
                  <a:cubicBezTo>
                    <a:pt x="3344" y="3168"/>
                    <a:pt x="3318" y="3129"/>
                    <a:pt x="3266" y="3129"/>
                  </a:cubicBezTo>
                  <a:cubicBezTo>
                    <a:pt x="3253" y="3129"/>
                    <a:pt x="3247" y="3135"/>
                    <a:pt x="3227" y="3135"/>
                  </a:cubicBezTo>
                  <a:cubicBezTo>
                    <a:pt x="3214" y="3135"/>
                    <a:pt x="3201" y="3129"/>
                    <a:pt x="3188" y="3122"/>
                  </a:cubicBezTo>
                  <a:cubicBezTo>
                    <a:pt x="3195" y="3097"/>
                    <a:pt x="3214" y="3097"/>
                    <a:pt x="3227" y="3077"/>
                  </a:cubicBezTo>
                  <a:cubicBezTo>
                    <a:pt x="3240" y="3064"/>
                    <a:pt x="3247" y="3045"/>
                    <a:pt x="3266" y="3045"/>
                  </a:cubicBezTo>
                  <a:cubicBezTo>
                    <a:pt x="3285" y="3045"/>
                    <a:pt x="3298" y="3064"/>
                    <a:pt x="3311" y="3077"/>
                  </a:cubicBezTo>
                  <a:cubicBezTo>
                    <a:pt x="3311" y="3045"/>
                    <a:pt x="3311" y="3045"/>
                    <a:pt x="3311" y="3045"/>
                  </a:cubicBezTo>
                  <a:cubicBezTo>
                    <a:pt x="3305" y="2941"/>
                    <a:pt x="3305" y="2941"/>
                    <a:pt x="3305" y="2941"/>
                  </a:cubicBezTo>
                  <a:cubicBezTo>
                    <a:pt x="3305" y="2877"/>
                    <a:pt x="3305" y="2877"/>
                    <a:pt x="3305" y="2877"/>
                  </a:cubicBezTo>
                  <a:cubicBezTo>
                    <a:pt x="3305" y="2838"/>
                    <a:pt x="3318" y="2812"/>
                    <a:pt x="3318" y="2773"/>
                  </a:cubicBezTo>
                  <a:cubicBezTo>
                    <a:pt x="3318" y="2734"/>
                    <a:pt x="3311" y="2709"/>
                    <a:pt x="3311" y="2670"/>
                  </a:cubicBezTo>
                  <a:cubicBezTo>
                    <a:pt x="3311" y="2527"/>
                    <a:pt x="3311" y="2527"/>
                    <a:pt x="3311" y="2527"/>
                  </a:cubicBezTo>
                  <a:cubicBezTo>
                    <a:pt x="3305" y="2456"/>
                    <a:pt x="3305" y="2456"/>
                    <a:pt x="3305" y="2456"/>
                  </a:cubicBezTo>
                  <a:cubicBezTo>
                    <a:pt x="3311" y="2424"/>
                    <a:pt x="3311" y="2411"/>
                    <a:pt x="3311" y="2372"/>
                  </a:cubicBezTo>
                  <a:cubicBezTo>
                    <a:pt x="3311" y="2262"/>
                    <a:pt x="3311" y="2262"/>
                    <a:pt x="3311" y="2262"/>
                  </a:cubicBezTo>
                  <a:cubicBezTo>
                    <a:pt x="3311" y="2230"/>
                    <a:pt x="3311" y="2210"/>
                    <a:pt x="3324" y="2178"/>
                  </a:cubicBezTo>
                  <a:cubicBezTo>
                    <a:pt x="3331" y="2159"/>
                    <a:pt x="3357" y="2152"/>
                    <a:pt x="3357" y="2133"/>
                  </a:cubicBezTo>
                  <a:cubicBezTo>
                    <a:pt x="3357" y="2126"/>
                    <a:pt x="3350" y="2126"/>
                    <a:pt x="3350" y="2120"/>
                  </a:cubicBezTo>
                  <a:cubicBezTo>
                    <a:pt x="3324" y="2120"/>
                    <a:pt x="3305" y="2126"/>
                    <a:pt x="3279" y="2114"/>
                  </a:cubicBezTo>
                  <a:cubicBezTo>
                    <a:pt x="3298" y="2088"/>
                    <a:pt x="3318" y="2081"/>
                    <a:pt x="3350" y="2075"/>
                  </a:cubicBezTo>
                  <a:cubicBezTo>
                    <a:pt x="3337" y="2017"/>
                    <a:pt x="3285" y="2017"/>
                    <a:pt x="3253" y="1971"/>
                  </a:cubicBezTo>
                  <a:cubicBezTo>
                    <a:pt x="3182" y="1894"/>
                    <a:pt x="3143" y="1829"/>
                    <a:pt x="3143" y="1726"/>
                  </a:cubicBezTo>
                  <a:cubicBezTo>
                    <a:pt x="3143" y="1648"/>
                    <a:pt x="3201" y="1615"/>
                    <a:pt x="3201" y="1538"/>
                  </a:cubicBezTo>
                  <a:cubicBezTo>
                    <a:pt x="3195" y="1493"/>
                    <a:pt x="3201" y="1467"/>
                    <a:pt x="3221" y="1422"/>
                  </a:cubicBezTo>
                  <a:cubicBezTo>
                    <a:pt x="3234" y="1396"/>
                    <a:pt x="3247" y="1363"/>
                    <a:pt x="3279" y="1363"/>
                  </a:cubicBezTo>
                  <a:cubicBezTo>
                    <a:pt x="3285" y="1363"/>
                    <a:pt x="3292" y="1370"/>
                    <a:pt x="3298" y="1370"/>
                  </a:cubicBezTo>
                  <a:cubicBezTo>
                    <a:pt x="3266" y="1279"/>
                    <a:pt x="3234" y="1227"/>
                    <a:pt x="3234" y="1131"/>
                  </a:cubicBezTo>
                  <a:cubicBezTo>
                    <a:pt x="3234" y="1085"/>
                    <a:pt x="3260" y="1072"/>
                    <a:pt x="3285" y="1027"/>
                  </a:cubicBezTo>
                  <a:lnTo>
                    <a:pt x="3285" y="1027"/>
                  </a:lnTo>
                  <a:cubicBezTo>
                    <a:pt x="3273" y="1027"/>
                    <a:pt x="3279" y="1027"/>
                    <a:pt x="3266" y="1027"/>
                  </a:cubicBezTo>
                  <a:cubicBezTo>
                    <a:pt x="3247" y="1027"/>
                    <a:pt x="3240" y="1034"/>
                    <a:pt x="3221" y="1034"/>
                  </a:cubicBezTo>
                  <a:cubicBezTo>
                    <a:pt x="3188" y="1034"/>
                    <a:pt x="3169" y="1021"/>
                    <a:pt x="3130" y="1014"/>
                  </a:cubicBezTo>
                  <a:cubicBezTo>
                    <a:pt x="3130" y="1085"/>
                    <a:pt x="3124" y="1124"/>
                    <a:pt x="3098" y="1189"/>
                  </a:cubicBezTo>
                  <a:cubicBezTo>
                    <a:pt x="3150" y="1376"/>
                    <a:pt x="3150" y="1376"/>
                    <a:pt x="3150" y="1376"/>
                  </a:cubicBezTo>
                  <a:cubicBezTo>
                    <a:pt x="3143" y="1428"/>
                    <a:pt x="3137" y="1467"/>
                    <a:pt x="3098" y="1506"/>
                  </a:cubicBezTo>
                  <a:cubicBezTo>
                    <a:pt x="3059" y="1480"/>
                    <a:pt x="3053" y="1454"/>
                    <a:pt x="3027" y="1415"/>
                  </a:cubicBezTo>
                  <a:cubicBezTo>
                    <a:pt x="3001" y="1370"/>
                    <a:pt x="2981" y="1350"/>
                    <a:pt x="2956" y="1305"/>
                  </a:cubicBezTo>
                  <a:cubicBezTo>
                    <a:pt x="2949" y="1292"/>
                    <a:pt x="2936" y="1273"/>
                    <a:pt x="2917" y="1266"/>
                  </a:cubicBezTo>
                  <a:cubicBezTo>
                    <a:pt x="2872" y="1240"/>
                    <a:pt x="2833" y="1247"/>
                    <a:pt x="2794" y="1215"/>
                  </a:cubicBezTo>
                  <a:cubicBezTo>
                    <a:pt x="2762" y="1189"/>
                    <a:pt x="2742" y="1176"/>
                    <a:pt x="2716" y="1143"/>
                  </a:cubicBezTo>
                  <a:cubicBezTo>
                    <a:pt x="2703" y="1124"/>
                    <a:pt x="2697" y="1098"/>
                    <a:pt x="2671" y="1098"/>
                  </a:cubicBezTo>
                  <a:cubicBezTo>
                    <a:pt x="2658" y="1098"/>
                    <a:pt x="2652" y="1105"/>
                    <a:pt x="2639" y="1111"/>
                  </a:cubicBezTo>
                  <a:cubicBezTo>
                    <a:pt x="2606" y="1118"/>
                    <a:pt x="2587" y="1118"/>
                    <a:pt x="2555" y="1131"/>
                  </a:cubicBezTo>
                  <a:cubicBezTo>
                    <a:pt x="2542" y="1137"/>
                    <a:pt x="2535" y="1143"/>
                    <a:pt x="2522" y="1143"/>
                  </a:cubicBezTo>
                  <a:cubicBezTo>
                    <a:pt x="2497" y="1143"/>
                    <a:pt x="2497" y="1105"/>
                    <a:pt x="2490" y="1079"/>
                  </a:cubicBezTo>
                  <a:cubicBezTo>
                    <a:pt x="2483" y="1046"/>
                    <a:pt x="2477" y="1027"/>
                    <a:pt x="2477" y="995"/>
                  </a:cubicBezTo>
                  <a:cubicBezTo>
                    <a:pt x="2477" y="956"/>
                    <a:pt x="2477" y="924"/>
                    <a:pt x="2497" y="891"/>
                  </a:cubicBezTo>
                  <a:cubicBezTo>
                    <a:pt x="2509" y="872"/>
                    <a:pt x="2529" y="865"/>
                    <a:pt x="2542" y="846"/>
                  </a:cubicBezTo>
                  <a:cubicBezTo>
                    <a:pt x="2561" y="827"/>
                    <a:pt x="2567" y="814"/>
                    <a:pt x="2581" y="794"/>
                  </a:cubicBezTo>
                  <a:cubicBezTo>
                    <a:pt x="2619" y="755"/>
                    <a:pt x="2645" y="723"/>
                    <a:pt x="2645" y="671"/>
                  </a:cubicBezTo>
                  <a:cubicBezTo>
                    <a:pt x="2645" y="614"/>
                    <a:pt x="2593" y="588"/>
                    <a:pt x="2567" y="537"/>
                  </a:cubicBezTo>
                  <a:cubicBezTo>
                    <a:pt x="2555" y="543"/>
                    <a:pt x="2548" y="549"/>
                    <a:pt x="2535" y="549"/>
                  </a:cubicBezTo>
                  <a:cubicBezTo>
                    <a:pt x="2451" y="549"/>
                    <a:pt x="2451" y="549"/>
                    <a:pt x="2451" y="549"/>
                  </a:cubicBezTo>
                  <a:cubicBezTo>
                    <a:pt x="2419" y="549"/>
                    <a:pt x="2419" y="517"/>
                    <a:pt x="2406" y="491"/>
                  </a:cubicBezTo>
                  <a:cubicBezTo>
                    <a:pt x="2393" y="465"/>
                    <a:pt x="2367" y="452"/>
                    <a:pt x="2367" y="420"/>
                  </a:cubicBezTo>
                  <a:cubicBezTo>
                    <a:pt x="2367" y="401"/>
                    <a:pt x="2393" y="394"/>
                    <a:pt x="2406" y="381"/>
                  </a:cubicBezTo>
                  <a:cubicBezTo>
                    <a:pt x="2406" y="271"/>
                    <a:pt x="2406" y="271"/>
                    <a:pt x="2406" y="271"/>
                  </a:cubicBezTo>
                  <a:cubicBezTo>
                    <a:pt x="2335" y="246"/>
                    <a:pt x="2283" y="246"/>
                    <a:pt x="2212" y="220"/>
                  </a:cubicBezTo>
                  <a:cubicBezTo>
                    <a:pt x="2199" y="213"/>
                    <a:pt x="2192" y="200"/>
                    <a:pt x="2179" y="194"/>
                  </a:cubicBezTo>
                  <a:cubicBezTo>
                    <a:pt x="2160" y="181"/>
                    <a:pt x="2141" y="181"/>
                    <a:pt x="2128" y="168"/>
                  </a:cubicBezTo>
                  <a:cubicBezTo>
                    <a:pt x="2115" y="161"/>
                    <a:pt x="2121" y="149"/>
                    <a:pt x="2115" y="136"/>
                  </a:cubicBezTo>
                  <a:cubicBezTo>
                    <a:pt x="2089" y="84"/>
                    <a:pt x="2076" y="58"/>
                    <a:pt x="2063" y="0"/>
                  </a:cubicBezTo>
                  <a:lnTo>
                    <a:pt x="2063" y="0"/>
                  </a:lnTo>
                  <a:cubicBezTo>
                    <a:pt x="2024" y="26"/>
                    <a:pt x="2011" y="45"/>
                    <a:pt x="1986" y="84"/>
                  </a:cubicBezTo>
                  <a:cubicBezTo>
                    <a:pt x="1973" y="103"/>
                    <a:pt x="1960" y="123"/>
                    <a:pt x="1960" y="155"/>
                  </a:cubicBezTo>
                  <a:cubicBezTo>
                    <a:pt x="1960" y="252"/>
                    <a:pt x="1960" y="252"/>
                    <a:pt x="1960" y="252"/>
                  </a:cubicBezTo>
                  <a:cubicBezTo>
                    <a:pt x="1927" y="252"/>
                    <a:pt x="1927" y="252"/>
                    <a:pt x="1927" y="252"/>
                  </a:cubicBezTo>
                  <a:cubicBezTo>
                    <a:pt x="1908" y="252"/>
                    <a:pt x="1895" y="233"/>
                    <a:pt x="1876" y="233"/>
                  </a:cubicBezTo>
                  <a:cubicBezTo>
                    <a:pt x="1850" y="233"/>
                    <a:pt x="1837" y="239"/>
                    <a:pt x="1817" y="239"/>
                  </a:cubicBezTo>
                  <a:cubicBezTo>
                    <a:pt x="1785" y="239"/>
                    <a:pt x="1766" y="233"/>
                    <a:pt x="1746" y="220"/>
                  </a:cubicBezTo>
                  <a:cubicBezTo>
                    <a:pt x="1720" y="207"/>
                    <a:pt x="1720" y="181"/>
                    <a:pt x="1701" y="181"/>
                  </a:cubicBezTo>
                  <a:cubicBezTo>
                    <a:pt x="1688" y="181"/>
                    <a:pt x="1675" y="187"/>
                    <a:pt x="1662" y="194"/>
                  </a:cubicBezTo>
                  <a:cubicBezTo>
                    <a:pt x="1643" y="194"/>
                    <a:pt x="1630" y="194"/>
                    <a:pt x="1610" y="194"/>
                  </a:cubicBezTo>
                  <a:cubicBezTo>
                    <a:pt x="1584" y="200"/>
                    <a:pt x="1572" y="220"/>
                    <a:pt x="1565" y="246"/>
                  </a:cubicBezTo>
                  <a:cubicBezTo>
                    <a:pt x="1559" y="259"/>
                    <a:pt x="1559" y="278"/>
                    <a:pt x="1546" y="278"/>
                  </a:cubicBezTo>
                  <a:cubicBezTo>
                    <a:pt x="1513" y="278"/>
                    <a:pt x="1500" y="265"/>
                    <a:pt x="1475" y="265"/>
                  </a:cubicBezTo>
                  <a:cubicBezTo>
                    <a:pt x="1416" y="265"/>
                    <a:pt x="1371" y="284"/>
                    <a:pt x="1319" y="252"/>
                  </a:cubicBezTo>
                  <a:cubicBezTo>
                    <a:pt x="1300" y="239"/>
                    <a:pt x="1300" y="220"/>
                    <a:pt x="1287" y="207"/>
                  </a:cubicBezTo>
                  <a:cubicBezTo>
                    <a:pt x="1274" y="194"/>
                    <a:pt x="1261" y="194"/>
                    <a:pt x="1248" y="181"/>
                  </a:cubicBezTo>
                  <a:cubicBezTo>
                    <a:pt x="1222" y="161"/>
                    <a:pt x="1222" y="136"/>
                    <a:pt x="1196" y="116"/>
                  </a:cubicBezTo>
                  <a:cubicBezTo>
                    <a:pt x="1190" y="110"/>
                    <a:pt x="1190" y="97"/>
                    <a:pt x="1184" y="97"/>
                  </a:cubicBezTo>
                  <a:cubicBezTo>
                    <a:pt x="1151" y="97"/>
                    <a:pt x="1132" y="103"/>
                    <a:pt x="1106" y="116"/>
                  </a:cubicBezTo>
                  <a:cubicBezTo>
                    <a:pt x="1087" y="129"/>
                    <a:pt x="1080" y="142"/>
                    <a:pt x="1061" y="142"/>
                  </a:cubicBezTo>
                  <a:cubicBezTo>
                    <a:pt x="1028" y="142"/>
                    <a:pt x="1015" y="110"/>
                    <a:pt x="983" y="110"/>
                  </a:cubicBezTo>
                  <a:cubicBezTo>
                    <a:pt x="970" y="110"/>
                    <a:pt x="964" y="123"/>
                    <a:pt x="957" y="136"/>
                  </a:cubicBezTo>
                  <a:cubicBezTo>
                    <a:pt x="944" y="155"/>
                    <a:pt x="944" y="168"/>
                    <a:pt x="938" y="187"/>
                  </a:cubicBezTo>
                  <a:cubicBezTo>
                    <a:pt x="931" y="220"/>
                    <a:pt x="918" y="239"/>
                    <a:pt x="912" y="278"/>
                  </a:cubicBezTo>
                  <a:cubicBezTo>
                    <a:pt x="905" y="297"/>
                    <a:pt x="905" y="323"/>
                    <a:pt x="886" y="323"/>
                  </a:cubicBezTo>
                  <a:cubicBezTo>
                    <a:pt x="873" y="323"/>
                    <a:pt x="860" y="323"/>
                    <a:pt x="854" y="310"/>
                  </a:cubicBezTo>
                  <a:cubicBezTo>
                    <a:pt x="841" y="297"/>
                    <a:pt x="847" y="278"/>
                    <a:pt x="841" y="259"/>
                  </a:cubicBezTo>
                  <a:cubicBezTo>
                    <a:pt x="828" y="239"/>
                    <a:pt x="808" y="233"/>
                    <a:pt x="796" y="220"/>
                  </a:cubicBezTo>
                  <a:cubicBezTo>
                    <a:pt x="750" y="175"/>
                    <a:pt x="750" y="136"/>
                    <a:pt x="705" y="97"/>
                  </a:cubicBezTo>
                  <a:cubicBezTo>
                    <a:pt x="698" y="97"/>
                    <a:pt x="692" y="103"/>
                    <a:pt x="686" y="97"/>
                  </a:cubicBezTo>
                  <a:cubicBezTo>
                    <a:pt x="666" y="181"/>
                    <a:pt x="679" y="239"/>
                    <a:pt x="634" y="310"/>
                  </a:cubicBezTo>
                  <a:cubicBezTo>
                    <a:pt x="608" y="349"/>
                    <a:pt x="569" y="349"/>
                    <a:pt x="530" y="362"/>
                  </a:cubicBezTo>
                  <a:cubicBezTo>
                    <a:pt x="511" y="375"/>
                    <a:pt x="492" y="375"/>
                    <a:pt x="479" y="394"/>
                  </a:cubicBezTo>
                  <a:cubicBezTo>
                    <a:pt x="459" y="407"/>
                    <a:pt x="453" y="433"/>
                    <a:pt x="427" y="433"/>
                  </a:cubicBezTo>
                  <a:cubicBezTo>
                    <a:pt x="414" y="433"/>
                    <a:pt x="408" y="420"/>
                    <a:pt x="394" y="414"/>
                  </a:cubicBezTo>
                  <a:cubicBezTo>
                    <a:pt x="349" y="388"/>
                    <a:pt x="323" y="362"/>
                    <a:pt x="272" y="362"/>
                  </a:cubicBezTo>
                  <a:cubicBezTo>
                    <a:pt x="233" y="362"/>
                    <a:pt x="220" y="401"/>
                    <a:pt x="188" y="401"/>
                  </a:cubicBezTo>
                  <a:cubicBezTo>
                    <a:pt x="149" y="401"/>
                    <a:pt x="129" y="381"/>
                    <a:pt x="97" y="362"/>
                  </a:cubicBezTo>
                  <a:cubicBezTo>
                    <a:pt x="84" y="356"/>
                    <a:pt x="78" y="336"/>
                    <a:pt x="65" y="336"/>
                  </a:cubicBezTo>
                  <a:cubicBezTo>
                    <a:pt x="58" y="336"/>
                    <a:pt x="52" y="349"/>
                    <a:pt x="45" y="349"/>
                  </a:cubicBezTo>
                  <a:lnTo>
                    <a:pt x="45" y="349"/>
                  </a:lnTo>
                  <a:cubicBezTo>
                    <a:pt x="32" y="401"/>
                    <a:pt x="0" y="427"/>
                    <a:pt x="0" y="485"/>
                  </a:cubicBezTo>
                  <a:cubicBezTo>
                    <a:pt x="0" y="504"/>
                    <a:pt x="13" y="517"/>
                    <a:pt x="19" y="537"/>
                  </a:cubicBezTo>
                  <a:cubicBezTo>
                    <a:pt x="32" y="569"/>
                    <a:pt x="13" y="595"/>
                    <a:pt x="32" y="621"/>
                  </a:cubicBezTo>
                  <a:cubicBezTo>
                    <a:pt x="39" y="634"/>
                    <a:pt x="58" y="640"/>
                    <a:pt x="65" y="647"/>
                  </a:cubicBezTo>
                  <a:cubicBezTo>
                    <a:pt x="97" y="666"/>
                    <a:pt x="123" y="684"/>
                    <a:pt x="129" y="723"/>
                  </a:cubicBezTo>
                  <a:cubicBezTo>
                    <a:pt x="136" y="762"/>
                    <a:pt x="142" y="788"/>
                    <a:pt x="162" y="827"/>
                  </a:cubicBezTo>
                  <a:cubicBezTo>
                    <a:pt x="181" y="878"/>
                    <a:pt x="226" y="898"/>
                    <a:pt x="226" y="956"/>
                  </a:cubicBezTo>
                  <a:cubicBezTo>
                    <a:pt x="226" y="982"/>
                    <a:pt x="220" y="995"/>
                    <a:pt x="220" y="1014"/>
                  </a:cubicBezTo>
                  <a:cubicBezTo>
                    <a:pt x="220" y="1034"/>
                    <a:pt x="239" y="1034"/>
                    <a:pt x="252" y="1040"/>
                  </a:cubicBezTo>
                  <a:cubicBezTo>
                    <a:pt x="278" y="1059"/>
                    <a:pt x="291" y="1072"/>
                    <a:pt x="323" y="1092"/>
                  </a:cubicBezTo>
                  <a:cubicBezTo>
                    <a:pt x="349" y="1105"/>
                    <a:pt x="369" y="1131"/>
                    <a:pt x="369" y="1163"/>
                  </a:cubicBezTo>
                  <a:cubicBezTo>
                    <a:pt x="369" y="1182"/>
                    <a:pt x="362" y="1195"/>
                    <a:pt x="362" y="1215"/>
                  </a:cubicBezTo>
                  <a:cubicBezTo>
                    <a:pt x="356" y="1227"/>
                    <a:pt x="362" y="1240"/>
                    <a:pt x="362" y="1253"/>
                  </a:cubicBezTo>
                  <a:cubicBezTo>
                    <a:pt x="356" y="1273"/>
                    <a:pt x="336" y="1279"/>
                    <a:pt x="336" y="1305"/>
                  </a:cubicBezTo>
                  <a:cubicBezTo>
                    <a:pt x="336" y="1409"/>
                    <a:pt x="336" y="1409"/>
                    <a:pt x="336" y="1409"/>
                  </a:cubicBezTo>
                  <a:cubicBezTo>
                    <a:pt x="336" y="1428"/>
                    <a:pt x="349" y="1441"/>
                    <a:pt x="356" y="1460"/>
                  </a:cubicBezTo>
                  <a:cubicBezTo>
                    <a:pt x="369" y="1486"/>
                    <a:pt x="375" y="1506"/>
                    <a:pt x="388" y="1531"/>
                  </a:cubicBezTo>
                  <a:cubicBezTo>
                    <a:pt x="401" y="1551"/>
                    <a:pt x="420" y="1564"/>
                    <a:pt x="420" y="1590"/>
                  </a:cubicBezTo>
                  <a:cubicBezTo>
                    <a:pt x="420" y="1615"/>
                    <a:pt x="408" y="1635"/>
                    <a:pt x="408" y="1661"/>
                  </a:cubicBezTo>
                  <a:cubicBezTo>
                    <a:pt x="408" y="1680"/>
                    <a:pt x="453" y="1732"/>
                    <a:pt x="453" y="1745"/>
                  </a:cubicBezTo>
                  <a:lnTo>
                    <a:pt x="453" y="1745"/>
                  </a:lnTo>
                  <a:cubicBezTo>
                    <a:pt x="517" y="1777"/>
                    <a:pt x="563" y="1784"/>
                    <a:pt x="634" y="1810"/>
                  </a:cubicBezTo>
                  <a:cubicBezTo>
                    <a:pt x="653" y="1816"/>
                    <a:pt x="673" y="1816"/>
                    <a:pt x="686" y="1829"/>
                  </a:cubicBezTo>
                  <a:cubicBezTo>
                    <a:pt x="698" y="1848"/>
                    <a:pt x="698" y="1861"/>
                    <a:pt x="698" y="1887"/>
                  </a:cubicBezTo>
                  <a:cubicBezTo>
                    <a:pt x="698" y="1913"/>
                    <a:pt x="705" y="1932"/>
                    <a:pt x="705" y="1958"/>
                  </a:cubicBezTo>
                  <a:cubicBezTo>
                    <a:pt x="705" y="1997"/>
                    <a:pt x="673" y="2017"/>
                    <a:pt x="673" y="2062"/>
                  </a:cubicBezTo>
                  <a:cubicBezTo>
                    <a:pt x="673" y="2094"/>
                    <a:pt x="686" y="2107"/>
                    <a:pt x="686" y="2139"/>
                  </a:cubicBezTo>
                  <a:cubicBezTo>
                    <a:pt x="686" y="2172"/>
                    <a:pt x="673" y="2185"/>
                    <a:pt x="673" y="2217"/>
                  </a:cubicBezTo>
                  <a:cubicBezTo>
                    <a:pt x="673" y="2307"/>
                    <a:pt x="673" y="2307"/>
                    <a:pt x="673" y="2307"/>
                  </a:cubicBezTo>
                  <a:cubicBezTo>
                    <a:pt x="673" y="2321"/>
                    <a:pt x="686" y="2327"/>
                    <a:pt x="686" y="2340"/>
                  </a:cubicBezTo>
                  <a:cubicBezTo>
                    <a:pt x="686" y="2437"/>
                    <a:pt x="686" y="2437"/>
                    <a:pt x="686" y="2437"/>
                  </a:cubicBezTo>
                  <a:cubicBezTo>
                    <a:pt x="731" y="2437"/>
                    <a:pt x="750" y="2456"/>
                    <a:pt x="789" y="2469"/>
                  </a:cubicBezTo>
                  <a:cubicBezTo>
                    <a:pt x="841" y="2489"/>
                    <a:pt x="886" y="2482"/>
                    <a:pt x="938" y="2489"/>
                  </a:cubicBezTo>
                  <a:lnTo>
                    <a:pt x="938" y="2489"/>
                  </a:lnTo>
                  <a:cubicBezTo>
                    <a:pt x="977" y="2502"/>
                    <a:pt x="1015" y="2508"/>
                    <a:pt x="1054" y="2521"/>
                  </a:cubicBezTo>
                  <a:cubicBezTo>
                    <a:pt x="1093" y="2540"/>
                    <a:pt x="1106" y="2566"/>
                    <a:pt x="1145" y="2586"/>
                  </a:cubicBezTo>
                  <a:cubicBezTo>
                    <a:pt x="1184" y="2605"/>
                    <a:pt x="1216" y="2598"/>
                    <a:pt x="1268" y="2605"/>
                  </a:cubicBezTo>
                  <a:cubicBezTo>
                    <a:pt x="1332" y="2611"/>
                    <a:pt x="1365" y="2637"/>
                    <a:pt x="1423" y="2657"/>
                  </a:cubicBezTo>
                  <a:cubicBezTo>
                    <a:pt x="1488" y="2676"/>
                    <a:pt x="1533" y="2676"/>
                    <a:pt x="1591" y="2709"/>
                  </a:cubicBezTo>
                  <a:cubicBezTo>
                    <a:pt x="1649" y="2741"/>
                    <a:pt x="1675" y="2779"/>
                    <a:pt x="1733" y="2825"/>
                  </a:cubicBezTo>
                  <a:cubicBezTo>
                    <a:pt x="1766" y="2857"/>
                    <a:pt x="1779" y="2877"/>
                    <a:pt x="1817" y="2896"/>
                  </a:cubicBezTo>
                  <a:cubicBezTo>
                    <a:pt x="1850" y="2915"/>
                    <a:pt x="1876" y="2928"/>
                    <a:pt x="1908" y="2954"/>
                  </a:cubicBezTo>
                  <a:cubicBezTo>
                    <a:pt x="1973" y="3006"/>
                    <a:pt x="2024" y="3019"/>
                    <a:pt x="2102" y="3058"/>
                  </a:cubicBezTo>
                  <a:cubicBezTo>
                    <a:pt x="2115" y="3064"/>
                    <a:pt x="2121" y="3077"/>
                    <a:pt x="2128" y="3090"/>
                  </a:cubicBezTo>
                  <a:cubicBezTo>
                    <a:pt x="2141" y="3116"/>
                    <a:pt x="2147" y="3129"/>
                    <a:pt x="2154" y="3155"/>
                  </a:cubicBezTo>
                  <a:close/>
                </a:path>
              </a:pathLst>
            </a:custGeom>
            <a:grpFill/>
            <a:ln w="28575"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72" name="Freeform 91">
              <a:extLst>
                <a:ext uri="{FF2B5EF4-FFF2-40B4-BE49-F238E27FC236}">
                  <a16:creationId xmlns:a16="http://schemas.microsoft.com/office/drawing/2014/main" id="{BA77C3AE-448E-9940-ACB8-138928C121FD}"/>
                </a:ext>
              </a:extLst>
            </p:cNvPr>
            <p:cNvSpPr>
              <a:spLocks noChangeArrowheads="1"/>
            </p:cNvSpPr>
            <p:nvPr/>
          </p:nvSpPr>
          <p:spPr bwMode="auto">
            <a:xfrm>
              <a:off x="13815236" y="9700534"/>
              <a:ext cx="1994809" cy="1735659"/>
            </a:xfrm>
            <a:custGeom>
              <a:avLst/>
              <a:gdLst>
                <a:gd name="T0" fmla="*/ 356 w 2885"/>
                <a:gd name="T1" fmla="*/ 0 h 2510"/>
                <a:gd name="T2" fmla="*/ 530 w 2885"/>
                <a:gd name="T3" fmla="*/ 84 h 2510"/>
                <a:gd name="T4" fmla="*/ 718 w 2885"/>
                <a:gd name="T5" fmla="*/ 265 h 2510"/>
                <a:gd name="T6" fmla="*/ 841 w 2885"/>
                <a:gd name="T7" fmla="*/ 394 h 2510"/>
                <a:gd name="T8" fmla="*/ 1048 w 2885"/>
                <a:gd name="T9" fmla="*/ 472 h 2510"/>
                <a:gd name="T10" fmla="*/ 1261 w 2885"/>
                <a:gd name="T11" fmla="*/ 388 h 2510"/>
                <a:gd name="T12" fmla="*/ 1384 w 2885"/>
                <a:gd name="T13" fmla="*/ 394 h 2510"/>
                <a:gd name="T14" fmla="*/ 1578 w 2885"/>
                <a:gd name="T15" fmla="*/ 478 h 2510"/>
                <a:gd name="T16" fmla="*/ 1791 w 2885"/>
                <a:gd name="T17" fmla="*/ 601 h 2510"/>
                <a:gd name="T18" fmla="*/ 1766 w 2885"/>
                <a:gd name="T19" fmla="*/ 465 h 2510"/>
                <a:gd name="T20" fmla="*/ 1772 w 2885"/>
                <a:gd name="T21" fmla="*/ 304 h 2510"/>
                <a:gd name="T22" fmla="*/ 1791 w 2885"/>
                <a:gd name="T23" fmla="*/ 232 h 2510"/>
                <a:gd name="T24" fmla="*/ 2037 w 2885"/>
                <a:gd name="T25" fmla="*/ 355 h 2510"/>
                <a:gd name="T26" fmla="*/ 2121 w 2885"/>
                <a:gd name="T27" fmla="*/ 569 h 2510"/>
                <a:gd name="T28" fmla="*/ 2289 w 2885"/>
                <a:gd name="T29" fmla="*/ 802 h 2510"/>
                <a:gd name="T30" fmla="*/ 2341 w 2885"/>
                <a:gd name="T31" fmla="*/ 957 h 2510"/>
                <a:gd name="T32" fmla="*/ 2425 w 2885"/>
                <a:gd name="T33" fmla="*/ 1164 h 2510"/>
                <a:gd name="T34" fmla="*/ 2619 w 2885"/>
                <a:gd name="T35" fmla="*/ 1565 h 2510"/>
                <a:gd name="T36" fmla="*/ 2826 w 2885"/>
                <a:gd name="T37" fmla="*/ 2024 h 2510"/>
                <a:gd name="T38" fmla="*/ 2884 w 2885"/>
                <a:gd name="T39" fmla="*/ 2250 h 2510"/>
                <a:gd name="T40" fmla="*/ 2729 w 2885"/>
                <a:gd name="T41" fmla="*/ 2386 h 2510"/>
                <a:gd name="T42" fmla="*/ 2613 w 2885"/>
                <a:gd name="T43" fmla="*/ 2366 h 2510"/>
                <a:gd name="T44" fmla="*/ 2516 w 2885"/>
                <a:gd name="T45" fmla="*/ 2308 h 2510"/>
                <a:gd name="T46" fmla="*/ 2250 w 2885"/>
                <a:gd name="T47" fmla="*/ 2198 h 2510"/>
                <a:gd name="T48" fmla="*/ 2005 w 2885"/>
                <a:gd name="T49" fmla="*/ 2153 h 2510"/>
                <a:gd name="T50" fmla="*/ 1571 w 2885"/>
                <a:gd name="T51" fmla="*/ 2509 h 2510"/>
                <a:gd name="T52" fmla="*/ 1410 w 2885"/>
                <a:gd name="T53" fmla="*/ 2334 h 2510"/>
                <a:gd name="T54" fmla="*/ 1390 w 2885"/>
                <a:gd name="T55" fmla="*/ 2153 h 2510"/>
                <a:gd name="T56" fmla="*/ 1390 w 2885"/>
                <a:gd name="T57" fmla="*/ 2069 h 2510"/>
                <a:gd name="T58" fmla="*/ 1216 w 2885"/>
                <a:gd name="T59" fmla="*/ 1914 h 2510"/>
                <a:gd name="T60" fmla="*/ 976 w 2885"/>
                <a:gd name="T61" fmla="*/ 1830 h 2510"/>
                <a:gd name="T62" fmla="*/ 808 w 2885"/>
                <a:gd name="T63" fmla="*/ 1771 h 2510"/>
                <a:gd name="T64" fmla="*/ 666 w 2885"/>
                <a:gd name="T65" fmla="*/ 1675 h 2510"/>
                <a:gd name="T66" fmla="*/ 685 w 2885"/>
                <a:gd name="T67" fmla="*/ 1616 h 2510"/>
                <a:gd name="T68" fmla="*/ 459 w 2885"/>
                <a:gd name="T69" fmla="*/ 1545 h 2510"/>
                <a:gd name="T70" fmla="*/ 375 w 2885"/>
                <a:gd name="T71" fmla="*/ 1558 h 2510"/>
                <a:gd name="T72" fmla="*/ 285 w 2885"/>
                <a:gd name="T73" fmla="*/ 1429 h 2510"/>
                <a:gd name="T74" fmla="*/ 162 w 2885"/>
                <a:gd name="T75" fmla="*/ 1299 h 2510"/>
                <a:gd name="T76" fmla="*/ 492 w 2885"/>
                <a:gd name="T77" fmla="*/ 931 h 2510"/>
                <a:gd name="T78" fmla="*/ 155 w 2885"/>
                <a:gd name="T79" fmla="*/ 1151 h 2510"/>
                <a:gd name="T80" fmla="*/ 0 w 2885"/>
                <a:gd name="T81" fmla="*/ 1196 h 2510"/>
                <a:gd name="T82" fmla="*/ 26 w 2885"/>
                <a:gd name="T83" fmla="*/ 1138 h 2510"/>
                <a:gd name="T84" fmla="*/ 90 w 2885"/>
                <a:gd name="T85" fmla="*/ 1106 h 2510"/>
                <a:gd name="T86" fmla="*/ 65 w 2885"/>
                <a:gd name="T87" fmla="*/ 1041 h 2510"/>
                <a:gd name="T88" fmla="*/ 6 w 2885"/>
                <a:gd name="T89" fmla="*/ 989 h 2510"/>
                <a:gd name="T90" fmla="*/ 52 w 2885"/>
                <a:gd name="T91" fmla="*/ 840 h 2510"/>
                <a:gd name="T92" fmla="*/ 129 w 2885"/>
                <a:gd name="T93" fmla="*/ 692 h 2510"/>
                <a:gd name="T94" fmla="*/ 200 w 2885"/>
                <a:gd name="T95" fmla="*/ 653 h 2510"/>
                <a:gd name="T96" fmla="*/ 226 w 2885"/>
                <a:gd name="T97" fmla="*/ 498 h 2510"/>
                <a:gd name="T98" fmla="*/ 272 w 2885"/>
                <a:gd name="T99" fmla="*/ 239 h 2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5" h="2510">
                  <a:moveTo>
                    <a:pt x="356" y="0"/>
                  </a:moveTo>
                  <a:lnTo>
                    <a:pt x="356" y="0"/>
                  </a:lnTo>
                  <a:cubicBezTo>
                    <a:pt x="407" y="19"/>
                    <a:pt x="433" y="19"/>
                    <a:pt x="479" y="32"/>
                  </a:cubicBezTo>
                  <a:cubicBezTo>
                    <a:pt x="504" y="38"/>
                    <a:pt x="511" y="64"/>
                    <a:pt x="530" y="84"/>
                  </a:cubicBezTo>
                  <a:cubicBezTo>
                    <a:pt x="556" y="110"/>
                    <a:pt x="576" y="129"/>
                    <a:pt x="601" y="161"/>
                  </a:cubicBezTo>
                  <a:cubicBezTo>
                    <a:pt x="640" y="207"/>
                    <a:pt x="679" y="226"/>
                    <a:pt x="718" y="265"/>
                  </a:cubicBezTo>
                  <a:cubicBezTo>
                    <a:pt x="744" y="297"/>
                    <a:pt x="744" y="323"/>
                    <a:pt x="769" y="355"/>
                  </a:cubicBezTo>
                  <a:cubicBezTo>
                    <a:pt x="789" y="381"/>
                    <a:pt x="815" y="381"/>
                    <a:pt x="841" y="394"/>
                  </a:cubicBezTo>
                  <a:cubicBezTo>
                    <a:pt x="886" y="414"/>
                    <a:pt x="918" y="426"/>
                    <a:pt x="970" y="439"/>
                  </a:cubicBezTo>
                  <a:cubicBezTo>
                    <a:pt x="996" y="452"/>
                    <a:pt x="1015" y="472"/>
                    <a:pt x="1048" y="472"/>
                  </a:cubicBezTo>
                  <a:cubicBezTo>
                    <a:pt x="1080" y="472"/>
                    <a:pt x="1093" y="452"/>
                    <a:pt x="1125" y="439"/>
                  </a:cubicBezTo>
                  <a:cubicBezTo>
                    <a:pt x="1177" y="420"/>
                    <a:pt x="1209" y="407"/>
                    <a:pt x="1261" y="388"/>
                  </a:cubicBezTo>
                  <a:cubicBezTo>
                    <a:pt x="1294" y="381"/>
                    <a:pt x="1313" y="362"/>
                    <a:pt x="1345" y="362"/>
                  </a:cubicBezTo>
                  <a:cubicBezTo>
                    <a:pt x="1364" y="362"/>
                    <a:pt x="1371" y="381"/>
                    <a:pt x="1384" y="394"/>
                  </a:cubicBezTo>
                  <a:cubicBezTo>
                    <a:pt x="1416" y="414"/>
                    <a:pt x="1436" y="420"/>
                    <a:pt x="1475" y="433"/>
                  </a:cubicBezTo>
                  <a:cubicBezTo>
                    <a:pt x="1513" y="446"/>
                    <a:pt x="1539" y="459"/>
                    <a:pt x="1578" y="478"/>
                  </a:cubicBezTo>
                  <a:cubicBezTo>
                    <a:pt x="1617" y="504"/>
                    <a:pt x="1649" y="504"/>
                    <a:pt x="1688" y="536"/>
                  </a:cubicBezTo>
                  <a:cubicBezTo>
                    <a:pt x="1720" y="569"/>
                    <a:pt x="1746" y="601"/>
                    <a:pt x="1791" y="601"/>
                  </a:cubicBezTo>
                  <a:cubicBezTo>
                    <a:pt x="1804" y="601"/>
                    <a:pt x="1811" y="595"/>
                    <a:pt x="1824" y="595"/>
                  </a:cubicBezTo>
                  <a:cubicBezTo>
                    <a:pt x="1766" y="465"/>
                    <a:pt x="1766" y="465"/>
                    <a:pt x="1766" y="465"/>
                  </a:cubicBezTo>
                  <a:cubicBezTo>
                    <a:pt x="1785" y="439"/>
                    <a:pt x="1798" y="414"/>
                    <a:pt x="1798" y="381"/>
                  </a:cubicBezTo>
                  <a:cubicBezTo>
                    <a:pt x="1798" y="349"/>
                    <a:pt x="1772" y="336"/>
                    <a:pt x="1772" y="304"/>
                  </a:cubicBezTo>
                  <a:cubicBezTo>
                    <a:pt x="1772" y="278"/>
                    <a:pt x="1785" y="258"/>
                    <a:pt x="1791" y="232"/>
                  </a:cubicBezTo>
                  <a:lnTo>
                    <a:pt x="1791" y="232"/>
                  </a:lnTo>
                  <a:cubicBezTo>
                    <a:pt x="1811" y="245"/>
                    <a:pt x="1830" y="252"/>
                    <a:pt x="1850" y="265"/>
                  </a:cubicBezTo>
                  <a:cubicBezTo>
                    <a:pt x="1921" y="304"/>
                    <a:pt x="1966" y="310"/>
                    <a:pt x="2037" y="355"/>
                  </a:cubicBezTo>
                  <a:cubicBezTo>
                    <a:pt x="2102" y="394"/>
                    <a:pt x="2134" y="452"/>
                    <a:pt x="2134" y="530"/>
                  </a:cubicBezTo>
                  <a:cubicBezTo>
                    <a:pt x="2134" y="549"/>
                    <a:pt x="2121" y="556"/>
                    <a:pt x="2121" y="569"/>
                  </a:cubicBezTo>
                  <a:cubicBezTo>
                    <a:pt x="2121" y="601"/>
                    <a:pt x="2147" y="607"/>
                    <a:pt x="2160" y="640"/>
                  </a:cubicBezTo>
                  <a:cubicBezTo>
                    <a:pt x="2199" y="711"/>
                    <a:pt x="2238" y="743"/>
                    <a:pt x="2289" y="802"/>
                  </a:cubicBezTo>
                  <a:cubicBezTo>
                    <a:pt x="2322" y="834"/>
                    <a:pt x="2348" y="860"/>
                    <a:pt x="2348" y="905"/>
                  </a:cubicBezTo>
                  <a:cubicBezTo>
                    <a:pt x="2348" y="924"/>
                    <a:pt x="2341" y="937"/>
                    <a:pt x="2341" y="957"/>
                  </a:cubicBezTo>
                  <a:cubicBezTo>
                    <a:pt x="2341" y="983"/>
                    <a:pt x="2341" y="995"/>
                    <a:pt x="2341" y="1021"/>
                  </a:cubicBezTo>
                  <a:cubicBezTo>
                    <a:pt x="2380" y="1073"/>
                    <a:pt x="2393" y="1106"/>
                    <a:pt x="2425" y="1164"/>
                  </a:cubicBezTo>
                  <a:cubicBezTo>
                    <a:pt x="2484" y="1261"/>
                    <a:pt x="2529" y="1312"/>
                    <a:pt x="2574" y="1416"/>
                  </a:cubicBezTo>
                  <a:cubicBezTo>
                    <a:pt x="2600" y="1468"/>
                    <a:pt x="2593" y="1513"/>
                    <a:pt x="2619" y="1565"/>
                  </a:cubicBezTo>
                  <a:cubicBezTo>
                    <a:pt x="2658" y="1649"/>
                    <a:pt x="2697" y="1687"/>
                    <a:pt x="2729" y="1771"/>
                  </a:cubicBezTo>
                  <a:cubicBezTo>
                    <a:pt x="2774" y="1862"/>
                    <a:pt x="2787" y="1920"/>
                    <a:pt x="2826" y="2024"/>
                  </a:cubicBezTo>
                  <a:cubicBezTo>
                    <a:pt x="2852" y="2095"/>
                    <a:pt x="2884" y="2134"/>
                    <a:pt x="2884" y="2211"/>
                  </a:cubicBezTo>
                  <a:cubicBezTo>
                    <a:pt x="2884" y="2250"/>
                    <a:pt x="2884" y="2250"/>
                    <a:pt x="2884" y="2250"/>
                  </a:cubicBezTo>
                  <a:cubicBezTo>
                    <a:pt x="2884" y="2289"/>
                    <a:pt x="2884" y="2321"/>
                    <a:pt x="2859" y="2347"/>
                  </a:cubicBezTo>
                  <a:cubicBezTo>
                    <a:pt x="2826" y="2386"/>
                    <a:pt x="2781" y="2386"/>
                    <a:pt x="2729" y="2386"/>
                  </a:cubicBezTo>
                  <a:cubicBezTo>
                    <a:pt x="2684" y="2386"/>
                    <a:pt x="2684" y="2386"/>
                    <a:pt x="2684" y="2386"/>
                  </a:cubicBezTo>
                  <a:cubicBezTo>
                    <a:pt x="2658" y="2386"/>
                    <a:pt x="2639" y="2373"/>
                    <a:pt x="2613" y="2366"/>
                  </a:cubicBezTo>
                  <a:cubicBezTo>
                    <a:pt x="2587" y="2366"/>
                    <a:pt x="2568" y="2373"/>
                    <a:pt x="2548" y="2354"/>
                  </a:cubicBezTo>
                  <a:cubicBezTo>
                    <a:pt x="2529" y="2341"/>
                    <a:pt x="2529" y="2321"/>
                    <a:pt x="2516" y="2308"/>
                  </a:cubicBezTo>
                  <a:cubicBezTo>
                    <a:pt x="2464" y="2257"/>
                    <a:pt x="2432" y="2218"/>
                    <a:pt x="2361" y="2211"/>
                  </a:cubicBezTo>
                  <a:cubicBezTo>
                    <a:pt x="2322" y="2205"/>
                    <a:pt x="2296" y="2211"/>
                    <a:pt x="2250" y="2198"/>
                  </a:cubicBezTo>
                  <a:cubicBezTo>
                    <a:pt x="2231" y="2198"/>
                    <a:pt x="2225" y="2185"/>
                    <a:pt x="2205" y="2179"/>
                  </a:cubicBezTo>
                  <a:cubicBezTo>
                    <a:pt x="2128" y="2153"/>
                    <a:pt x="2082" y="2153"/>
                    <a:pt x="2005" y="2153"/>
                  </a:cubicBezTo>
                  <a:cubicBezTo>
                    <a:pt x="1843" y="2153"/>
                    <a:pt x="1759" y="2257"/>
                    <a:pt x="1656" y="2379"/>
                  </a:cubicBezTo>
                  <a:cubicBezTo>
                    <a:pt x="1617" y="2431"/>
                    <a:pt x="1617" y="2477"/>
                    <a:pt x="1571" y="2509"/>
                  </a:cubicBezTo>
                  <a:cubicBezTo>
                    <a:pt x="1539" y="2477"/>
                    <a:pt x="1533" y="2451"/>
                    <a:pt x="1500" y="2418"/>
                  </a:cubicBezTo>
                  <a:cubicBezTo>
                    <a:pt x="1468" y="2379"/>
                    <a:pt x="1436" y="2373"/>
                    <a:pt x="1410" y="2334"/>
                  </a:cubicBezTo>
                  <a:cubicBezTo>
                    <a:pt x="1384" y="2295"/>
                    <a:pt x="1390" y="2263"/>
                    <a:pt x="1390" y="2211"/>
                  </a:cubicBezTo>
                  <a:cubicBezTo>
                    <a:pt x="1390" y="2153"/>
                    <a:pt x="1390" y="2153"/>
                    <a:pt x="1390" y="2153"/>
                  </a:cubicBezTo>
                  <a:cubicBezTo>
                    <a:pt x="1390" y="2147"/>
                    <a:pt x="1390" y="2147"/>
                    <a:pt x="1390" y="2140"/>
                  </a:cubicBezTo>
                  <a:cubicBezTo>
                    <a:pt x="1390" y="2114"/>
                    <a:pt x="1390" y="2101"/>
                    <a:pt x="1390" y="2069"/>
                  </a:cubicBezTo>
                  <a:cubicBezTo>
                    <a:pt x="1390" y="2024"/>
                    <a:pt x="1332" y="2017"/>
                    <a:pt x="1294" y="1991"/>
                  </a:cubicBezTo>
                  <a:cubicBezTo>
                    <a:pt x="1248" y="1985"/>
                    <a:pt x="1235" y="1953"/>
                    <a:pt x="1216" y="1914"/>
                  </a:cubicBezTo>
                  <a:cubicBezTo>
                    <a:pt x="1209" y="1933"/>
                    <a:pt x="1209" y="1946"/>
                    <a:pt x="1203" y="1966"/>
                  </a:cubicBezTo>
                  <a:cubicBezTo>
                    <a:pt x="1099" y="1933"/>
                    <a:pt x="1061" y="1888"/>
                    <a:pt x="976" y="1830"/>
                  </a:cubicBezTo>
                  <a:cubicBezTo>
                    <a:pt x="944" y="1804"/>
                    <a:pt x="925" y="1771"/>
                    <a:pt x="886" y="1771"/>
                  </a:cubicBezTo>
                  <a:cubicBezTo>
                    <a:pt x="808" y="1771"/>
                    <a:pt x="808" y="1771"/>
                    <a:pt x="808" y="1771"/>
                  </a:cubicBezTo>
                  <a:cubicBezTo>
                    <a:pt x="776" y="1771"/>
                    <a:pt x="776" y="1739"/>
                    <a:pt x="750" y="1713"/>
                  </a:cubicBezTo>
                  <a:cubicBezTo>
                    <a:pt x="724" y="1694"/>
                    <a:pt x="699" y="1687"/>
                    <a:pt x="666" y="1675"/>
                  </a:cubicBezTo>
                  <a:cubicBezTo>
                    <a:pt x="679" y="1636"/>
                    <a:pt x="718" y="1629"/>
                    <a:pt x="737" y="1590"/>
                  </a:cubicBezTo>
                  <a:cubicBezTo>
                    <a:pt x="718" y="1603"/>
                    <a:pt x="711" y="1616"/>
                    <a:pt x="685" y="1616"/>
                  </a:cubicBezTo>
                  <a:cubicBezTo>
                    <a:pt x="660" y="1616"/>
                    <a:pt x="653" y="1590"/>
                    <a:pt x="627" y="1584"/>
                  </a:cubicBezTo>
                  <a:cubicBezTo>
                    <a:pt x="563" y="1558"/>
                    <a:pt x="524" y="1545"/>
                    <a:pt x="459" y="1545"/>
                  </a:cubicBezTo>
                  <a:cubicBezTo>
                    <a:pt x="407" y="1545"/>
                    <a:pt x="407" y="1545"/>
                    <a:pt x="407" y="1545"/>
                  </a:cubicBezTo>
                  <a:cubicBezTo>
                    <a:pt x="394" y="1545"/>
                    <a:pt x="388" y="1558"/>
                    <a:pt x="375" y="1558"/>
                  </a:cubicBezTo>
                  <a:cubicBezTo>
                    <a:pt x="349" y="1558"/>
                    <a:pt x="343" y="1526"/>
                    <a:pt x="336" y="1506"/>
                  </a:cubicBezTo>
                  <a:cubicBezTo>
                    <a:pt x="323" y="1468"/>
                    <a:pt x="310" y="1455"/>
                    <a:pt x="285" y="1429"/>
                  </a:cubicBezTo>
                  <a:cubicBezTo>
                    <a:pt x="259" y="1397"/>
                    <a:pt x="239" y="1383"/>
                    <a:pt x="213" y="1358"/>
                  </a:cubicBezTo>
                  <a:cubicBezTo>
                    <a:pt x="194" y="1332"/>
                    <a:pt x="162" y="1325"/>
                    <a:pt x="162" y="1299"/>
                  </a:cubicBezTo>
                  <a:cubicBezTo>
                    <a:pt x="162" y="1209"/>
                    <a:pt x="246" y="1170"/>
                    <a:pt x="330" y="1125"/>
                  </a:cubicBezTo>
                  <a:cubicBezTo>
                    <a:pt x="414" y="1080"/>
                    <a:pt x="459" y="1028"/>
                    <a:pt x="492" y="931"/>
                  </a:cubicBezTo>
                  <a:cubicBezTo>
                    <a:pt x="414" y="983"/>
                    <a:pt x="369" y="1002"/>
                    <a:pt x="291" y="1054"/>
                  </a:cubicBezTo>
                  <a:cubicBezTo>
                    <a:pt x="239" y="1086"/>
                    <a:pt x="207" y="1106"/>
                    <a:pt x="155" y="1151"/>
                  </a:cubicBezTo>
                  <a:cubicBezTo>
                    <a:pt x="136" y="1170"/>
                    <a:pt x="142" y="1215"/>
                    <a:pt x="110" y="1215"/>
                  </a:cubicBezTo>
                  <a:cubicBezTo>
                    <a:pt x="65" y="1215"/>
                    <a:pt x="32" y="1202"/>
                    <a:pt x="0" y="1196"/>
                  </a:cubicBezTo>
                  <a:lnTo>
                    <a:pt x="0" y="1196"/>
                  </a:lnTo>
                  <a:cubicBezTo>
                    <a:pt x="6" y="1177"/>
                    <a:pt x="6" y="1151"/>
                    <a:pt x="26" y="1138"/>
                  </a:cubicBezTo>
                  <a:cubicBezTo>
                    <a:pt x="39" y="1125"/>
                    <a:pt x="58" y="1131"/>
                    <a:pt x="78" y="1118"/>
                  </a:cubicBezTo>
                  <a:cubicBezTo>
                    <a:pt x="84" y="1118"/>
                    <a:pt x="90" y="1118"/>
                    <a:pt x="90" y="1106"/>
                  </a:cubicBezTo>
                  <a:cubicBezTo>
                    <a:pt x="90" y="1093"/>
                    <a:pt x="84" y="1086"/>
                    <a:pt x="78" y="1073"/>
                  </a:cubicBezTo>
                  <a:cubicBezTo>
                    <a:pt x="78" y="1060"/>
                    <a:pt x="71" y="1047"/>
                    <a:pt x="65" y="1041"/>
                  </a:cubicBezTo>
                  <a:cubicBezTo>
                    <a:pt x="45" y="1021"/>
                    <a:pt x="26" y="1028"/>
                    <a:pt x="13" y="1015"/>
                  </a:cubicBezTo>
                  <a:cubicBezTo>
                    <a:pt x="6" y="1008"/>
                    <a:pt x="6" y="1002"/>
                    <a:pt x="6" y="989"/>
                  </a:cubicBezTo>
                  <a:cubicBezTo>
                    <a:pt x="6" y="950"/>
                    <a:pt x="32" y="931"/>
                    <a:pt x="45" y="892"/>
                  </a:cubicBezTo>
                  <a:cubicBezTo>
                    <a:pt x="52" y="873"/>
                    <a:pt x="52" y="860"/>
                    <a:pt x="52" y="840"/>
                  </a:cubicBezTo>
                  <a:cubicBezTo>
                    <a:pt x="58" y="821"/>
                    <a:pt x="71" y="808"/>
                    <a:pt x="78" y="789"/>
                  </a:cubicBezTo>
                  <a:cubicBezTo>
                    <a:pt x="90" y="750"/>
                    <a:pt x="90" y="718"/>
                    <a:pt x="129" y="692"/>
                  </a:cubicBezTo>
                  <a:lnTo>
                    <a:pt x="129" y="692"/>
                  </a:lnTo>
                  <a:cubicBezTo>
                    <a:pt x="155" y="672"/>
                    <a:pt x="181" y="679"/>
                    <a:pt x="200" y="653"/>
                  </a:cubicBezTo>
                  <a:cubicBezTo>
                    <a:pt x="220" y="633"/>
                    <a:pt x="226" y="614"/>
                    <a:pt x="226" y="588"/>
                  </a:cubicBezTo>
                  <a:cubicBezTo>
                    <a:pt x="226" y="498"/>
                    <a:pt x="226" y="498"/>
                    <a:pt x="226" y="498"/>
                  </a:cubicBezTo>
                  <a:cubicBezTo>
                    <a:pt x="226" y="420"/>
                    <a:pt x="213" y="375"/>
                    <a:pt x="239" y="304"/>
                  </a:cubicBezTo>
                  <a:cubicBezTo>
                    <a:pt x="252" y="278"/>
                    <a:pt x="259" y="265"/>
                    <a:pt x="272" y="239"/>
                  </a:cubicBezTo>
                  <a:cubicBezTo>
                    <a:pt x="304" y="142"/>
                    <a:pt x="343" y="103"/>
                    <a:pt x="356" y="0"/>
                  </a:cubicBezTo>
                </a:path>
              </a:pathLst>
            </a:custGeom>
            <a:grpFill/>
            <a:ln w="28575"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73" name="Freeform 92">
              <a:extLst>
                <a:ext uri="{FF2B5EF4-FFF2-40B4-BE49-F238E27FC236}">
                  <a16:creationId xmlns:a16="http://schemas.microsoft.com/office/drawing/2014/main" id="{01BA4095-298A-5A4A-99F1-DFECA0252939}"/>
                </a:ext>
              </a:extLst>
            </p:cNvPr>
            <p:cNvSpPr>
              <a:spLocks noChangeArrowheads="1"/>
            </p:cNvSpPr>
            <p:nvPr/>
          </p:nvSpPr>
          <p:spPr bwMode="auto">
            <a:xfrm>
              <a:off x="12909337" y="9578521"/>
              <a:ext cx="82353" cy="82361"/>
            </a:xfrm>
            <a:custGeom>
              <a:avLst/>
              <a:gdLst>
                <a:gd name="T0" fmla="*/ 116 w 117"/>
                <a:gd name="T1" fmla="*/ 0 h 118"/>
                <a:gd name="T2" fmla="*/ 116 w 117"/>
                <a:gd name="T3" fmla="*/ 0 h 118"/>
                <a:gd name="T4" fmla="*/ 84 w 117"/>
                <a:gd name="T5" fmla="*/ 13 h 118"/>
                <a:gd name="T6" fmla="*/ 45 w 117"/>
                <a:gd name="T7" fmla="*/ 6 h 118"/>
                <a:gd name="T8" fmla="*/ 13 w 117"/>
                <a:gd name="T9" fmla="*/ 0 h 118"/>
                <a:gd name="T10" fmla="*/ 0 w 117"/>
                <a:gd name="T11" fmla="*/ 32 h 118"/>
                <a:gd name="T12" fmla="*/ 6 w 117"/>
                <a:gd name="T13" fmla="*/ 65 h 118"/>
                <a:gd name="T14" fmla="*/ 13 w 117"/>
                <a:gd name="T15" fmla="*/ 71 h 118"/>
                <a:gd name="T16" fmla="*/ 25 w 117"/>
                <a:gd name="T17" fmla="*/ 84 h 118"/>
                <a:gd name="T18" fmla="*/ 45 w 117"/>
                <a:gd name="T19" fmla="*/ 97 h 118"/>
                <a:gd name="T20" fmla="*/ 58 w 117"/>
                <a:gd name="T21" fmla="*/ 103 h 118"/>
                <a:gd name="T22" fmla="*/ 64 w 117"/>
                <a:gd name="T23" fmla="*/ 117 h 118"/>
                <a:gd name="T24" fmla="*/ 84 w 117"/>
                <a:gd name="T25" fmla="*/ 110 h 118"/>
                <a:gd name="T26" fmla="*/ 97 w 117"/>
                <a:gd name="T27" fmla="*/ 97 h 118"/>
                <a:gd name="T28" fmla="*/ 97 w 117"/>
                <a:gd name="T29" fmla="*/ 84 h 118"/>
                <a:gd name="T30" fmla="*/ 103 w 117"/>
                <a:gd name="T31" fmla="*/ 78 h 118"/>
                <a:gd name="T32" fmla="*/ 103 w 117"/>
                <a:gd name="T33" fmla="*/ 65 h 118"/>
                <a:gd name="T34" fmla="*/ 109 w 117"/>
                <a:gd name="T35" fmla="*/ 45 h 118"/>
                <a:gd name="T36" fmla="*/ 116 w 117"/>
                <a:gd name="T37" fmla="*/ 45 h 118"/>
                <a:gd name="T38" fmla="*/ 116 w 117"/>
                <a:gd name="T3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7" h="118">
                  <a:moveTo>
                    <a:pt x="116" y="0"/>
                  </a:moveTo>
                  <a:lnTo>
                    <a:pt x="116" y="0"/>
                  </a:lnTo>
                  <a:cubicBezTo>
                    <a:pt x="103" y="6"/>
                    <a:pt x="97" y="13"/>
                    <a:pt x="84" y="13"/>
                  </a:cubicBezTo>
                  <a:cubicBezTo>
                    <a:pt x="71" y="13"/>
                    <a:pt x="58" y="13"/>
                    <a:pt x="45" y="6"/>
                  </a:cubicBezTo>
                  <a:cubicBezTo>
                    <a:pt x="32" y="0"/>
                    <a:pt x="25" y="0"/>
                    <a:pt x="13" y="0"/>
                  </a:cubicBezTo>
                  <a:cubicBezTo>
                    <a:pt x="0" y="6"/>
                    <a:pt x="0" y="19"/>
                    <a:pt x="0" y="32"/>
                  </a:cubicBezTo>
                  <a:cubicBezTo>
                    <a:pt x="0" y="45"/>
                    <a:pt x="0" y="65"/>
                    <a:pt x="6" y="65"/>
                  </a:cubicBezTo>
                  <a:cubicBezTo>
                    <a:pt x="13" y="71"/>
                    <a:pt x="13" y="71"/>
                    <a:pt x="13" y="71"/>
                  </a:cubicBezTo>
                  <a:cubicBezTo>
                    <a:pt x="13" y="78"/>
                    <a:pt x="19" y="78"/>
                    <a:pt x="25" y="84"/>
                  </a:cubicBezTo>
                  <a:cubicBezTo>
                    <a:pt x="32" y="91"/>
                    <a:pt x="38" y="91"/>
                    <a:pt x="45" y="97"/>
                  </a:cubicBezTo>
                  <a:cubicBezTo>
                    <a:pt x="51" y="103"/>
                    <a:pt x="45" y="103"/>
                    <a:pt x="58" y="103"/>
                  </a:cubicBezTo>
                  <a:cubicBezTo>
                    <a:pt x="58" y="110"/>
                    <a:pt x="58" y="110"/>
                    <a:pt x="64" y="117"/>
                  </a:cubicBezTo>
                  <a:cubicBezTo>
                    <a:pt x="71" y="117"/>
                    <a:pt x="84" y="110"/>
                    <a:pt x="84" y="110"/>
                  </a:cubicBezTo>
                  <a:cubicBezTo>
                    <a:pt x="90" y="103"/>
                    <a:pt x="90" y="103"/>
                    <a:pt x="97" y="97"/>
                  </a:cubicBezTo>
                  <a:cubicBezTo>
                    <a:pt x="97" y="91"/>
                    <a:pt x="97" y="84"/>
                    <a:pt x="97" y="84"/>
                  </a:cubicBezTo>
                  <a:cubicBezTo>
                    <a:pt x="103" y="78"/>
                    <a:pt x="97" y="78"/>
                    <a:pt x="103" y="78"/>
                  </a:cubicBezTo>
                  <a:cubicBezTo>
                    <a:pt x="109" y="71"/>
                    <a:pt x="103" y="71"/>
                    <a:pt x="103" y="65"/>
                  </a:cubicBezTo>
                  <a:cubicBezTo>
                    <a:pt x="103" y="58"/>
                    <a:pt x="109" y="52"/>
                    <a:pt x="109" y="45"/>
                  </a:cubicBezTo>
                  <a:cubicBezTo>
                    <a:pt x="116" y="45"/>
                    <a:pt x="116" y="45"/>
                    <a:pt x="116" y="45"/>
                  </a:cubicBezTo>
                  <a:lnTo>
                    <a:pt x="116" y="0"/>
                  </a:lnTo>
                </a:path>
              </a:pathLst>
            </a:custGeom>
            <a:grpFill/>
            <a:ln w="28575"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74" name="Freeform 93">
              <a:extLst>
                <a:ext uri="{FF2B5EF4-FFF2-40B4-BE49-F238E27FC236}">
                  <a16:creationId xmlns:a16="http://schemas.microsoft.com/office/drawing/2014/main" id="{2F32ED3D-E2C6-9B42-8DC5-80D50FC41671}"/>
                </a:ext>
              </a:extLst>
            </p:cNvPr>
            <p:cNvSpPr>
              <a:spLocks noChangeArrowheads="1"/>
            </p:cNvSpPr>
            <p:nvPr/>
          </p:nvSpPr>
          <p:spPr bwMode="auto">
            <a:xfrm>
              <a:off x="12857483" y="9276536"/>
              <a:ext cx="170809" cy="234877"/>
            </a:xfrm>
            <a:custGeom>
              <a:avLst/>
              <a:gdLst>
                <a:gd name="T0" fmla="*/ 213 w 247"/>
                <a:gd name="T1" fmla="*/ 33 h 338"/>
                <a:gd name="T2" fmla="*/ 213 w 247"/>
                <a:gd name="T3" fmla="*/ 33 h 338"/>
                <a:gd name="T4" fmla="*/ 110 w 247"/>
                <a:gd name="T5" fmla="*/ 0 h 338"/>
                <a:gd name="T6" fmla="*/ 39 w 247"/>
                <a:gd name="T7" fmla="*/ 65 h 338"/>
                <a:gd name="T8" fmla="*/ 39 w 247"/>
                <a:gd name="T9" fmla="*/ 97 h 338"/>
                <a:gd name="T10" fmla="*/ 0 w 247"/>
                <a:gd name="T11" fmla="*/ 162 h 338"/>
                <a:gd name="T12" fmla="*/ 32 w 247"/>
                <a:gd name="T13" fmla="*/ 220 h 338"/>
                <a:gd name="T14" fmla="*/ 58 w 247"/>
                <a:gd name="T15" fmla="*/ 272 h 338"/>
                <a:gd name="T16" fmla="*/ 78 w 247"/>
                <a:gd name="T17" fmla="*/ 291 h 338"/>
                <a:gd name="T18" fmla="*/ 116 w 247"/>
                <a:gd name="T19" fmla="*/ 337 h 338"/>
                <a:gd name="T20" fmla="*/ 194 w 247"/>
                <a:gd name="T21" fmla="*/ 291 h 338"/>
                <a:gd name="T22" fmla="*/ 246 w 247"/>
                <a:gd name="T23" fmla="*/ 130 h 338"/>
                <a:gd name="T24" fmla="*/ 239 w 247"/>
                <a:gd name="T25" fmla="*/ 97 h 338"/>
                <a:gd name="T26" fmla="*/ 246 w 247"/>
                <a:gd name="T27" fmla="*/ 78 h 338"/>
                <a:gd name="T28" fmla="*/ 213 w 247"/>
                <a:gd name="T29" fmla="*/ 3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7" h="338">
                  <a:moveTo>
                    <a:pt x="213" y="33"/>
                  </a:moveTo>
                  <a:lnTo>
                    <a:pt x="213" y="33"/>
                  </a:lnTo>
                  <a:cubicBezTo>
                    <a:pt x="175" y="13"/>
                    <a:pt x="155" y="0"/>
                    <a:pt x="110" y="0"/>
                  </a:cubicBezTo>
                  <a:cubicBezTo>
                    <a:pt x="71" y="0"/>
                    <a:pt x="39" y="26"/>
                    <a:pt x="39" y="65"/>
                  </a:cubicBezTo>
                  <a:cubicBezTo>
                    <a:pt x="39" y="78"/>
                    <a:pt x="39" y="84"/>
                    <a:pt x="39" y="97"/>
                  </a:cubicBezTo>
                  <a:cubicBezTo>
                    <a:pt x="32" y="123"/>
                    <a:pt x="0" y="136"/>
                    <a:pt x="0" y="162"/>
                  </a:cubicBezTo>
                  <a:cubicBezTo>
                    <a:pt x="0" y="188"/>
                    <a:pt x="19" y="201"/>
                    <a:pt x="32" y="220"/>
                  </a:cubicBezTo>
                  <a:cubicBezTo>
                    <a:pt x="45" y="239"/>
                    <a:pt x="45" y="253"/>
                    <a:pt x="58" y="272"/>
                  </a:cubicBezTo>
                  <a:cubicBezTo>
                    <a:pt x="65" y="278"/>
                    <a:pt x="71" y="285"/>
                    <a:pt x="78" y="291"/>
                  </a:cubicBezTo>
                  <a:cubicBezTo>
                    <a:pt x="91" y="311"/>
                    <a:pt x="97" y="337"/>
                    <a:pt x="116" y="337"/>
                  </a:cubicBezTo>
                  <a:cubicBezTo>
                    <a:pt x="155" y="337"/>
                    <a:pt x="168" y="311"/>
                    <a:pt x="194" y="291"/>
                  </a:cubicBezTo>
                  <a:cubicBezTo>
                    <a:pt x="239" y="246"/>
                    <a:pt x="246" y="194"/>
                    <a:pt x="246" y="130"/>
                  </a:cubicBezTo>
                  <a:cubicBezTo>
                    <a:pt x="246" y="117"/>
                    <a:pt x="239" y="110"/>
                    <a:pt x="239" y="97"/>
                  </a:cubicBezTo>
                  <a:cubicBezTo>
                    <a:pt x="239" y="84"/>
                    <a:pt x="246" y="84"/>
                    <a:pt x="246" y="78"/>
                  </a:cubicBezTo>
                  <a:cubicBezTo>
                    <a:pt x="246" y="65"/>
                    <a:pt x="220" y="46"/>
                    <a:pt x="213" y="33"/>
                  </a:cubicBezTo>
                </a:path>
              </a:pathLst>
            </a:custGeom>
            <a:grpFill/>
            <a:ln w="28575"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grpSp>
          <p:nvGrpSpPr>
            <p:cNvPr id="175" name="Group 174">
              <a:extLst>
                <a:ext uri="{FF2B5EF4-FFF2-40B4-BE49-F238E27FC236}">
                  <a16:creationId xmlns:a16="http://schemas.microsoft.com/office/drawing/2014/main" id="{1426BEA0-6AE9-6D4B-9AAD-479F4BBE863C}"/>
                </a:ext>
              </a:extLst>
            </p:cNvPr>
            <p:cNvGrpSpPr/>
            <p:nvPr/>
          </p:nvGrpSpPr>
          <p:grpSpPr>
            <a:xfrm>
              <a:off x="15608731" y="2790634"/>
              <a:ext cx="6705712" cy="4498587"/>
              <a:chOff x="12446782" y="2278607"/>
              <a:chExt cx="10282453" cy="6898076"/>
            </a:xfrm>
            <a:grpFill/>
          </p:grpSpPr>
          <p:sp>
            <p:nvSpPr>
              <p:cNvPr id="176" name="Freeform 79">
                <a:extLst>
                  <a:ext uri="{FF2B5EF4-FFF2-40B4-BE49-F238E27FC236}">
                    <a16:creationId xmlns:a16="http://schemas.microsoft.com/office/drawing/2014/main" id="{9F849435-284D-E740-9CD0-7187E7ADD684}"/>
                  </a:ext>
                </a:extLst>
              </p:cNvPr>
              <p:cNvSpPr>
                <a:spLocks noChangeArrowheads="1"/>
              </p:cNvSpPr>
              <p:nvPr/>
            </p:nvSpPr>
            <p:spPr bwMode="auto">
              <a:xfrm>
                <a:off x="18638318" y="2278607"/>
                <a:ext cx="4090917" cy="3438007"/>
              </a:xfrm>
              <a:custGeom>
                <a:avLst/>
                <a:gdLst>
                  <a:gd name="T0" fmla="*/ 2199 w 4089"/>
                  <a:gd name="T1" fmla="*/ 770 h 3435"/>
                  <a:gd name="T2" fmla="*/ 2025 w 4089"/>
                  <a:gd name="T3" fmla="*/ 317 h 3435"/>
                  <a:gd name="T4" fmla="*/ 2025 w 4089"/>
                  <a:gd name="T5" fmla="*/ 317 h 3435"/>
                  <a:gd name="T6" fmla="*/ 1779 w 4089"/>
                  <a:gd name="T7" fmla="*/ 71 h 3435"/>
                  <a:gd name="T8" fmla="*/ 1928 w 4089"/>
                  <a:gd name="T9" fmla="*/ 175 h 3435"/>
                  <a:gd name="T10" fmla="*/ 1591 w 4089"/>
                  <a:gd name="T11" fmla="*/ 91 h 3435"/>
                  <a:gd name="T12" fmla="*/ 1591 w 4089"/>
                  <a:gd name="T13" fmla="*/ 91 h 3435"/>
                  <a:gd name="T14" fmla="*/ 214 w 4089"/>
                  <a:gd name="T15" fmla="*/ 2270 h 3435"/>
                  <a:gd name="T16" fmla="*/ 26 w 4089"/>
                  <a:gd name="T17" fmla="*/ 2128 h 3435"/>
                  <a:gd name="T18" fmla="*/ 363 w 4089"/>
                  <a:gd name="T19" fmla="*/ 1959 h 3435"/>
                  <a:gd name="T20" fmla="*/ 621 w 4089"/>
                  <a:gd name="T21" fmla="*/ 1681 h 3435"/>
                  <a:gd name="T22" fmla="*/ 802 w 4089"/>
                  <a:gd name="T23" fmla="*/ 1378 h 3435"/>
                  <a:gd name="T24" fmla="*/ 835 w 4089"/>
                  <a:gd name="T25" fmla="*/ 1267 h 3435"/>
                  <a:gd name="T26" fmla="*/ 970 w 4089"/>
                  <a:gd name="T27" fmla="*/ 1138 h 3435"/>
                  <a:gd name="T28" fmla="*/ 1255 w 4089"/>
                  <a:gd name="T29" fmla="*/ 757 h 3435"/>
                  <a:gd name="T30" fmla="*/ 1436 w 4089"/>
                  <a:gd name="T31" fmla="*/ 362 h 3435"/>
                  <a:gd name="T32" fmla="*/ 1533 w 4089"/>
                  <a:gd name="T33" fmla="*/ 602 h 3435"/>
                  <a:gd name="T34" fmla="*/ 1559 w 4089"/>
                  <a:gd name="T35" fmla="*/ 789 h 3435"/>
                  <a:gd name="T36" fmla="*/ 1766 w 4089"/>
                  <a:gd name="T37" fmla="*/ 453 h 3435"/>
                  <a:gd name="T38" fmla="*/ 1947 w 4089"/>
                  <a:gd name="T39" fmla="*/ 614 h 3435"/>
                  <a:gd name="T40" fmla="*/ 2212 w 4089"/>
                  <a:gd name="T41" fmla="*/ 860 h 3435"/>
                  <a:gd name="T42" fmla="*/ 2451 w 4089"/>
                  <a:gd name="T43" fmla="*/ 970 h 3435"/>
                  <a:gd name="T44" fmla="*/ 2303 w 4089"/>
                  <a:gd name="T45" fmla="*/ 1248 h 3435"/>
                  <a:gd name="T46" fmla="*/ 2283 w 4089"/>
                  <a:gd name="T47" fmla="*/ 1436 h 3435"/>
                  <a:gd name="T48" fmla="*/ 2290 w 4089"/>
                  <a:gd name="T49" fmla="*/ 1546 h 3435"/>
                  <a:gd name="T50" fmla="*/ 2503 w 4089"/>
                  <a:gd name="T51" fmla="*/ 1526 h 3435"/>
                  <a:gd name="T52" fmla="*/ 2788 w 4089"/>
                  <a:gd name="T53" fmla="*/ 1643 h 3435"/>
                  <a:gd name="T54" fmla="*/ 2898 w 4089"/>
                  <a:gd name="T55" fmla="*/ 1727 h 3435"/>
                  <a:gd name="T56" fmla="*/ 2975 w 4089"/>
                  <a:gd name="T57" fmla="*/ 1610 h 3435"/>
                  <a:gd name="T58" fmla="*/ 3111 w 4089"/>
                  <a:gd name="T59" fmla="*/ 1875 h 3435"/>
                  <a:gd name="T60" fmla="*/ 3279 w 4089"/>
                  <a:gd name="T61" fmla="*/ 1843 h 3435"/>
                  <a:gd name="T62" fmla="*/ 3383 w 4089"/>
                  <a:gd name="T63" fmla="*/ 1869 h 3435"/>
                  <a:gd name="T64" fmla="*/ 3654 w 4089"/>
                  <a:gd name="T65" fmla="*/ 2024 h 3435"/>
                  <a:gd name="T66" fmla="*/ 3842 w 4089"/>
                  <a:gd name="T67" fmla="*/ 2082 h 3435"/>
                  <a:gd name="T68" fmla="*/ 4062 w 4089"/>
                  <a:gd name="T69" fmla="*/ 2225 h 3435"/>
                  <a:gd name="T70" fmla="*/ 3570 w 4089"/>
                  <a:gd name="T71" fmla="*/ 2554 h 3435"/>
                  <a:gd name="T72" fmla="*/ 3241 w 4089"/>
                  <a:gd name="T73" fmla="*/ 2561 h 3435"/>
                  <a:gd name="T74" fmla="*/ 3072 w 4089"/>
                  <a:gd name="T75" fmla="*/ 2535 h 3435"/>
                  <a:gd name="T76" fmla="*/ 3150 w 4089"/>
                  <a:gd name="T77" fmla="*/ 2871 h 3435"/>
                  <a:gd name="T78" fmla="*/ 3273 w 4089"/>
                  <a:gd name="T79" fmla="*/ 2930 h 3435"/>
                  <a:gd name="T80" fmla="*/ 3273 w 4089"/>
                  <a:gd name="T81" fmla="*/ 3117 h 3435"/>
                  <a:gd name="T82" fmla="*/ 3370 w 4089"/>
                  <a:gd name="T83" fmla="*/ 3130 h 3435"/>
                  <a:gd name="T84" fmla="*/ 3001 w 4089"/>
                  <a:gd name="T85" fmla="*/ 3240 h 3435"/>
                  <a:gd name="T86" fmla="*/ 2516 w 4089"/>
                  <a:gd name="T87" fmla="*/ 3195 h 3435"/>
                  <a:gd name="T88" fmla="*/ 2303 w 4089"/>
                  <a:gd name="T89" fmla="*/ 3175 h 3435"/>
                  <a:gd name="T90" fmla="*/ 2374 w 4089"/>
                  <a:gd name="T91" fmla="*/ 3382 h 3435"/>
                  <a:gd name="T92" fmla="*/ 2464 w 4089"/>
                  <a:gd name="T93" fmla="*/ 3382 h 3435"/>
                  <a:gd name="T94" fmla="*/ 1850 w 4089"/>
                  <a:gd name="T95" fmla="*/ 3182 h 3435"/>
                  <a:gd name="T96" fmla="*/ 1527 w 4089"/>
                  <a:gd name="T97" fmla="*/ 3227 h 3435"/>
                  <a:gd name="T98" fmla="*/ 1216 w 4089"/>
                  <a:gd name="T99" fmla="*/ 3201 h 3435"/>
                  <a:gd name="T100" fmla="*/ 835 w 4089"/>
                  <a:gd name="T101" fmla="*/ 3182 h 3435"/>
                  <a:gd name="T102" fmla="*/ 434 w 4089"/>
                  <a:gd name="T103" fmla="*/ 3330 h 3435"/>
                  <a:gd name="T104" fmla="*/ 252 w 4089"/>
                  <a:gd name="T105" fmla="*/ 3311 h 3435"/>
                  <a:gd name="T106" fmla="*/ 175 w 4089"/>
                  <a:gd name="T107" fmla="*/ 2988 h 3435"/>
                  <a:gd name="T108" fmla="*/ 207 w 4089"/>
                  <a:gd name="T109" fmla="*/ 2542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89" h="3435">
                    <a:moveTo>
                      <a:pt x="2128" y="653"/>
                    </a:moveTo>
                    <a:lnTo>
                      <a:pt x="2128" y="653"/>
                    </a:lnTo>
                    <a:lnTo>
                      <a:pt x="2122" y="660"/>
                    </a:lnTo>
                    <a:cubicBezTo>
                      <a:pt x="2122" y="666"/>
                      <a:pt x="2135" y="673"/>
                      <a:pt x="2135" y="679"/>
                    </a:cubicBezTo>
                    <a:cubicBezTo>
                      <a:pt x="2148" y="718"/>
                      <a:pt x="2160" y="737"/>
                      <a:pt x="2160" y="770"/>
                    </a:cubicBezTo>
                    <a:cubicBezTo>
                      <a:pt x="2180" y="770"/>
                      <a:pt x="2186" y="770"/>
                      <a:pt x="2199" y="770"/>
                    </a:cubicBezTo>
                    <a:cubicBezTo>
                      <a:pt x="2232" y="770"/>
                      <a:pt x="2232" y="737"/>
                      <a:pt x="2232" y="711"/>
                    </a:cubicBezTo>
                    <a:cubicBezTo>
                      <a:pt x="2232" y="698"/>
                      <a:pt x="2219" y="705"/>
                      <a:pt x="2212" y="698"/>
                    </a:cubicBezTo>
                    <a:cubicBezTo>
                      <a:pt x="2199" y="686"/>
                      <a:pt x="2206" y="679"/>
                      <a:pt x="2199" y="666"/>
                    </a:cubicBezTo>
                    <a:cubicBezTo>
                      <a:pt x="2180" y="640"/>
                      <a:pt x="2154" y="660"/>
                      <a:pt x="2128" y="653"/>
                    </a:cubicBezTo>
                    <a:close/>
                    <a:moveTo>
                      <a:pt x="2025" y="317"/>
                    </a:moveTo>
                    <a:lnTo>
                      <a:pt x="2025" y="317"/>
                    </a:lnTo>
                    <a:cubicBezTo>
                      <a:pt x="2012" y="317"/>
                      <a:pt x="2005" y="317"/>
                      <a:pt x="1992" y="317"/>
                    </a:cubicBezTo>
                    <a:cubicBezTo>
                      <a:pt x="1992" y="323"/>
                      <a:pt x="1992" y="323"/>
                      <a:pt x="1992" y="323"/>
                    </a:cubicBezTo>
                    <a:cubicBezTo>
                      <a:pt x="1992" y="343"/>
                      <a:pt x="2005" y="349"/>
                      <a:pt x="2005" y="362"/>
                    </a:cubicBezTo>
                    <a:cubicBezTo>
                      <a:pt x="2018" y="349"/>
                      <a:pt x="2025" y="343"/>
                      <a:pt x="2044" y="336"/>
                    </a:cubicBezTo>
                    <a:cubicBezTo>
                      <a:pt x="2051" y="330"/>
                      <a:pt x="2051" y="330"/>
                      <a:pt x="2051" y="330"/>
                    </a:cubicBezTo>
                    <a:cubicBezTo>
                      <a:pt x="2044" y="323"/>
                      <a:pt x="2031" y="323"/>
                      <a:pt x="2025" y="317"/>
                    </a:cubicBezTo>
                    <a:close/>
                    <a:moveTo>
                      <a:pt x="1928" y="0"/>
                    </a:moveTo>
                    <a:lnTo>
                      <a:pt x="1928" y="0"/>
                    </a:lnTo>
                    <a:cubicBezTo>
                      <a:pt x="1915" y="0"/>
                      <a:pt x="1908" y="13"/>
                      <a:pt x="1902" y="19"/>
                    </a:cubicBezTo>
                    <a:cubicBezTo>
                      <a:pt x="1882" y="32"/>
                      <a:pt x="1863" y="26"/>
                      <a:pt x="1850" y="39"/>
                    </a:cubicBezTo>
                    <a:cubicBezTo>
                      <a:pt x="1831" y="45"/>
                      <a:pt x="1824" y="52"/>
                      <a:pt x="1811" y="58"/>
                    </a:cubicBezTo>
                    <a:cubicBezTo>
                      <a:pt x="1798" y="65"/>
                      <a:pt x="1779" y="58"/>
                      <a:pt x="1779" y="71"/>
                    </a:cubicBezTo>
                    <a:cubicBezTo>
                      <a:pt x="1779" y="91"/>
                      <a:pt x="1785" y="97"/>
                      <a:pt x="1785" y="117"/>
                    </a:cubicBezTo>
                    <a:cubicBezTo>
                      <a:pt x="1785" y="142"/>
                      <a:pt x="1779" y="155"/>
                      <a:pt x="1772" y="181"/>
                    </a:cubicBezTo>
                    <a:cubicBezTo>
                      <a:pt x="1779" y="214"/>
                      <a:pt x="1779" y="214"/>
                      <a:pt x="1779" y="214"/>
                    </a:cubicBezTo>
                    <a:cubicBezTo>
                      <a:pt x="1779" y="265"/>
                      <a:pt x="1779" y="265"/>
                      <a:pt x="1779" y="265"/>
                    </a:cubicBezTo>
                    <a:cubicBezTo>
                      <a:pt x="1798" y="239"/>
                      <a:pt x="1805" y="214"/>
                      <a:pt x="1831" y="201"/>
                    </a:cubicBezTo>
                    <a:cubicBezTo>
                      <a:pt x="1863" y="181"/>
                      <a:pt x="1889" y="188"/>
                      <a:pt x="1928" y="175"/>
                    </a:cubicBezTo>
                    <a:cubicBezTo>
                      <a:pt x="1953" y="162"/>
                      <a:pt x="1953" y="136"/>
                      <a:pt x="1966" y="110"/>
                    </a:cubicBezTo>
                    <a:cubicBezTo>
                      <a:pt x="1979" y="71"/>
                      <a:pt x="1986" y="52"/>
                      <a:pt x="1999" y="19"/>
                    </a:cubicBezTo>
                    <a:cubicBezTo>
                      <a:pt x="1992" y="19"/>
                      <a:pt x="1986" y="19"/>
                      <a:pt x="1979" y="19"/>
                    </a:cubicBezTo>
                    <a:cubicBezTo>
                      <a:pt x="1973" y="19"/>
                      <a:pt x="1973" y="7"/>
                      <a:pt x="1966" y="7"/>
                    </a:cubicBezTo>
                    <a:cubicBezTo>
                      <a:pt x="1953" y="0"/>
                      <a:pt x="1941" y="0"/>
                      <a:pt x="1928" y="0"/>
                    </a:cubicBezTo>
                    <a:close/>
                    <a:moveTo>
                      <a:pt x="1591" y="91"/>
                    </a:moveTo>
                    <a:lnTo>
                      <a:pt x="1591" y="91"/>
                    </a:lnTo>
                    <a:cubicBezTo>
                      <a:pt x="1591" y="97"/>
                      <a:pt x="1591" y="110"/>
                      <a:pt x="1585" y="117"/>
                    </a:cubicBezTo>
                    <a:cubicBezTo>
                      <a:pt x="1591" y="117"/>
                      <a:pt x="1591" y="117"/>
                      <a:pt x="1591" y="117"/>
                    </a:cubicBezTo>
                    <a:cubicBezTo>
                      <a:pt x="1611" y="117"/>
                      <a:pt x="1624" y="110"/>
                      <a:pt x="1649" y="117"/>
                    </a:cubicBezTo>
                    <a:cubicBezTo>
                      <a:pt x="1649" y="97"/>
                      <a:pt x="1637" y="84"/>
                      <a:pt x="1649" y="71"/>
                    </a:cubicBezTo>
                    <a:cubicBezTo>
                      <a:pt x="1624" y="78"/>
                      <a:pt x="1611" y="91"/>
                      <a:pt x="1591" y="91"/>
                    </a:cubicBezTo>
                    <a:close/>
                    <a:moveTo>
                      <a:pt x="52" y="2535"/>
                    </a:moveTo>
                    <a:lnTo>
                      <a:pt x="52" y="2535"/>
                    </a:lnTo>
                    <a:lnTo>
                      <a:pt x="52" y="2535"/>
                    </a:lnTo>
                    <a:cubicBezTo>
                      <a:pt x="84" y="2503"/>
                      <a:pt x="104" y="2483"/>
                      <a:pt x="143" y="2451"/>
                    </a:cubicBezTo>
                    <a:cubicBezTo>
                      <a:pt x="149" y="2419"/>
                      <a:pt x="149" y="2393"/>
                      <a:pt x="168" y="2361"/>
                    </a:cubicBezTo>
                    <a:cubicBezTo>
                      <a:pt x="188" y="2328"/>
                      <a:pt x="214" y="2309"/>
                      <a:pt x="214" y="2270"/>
                    </a:cubicBezTo>
                    <a:cubicBezTo>
                      <a:pt x="214" y="2250"/>
                      <a:pt x="188" y="2257"/>
                      <a:pt x="168" y="2244"/>
                    </a:cubicBezTo>
                    <a:cubicBezTo>
                      <a:pt x="156" y="2238"/>
                      <a:pt x="162" y="2225"/>
                      <a:pt x="156" y="2212"/>
                    </a:cubicBezTo>
                    <a:cubicBezTo>
                      <a:pt x="143" y="2238"/>
                      <a:pt x="143" y="2257"/>
                      <a:pt x="136" y="2283"/>
                    </a:cubicBezTo>
                    <a:cubicBezTo>
                      <a:pt x="97" y="2276"/>
                      <a:pt x="78" y="2257"/>
                      <a:pt x="52" y="2238"/>
                    </a:cubicBezTo>
                    <a:cubicBezTo>
                      <a:pt x="33" y="2225"/>
                      <a:pt x="0" y="2231"/>
                      <a:pt x="0" y="2205"/>
                    </a:cubicBezTo>
                    <a:cubicBezTo>
                      <a:pt x="0" y="2173"/>
                      <a:pt x="13" y="2160"/>
                      <a:pt x="26" y="2128"/>
                    </a:cubicBezTo>
                    <a:cubicBezTo>
                      <a:pt x="39" y="2076"/>
                      <a:pt x="52" y="2044"/>
                      <a:pt x="91" y="2005"/>
                    </a:cubicBezTo>
                    <a:cubicBezTo>
                      <a:pt x="136" y="1959"/>
                      <a:pt x="188" y="1940"/>
                      <a:pt x="207" y="1869"/>
                    </a:cubicBezTo>
                    <a:cubicBezTo>
                      <a:pt x="214" y="1869"/>
                      <a:pt x="214" y="1869"/>
                      <a:pt x="214" y="1869"/>
                    </a:cubicBezTo>
                    <a:cubicBezTo>
                      <a:pt x="214" y="1908"/>
                      <a:pt x="214" y="1908"/>
                      <a:pt x="214" y="1908"/>
                    </a:cubicBezTo>
                    <a:cubicBezTo>
                      <a:pt x="214" y="1934"/>
                      <a:pt x="240" y="1934"/>
                      <a:pt x="266" y="1940"/>
                    </a:cubicBezTo>
                    <a:cubicBezTo>
                      <a:pt x="298" y="1947"/>
                      <a:pt x="324" y="1959"/>
                      <a:pt x="363" y="1959"/>
                    </a:cubicBezTo>
                    <a:cubicBezTo>
                      <a:pt x="388" y="1959"/>
                      <a:pt x="388" y="1959"/>
                      <a:pt x="388" y="1959"/>
                    </a:cubicBezTo>
                    <a:cubicBezTo>
                      <a:pt x="414" y="1959"/>
                      <a:pt x="427" y="1947"/>
                      <a:pt x="453" y="1927"/>
                    </a:cubicBezTo>
                    <a:cubicBezTo>
                      <a:pt x="511" y="1895"/>
                      <a:pt x="537" y="1843"/>
                      <a:pt x="537" y="1778"/>
                    </a:cubicBezTo>
                    <a:cubicBezTo>
                      <a:pt x="537" y="1759"/>
                      <a:pt x="531" y="1753"/>
                      <a:pt x="531" y="1733"/>
                    </a:cubicBezTo>
                    <a:cubicBezTo>
                      <a:pt x="531" y="1720"/>
                      <a:pt x="557" y="1727"/>
                      <a:pt x="576" y="1720"/>
                    </a:cubicBezTo>
                    <a:cubicBezTo>
                      <a:pt x="595" y="1707"/>
                      <a:pt x="602" y="1694"/>
                      <a:pt x="621" y="1681"/>
                    </a:cubicBezTo>
                    <a:cubicBezTo>
                      <a:pt x="654" y="1656"/>
                      <a:pt x="673" y="1636"/>
                      <a:pt x="692" y="1597"/>
                    </a:cubicBezTo>
                    <a:cubicBezTo>
                      <a:pt x="699" y="1565"/>
                      <a:pt x="692" y="1546"/>
                      <a:pt x="705" y="1520"/>
                    </a:cubicBezTo>
                    <a:cubicBezTo>
                      <a:pt x="718" y="1474"/>
                      <a:pt x="777" y="1462"/>
                      <a:pt x="777" y="1410"/>
                    </a:cubicBezTo>
                    <a:cubicBezTo>
                      <a:pt x="777" y="1384"/>
                      <a:pt x="777" y="1384"/>
                      <a:pt x="777" y="1384"/>
                    </a:cubicBezTo>
                    <a:cubicBezTo>
                      <a:pt x="777" y="1390"/>
                      <a:pt x="777" y="1397"/>
                      <a:pt x="783" y="1403"/>
                    </a:cubicBezTo>
                    <a:cubicBezTo>
                      <a:pt x="796" y="1397"/>
                      <a:pt x="802" y="1390"/>
                      <a:pt x="802" y="1378"/>
                    </a:cubicBezTo>
                    <a:cubicBezTo>
                      <a:pt x="802" y="1371"/>
                      <a:pt x="796" y="1365"/>
                      <a:pt x="796" y="1358"/>
                    </a:cubicBezTo>
                    <a:cubicBezTo>
                      <a:pt x="815" y="1345"/>
                      <a:pt x="815" y="1313"/>
                      <a:pt x="835" y="1313"/>
                    </a:cubicBezTo>
                    <a:cubicBezTo>
                      <a:pt x="854" y="1313"/>
                      <a:pt x="854" y="1332"/>
                      <a:pt x="861" y="1345"/>
                    </a:cubicBezTo>
                    <a:cubicBezTo>
                      <a:pt x="861" y="1339"/>
                      <a:pt x="861" y="1339"/>
                      <a:pt x="861" y="1339"/>
                    </a:cubicBezTo>
                    <a:cubicBezTo>
                      <a:pt x="861" y="1319"/>
                      <a:pt x="867" y="1306"/>
                      <a:pt x="867" y="1281"/>
                    </a:cubicBezTo>
                    <a:cubicBezTo>
                      <a:pt x="861" y="1274"/>
                      <a:pt x="847" y="1267"/>
                      <a:pt x="835" y="1267"/>
                    </a:cubicBezTo>
                    <a:cubicBezTo>
                      <a:pt x="828" y="1267"/>
                      <a:pt x="822" y="1281"/>
                      <a:pt x="809" y="1281"/>
                    </a:cubicBezTo>
                    <a:cubicBezTo>
                      <a:pt x="809" y="1274"/>
                      <a:pt x="809" y="1274"/>
                      <a:pt x="809" y="1274"/>
                    </a:cubicBezTo>
                    <a:cubicBezTo>
                      <a:pt x="828" y="1255"/>
                      <a:pt x="841" y="1242"/>
                      <a:pt x="854" y="1216"/>
                    </a:cubicBezTo>
                    <a:cubicBezTo>
                      <a:pt x="861" y="1197"/>
                      <a:pt x="861" y="1183"/>
                      <a:pt x="873" y="1171"/>
                    </a:cubicBezTo>
                    <a:cubicBezTo>
                      <a:pt x="893" y="1151"/>
                      <a:pt x="906" y="1145"/>
                      <a:pt x="932" y="1145"/>
                    </a:cubicBezTo>
                    <a:cubicBezTo>
                      <a:pt x="945" y="1138"/>
                      <a:pt x="964" y="1151"/>
                      <a:pt x="970" y="1138"/>
                    </a:cubicBezTo>
                    <a:cubicBezTo>
                      <a:pt x="990" y="1119"/>
                      <a:pt x="977" y="1099"/>
                      <a:pt x="990" y="1074"/>
                    </a:cubicBezTo>
                    <a:cubicBezTo>
                      <a:pt x="1003" y="1086"/>
                      <a:pt x="1003" y="1093"/>
                      <a:pt x="1009" y="1106"/>
                    </a:cubicBezTo>
                    <a:cubicBezTo>
                      <a:pt x="1035" y="1067"/>
                      <a:pt x="1035" y="1035"/>
                      <a:pt x="1061" y="1002"/>
                    </a:cubicBezTo>
                    <a:cubicBezTo>
                      <a:pt x="1093" y="970"/>
                      <a:pt x="1139" y="970"/>
                      <a:pt x="1158" y="931"/>
                    </a:cubicBezTo>
                    <a:cubicBezTo>
                      <a:pt x="1177" y="899"/>
                      <a:pt x="1177" y="879"/>
                      <a:pt x="1190" y="854"/>
                    </a:cubicBezTo>
                    <a:cubicBezTo>
                      <a:pt x="1210" y="809"/>
                      <a:pt x="1223" y="783"/>
                      <a:pt x="1255" y="757"/>
                    </a:cubicBezTo>
                    <a:cubicBezTo>
                      <a:pt x="1268" y="744"/>
                      <a:pt x="1287" y="744"/>
                      <a:pt x="1300" y="731"/>
                    </a:cubicBezTo>
                    <a:cubicBezTo>
                      <a:pt x="1320" y="698"/>
                      <a:pt x="1320" y="673"/>
                      <a:pt x="1326" y="634"/>
                    </a:cubicBezTo>
                    <a:cubicBezTo>
                      <a:pt x="1326" y="614"/>
                      <a:pt x="1339" y="602"/>
                      <a:pt x="1339" y="582"/>
                    </a:cubicBezTo>
                    <a:cubicBezTo>
                      <a:pt x="1339" y="563"/>
                      <a:pt x="1339" y="563"/>
                      <a:pt x="1339" y="563"/>
                    </a:cubicBezTo>
                    <a:cubicBezTo>
                      <a:pt x="1326" y="563"/>
                      <a:pt x="1320" y="563"/>
                      <a:pt x="1313" y="556"/>
                    </a:cubicBezTo>
                    <a:cubicBezTo>
                      <a:pt x="1365" y="485"/>
                      <a:pt x="1410" y="446"/>
                      <a:pt x="1436" y="362"/>
                    </a:cubicBezTo>
                    <a:cubicBezTo>
                      <a:pt x="1488" y="388"/>
                      <a:pt x="1520" y="420"/>
                      <a:pt x="1520" y="479"/>
                    </a:cubicBezTo>
                    <a:cubicBezTo>
                      <a:pt x="1520" y="505"/>
                      <a:pt x="1468" y="491"/>
                      <a:pt x="1468" y="511"/>
                    </a:cubicBezTo>
                    <a:cubicBezTo>
                      <a:pt x="1468" y="530"/>
                      <a:pt x="1475" y="530"/>
                      <a:pt x="1475" y="550"/>
                    </a:cubicBezTo>
                    <a:cubicBezTo>
                      <a:pt x="1481" y="550"/>
                      <a:pt x="1481" y="550"/>
                      <a:pt x="1481" y="550"/>
                    </a:cubicBezTo>
                    <a:cubicBezTo>
                      <a:pt x="1494" y="550"/>
                      <a:pt x="1501" y="543"/>
                      <a:pt x="1514" y="537"/>
                    </a:cubicBezTo>
                    <a:cubicBezTo>
                      <a:pt x="1527" y="563"/>
                      <a:pt x="1533" y="576"/>
                      <a:pt x="1533" y="602"/>
                    </a:cubicBezTo>
                    <a:cubicBezTo>
                      <a:pt x="1533" y="647"/>
                      <a:pt x="1494" y="660"/>
                      <a:pt x="1468" y="698"/>
                    </a:cubicBezTo>
                    <a:cubicBezTo>
                      <a:pt x="1456" y="711"/>
                      <a:pt x="1462" y="724"/>
                      <a:pt x="1449" y="744"/>
                    </a:cubicBezTo>
                    <a:cubicBezTo>
                      <a:pt x="1436" y="757"/>
                      <a:pt x="1423" y="763"/>
                      <a:pt x="1423" y="783"/>
                    </a:cubicBezTo>
                    <a:cubicBezTo>
                      <a:pt x="1423" y="795"/>
                      <a:pt x="1436" y="802"/>
                      <a:pt x="1442" y="821"/>
                    </a:cubicBezTo>
                    <a:cubicBezTo>
                      <a:pt x="1449" y="841"/>
                      <a:pt x="1456" y="860"/>
                      <a:pt x="1475" y="860"/>
                    </a:cubicBezTo>
                    <a:cubicBezTo>
                      <a:pt x="1520" y="860"/>
                      <a:pt x="1533" y="821"/>
                      <a:pt x="1559" y="789"/>
                    </a:cubicBezTo>
                    <a:cubicBezTo>
                      <a:pt x="1591" y="744"/>
                      <a:pt x="1624" y="724"/>
                      <a:pt x="1656" y="679"/>
                    </a:cubicBezTo>
                    <a:cubicBezTo>
                      <a:pt x="1669" y="653"/>
                      <a:pt x="1682" y="640"/>
                      <a:pt x="1701" y="614"/>
                    </a:cubicBezTo>
                    <a:cubicBezTo>
                      <a:pt x="1727" y="589"/>
                      <a:pt x="1740" y="563"/>
                      <a:pt x="1779" y="563"/>
                    </a:cubicBezTo>
                    <a:cubicBezTo>
                      <a:pt x="1805" y="563"/>
                      <a:pt x="1779" y="550"/>
                      <a:pt x="1760" y="524"/>
                    </a:cubicBezTo>
                    <a:cubicBezTo>
                      <a:pt x="1747" y="511"/>
                      <a:pt x="1734" y="498"/>
                      <a:pt x="1734" y="479"/>
                    </a:cubicBezTo>
                    <a:cubicBezTo>
                      <a:pt x="1734" y="466"/>
                      <a:pt x="1760" y="466"/>
                      <a:pt x="1766" y="453"/>
                    </a:cubicBezTo>
                    <a:cubicBezTo>
                      <a:pt x="1779" y="433"/>
                      <a:pt x="1772" y="414"/>
                      <a:pt x="1792" y="401"/>
                    </a:cubicBezTo>
                    <a:cubicBezTo>
                      <a:pt x="1818" y="388"/>
                      <a:pt x="1837" y="395"/>
                      <a:pt x="1863" y="395"/>
                    </a:cubicBezTo>
                    <a:cubicBezTo>
                      <a:pt x="1895" y="395"/>
                      <a:pt x="1902" y="433"/>
                      <a:pt x="1915" y="459"/>
                    </a:cubicBezTo>
                    <a:cubicBezTo>
                      <a:pt x="1934" y="485"/>
                      <a:pt x="1953" y="498"/>
                      <a:pt x="1953" y="524"/>
                    </a:cubicBezTo>
                    <a:cubicBezTo>
                      <a:pt x="1953" y="550"/>
                      <a:pt x="1928" y="556"/>
                      <a:pt x="1928" y="576"/>
                    </a:cubicBezTo>
                    <a:cubicBezTo>
                      <a:pt x="1928" y="595"/>
                      <a:pt x="1947" y="595"/>
                      <a:pt x="1947" y="614"/>
                    </a:cubicBezTo>
                    <a:cubicBezTo>
                      <a:pt x="1966" y="679"/>
                      <a:pt x="1979" y="711"/>
                      <a:pt x="2005" y="776"/>
                    </a:cubicBezTo>
                    <a:cubicBezTo>
                      <a:pt x="2012" y="789"/>
                      <a:pt x="2025" y="789"/>
                      <a:pt x="2044" y="795"/>
                    </a:cubicBezTo>
                    <a:cubicBezTo>
                      <a:pt x="2063" y="809"/>
                      <a:pt x="2076" y="821"/>
                      <a:pt x="2102" y="828"/>
                    </a:cubicBezTo>
                    <a:cubicBezTo>
                      <a:pt x="2128" y="841"/>
                      <a:pt x="2141" y="847"/>
                      <a:pt x="2160" y="873"/>
                    </a:cubicBezTo>
                    <a:cubicBezTo>
                      <a:pt x="2173" y="879"/>
                      <a:pt x="2180" y="893"/>
                      <a:pt x="2193" y="893"/>
                    </a:cubicBezTo>
                    <a:cubicBezTo>
                      <a:pt x="2212" y="893"/>
                      <a:pt x="2206" y="873"/>
                      <a:pt x="2212" y="860"/>
                    </a:cubicBezTo>
                    <a:cubicBezTo>
                      <a:pt x="2219" y="834"/>
                      <a:pt x="2225" y="821"/>
                      <a:pt x="2244" y="802"/>
                    </a:cubicBezTo>
                    <a:cubicBezTo>
                      <a:pt x="2270" y="828"/>
                      <a:pt x="2283" y="847"/>
                      <a:pt x="2296" y="879"/>
                    </a:cubicBezTo>
                    <a:cubicBezTo>
                      <a:pt x="2303" y="905"/>
                      <a:pt x="2296" y="931"/>
                      <a:pt x="2316" y="931"/>
                    </a:cubicBezTo>
                    <a:cubicBezTo>
                      <a:pt x="2335" y="931"/>
                      <a:pt x="2335" y="905"/>
                      <a:pt x="2348" y="905"/>
                    </a:cubicBezTo>
                    <a:cubicBezTo>
                      <a:pt x="2374" y="905"/>
                      <a:pt x="2380" y="931"/>
                      <a:pt x="2400" y="938"/>
                    </a:cubicBezTo>
                    <a:cubicBezTo>
                      <a:pt x="2426" y="944"/>
                      <a:pt x="2451" y="944"/>
                      <a:pt x="2451" y="970"/>
                    </a:cubicBezTo>
                    <a:cubicBezTo>
                      <a:pt x="2451" y="1002"/>
                      <a:pt x="2451" y="1002"/>
                      <a:pt x="2451" y="1002"/>
                    </a:cubicBezTo>
                    <a:cubicBezTo>
                      <a:pt x="2451" y="1015"/>
                      <a:pt x="2445" y="1022"/>
                      <a:pt x="2445" y="1041"/>
                    </a:cubicBezTo>
                    <a:cubicBezTo>
                      <a:pt x="2445" y="1061"/>
                      <a:pt x="2445" y="1067"/>
                      <a:pt x="2445" y="1093"/>
                    </a:cubicBezTo>
                    <a:cubicBezTo>
                      <a:pt x="2451" y="1106"/>
                      <a:pt x="2451" y="1112"/>
                      <a:pt x="2451" y="1125"/>
                    </a:cubicBezTo>
                    <a:cubicBezTo>
                      <a:pt x="2451" y="1151"/>
                      <a:pt x="2432" y="1164"/>
                      <a:pt x="2413" y="1183"/>
                    </a:cubicBezTo>
                    <a:cubicBezTo>
                      <a:pt x="2374" y="1209"/>
                      <a:pt x="2342" y="1216"/>
                      <a:pt x="2303" y="1248"/>
                    </a:cubicBezTo>
                    <a:cubicBezTo>
                      <a:pt x="2290" y="1255"/>
                      <a:pt x="2277" y="1261"/>
                      <a:pt x="2270" y="1274"/>
                    </a:cubicBezTo>
                    <a:cubicBezTo>
                      <a:pt x="2296" y="1281"/>
                      <a:pt x="2316" y="1274"/>
                      <a:pt x="2342" y="1281"/>
                    </a:cubicBezTo>
                    <a:cubicBezTo>
                      <a:pt x="2355" y="1287"/>
                      <a:pt x="2348" y="1300"/>
                      <a:pt x="2355" y="1313"/>
                    </a:cubicBezTo>
                    <a:cubicBezTo>
                      <a:pt x="2367" y="1332"/>
                      <a:pt x="2387" y="1339"/>
                      <a:pt x="2387" y="1358"/>
                    </a:cubicBezTo>
                    <a:cubicBezTo>
                      <a:pt x="2387" y="1371"/>
                      <a:pt x="2361" y="1365"/>
                      <a:pt x="2348" y="1371"/>
                    </a:cubicBezTo>
                    <a:cubicBezTo>
                      <a:pt x="2316" y="1390"/>
                      <a:pt x="2296" y="1403"/>
                      <a:pt x="2283" y="1436"/>
                    </a:cubicBezTo>
                    <a:cubicBezTo>
                      <a:pt x="2290" y="1436"/>
                      <a:pt x="2290" y="1436"/>
                      <a:pt x="2290" y="1436"/>
                    </a:cubicBezTo>
                    <a:cubicBezTo>
                      <a:pt x="2316" y="1436"/>
                      <a:pt x="2322" y="1429"/>
                      <a:pt x="2348" y="1429"/>
                    </a:cubicBezTo>
                    <a:cubicBezTo>
                      <a:pt x="2367" y="1429"/>
                      <a:pt x="2380" y="1442"/>
                      <a:pt x="2400" y="1442"/>
                    </a:cubicBezTo>
                    <a:cubicBezTo>
                      <a:pt x="2406" y="1442"/>
                      <a:pt x="2406" y="1442"/>
                      <a:pt x="2406" y="1449"/>
                    </a:cubicBezTo>
                    <a:cubicBezTo>
                      <a:pt x="2406" y="1468"/>
                      <a:pt x="2393" y="1468"/>
                      <a:pt x="2380" y="1481"/>
                    </a:cubicBezTo>
                    <a:cubicBezTo>
                      <a:pt x="2348" y="1507"/>
                      <a:pt x="2309" y="1507"/>
                      <a:pt x="2290" y="1546"/>
                    </a:cubicBezTo>
                    <a:cubicBezTo>
                      <a:pt x="2296" y="1546"/>
                      <a:pt x="2303" y="1546"/>
                      <a:pt x="2303" y="1546"/>
                    </a:cubicBezTo>
                    <a:cubicBezTo>
                      <a:pt x="2329" y="1546"/>
                      <a:pt x="2342" y="1546"/>
                      <a:pt x="2361" y="1546"/>
                    </a:cubicBezTo>
                    <a:cubicBezTo>
                      <a:pt x="2400" y="1546"/>
                      <a:pt x="2426" y="1539"/>
                      <a:pt x="2464" y="1559"/>
                    </a:cubicBezTo>
                    <a:cubicBezTo>
                      <a:pt x="2490" y="1571"/>
                      <a:pt x="2503" y="1591"/>
                      <a:pt x="2529" y="1604"/>
                    </a:cubicBezTo>
                    <a:cubicBezTo>
                      <a:pt x="2516" y="1578"/>
                      <a:pt x="2503" y="1565"/>
                      <a:pt x="2503" y="1533"/>
                    </a:cubicBezTo>
                    <a:cubicBezTo>
                      <a:pt x="2503" y="1526"/>
                      <a:pt x="2503" y="1526"/>
                      <a:pt x="2503" y="1526"/>
                    </a:cubicBezTo>
                    <a:cubicBezTo>
                      <a:pt x="2516" y="1526"/>
                      <a:pt x="2523" y="1533"/>
                      <a:pt x="2529" y="1533"/>
                    </a:cubicBezTo>
                    <a:cubicBezTo>
                      <a:pt x="2607" y="1533"/>
                      <a:pt x="2646" y="1487"/>
                      <a:pt x="2704" y="1429"/>
                    </a:cubicBezTo>
                    <a:cubicBezTo>
                      <a:pt x="2723" y="1410"/>
                      <a:pt x="2730" y="1397"/>
                      <a:pt x="2749" y="1378"/>
                    </a:cubicBezTo>
                    <a:cubicBezTo>
                      <a:pt x="2788" y="1416"/>
                      <a:pt x="2781" y="1449"/>
                      <a:pt x="2788" y="1500"/>
                    </a:cubicBezTo>
                    <a:cubicBezTo>
                      <a:pt x="2794" y="1546"/>
                      <a:pt x="2852" y="1552"/>
                      <a:pt x="2852" y="1597"/>
                    </a:cubicBezTo>
                    <a:cubicBezTo>
                      <a:pt x="2852" y="1630"/>
                      <a:pt x="2820" y="1636"/>
                      <a:pt x="2788" y="1643"/>
                    </a:cubicBezTo>
                    <a:cubicBezTo>
                      <a:pt x="2768" y="1643"/>
                      <a:pt x="2755" y="1649"/>
                      <a:pt x="2736" y="1656"/>
                    </a:cubicBezTo>
                    <a:cubicBezTo>
                      <a:pt x="2717" y="1662"/>
                      <a:pt x="2697" y="1656"/>
                      <a:pt x="2684" y="1675"/>
                    </a:cubicBezTo>
                    <a:lnTo>
                      <a:pt x="2691" y="1675"/>
                    </a:lnTo>
                    <a:cubicBezTo>
                      <a:pt x="2717" y="1675"/>
                      <a:pt x="2730" y="1669"/>
                      <a:pt x="2755" y="1669"/>
                    </a:cubicBezTo>
                    <a:cubicBezTo>
                      <a:pt x="2794" y="1669"/>
                      <a:pt x="2820" y="1675"/>
                      <a:pt x="2852" y="1694"/>
                    </a:cubicBezTo>
                    <a:cubicBezTo>
                      <a:pt x="2872" y="1707"/>
                      <a:pt x="2878" y="1720"/>
                      <a:pt x="2898" y="1727"/>
                    </a:cubicBezTo>
                    <a:cubicBezTo>
                      <a:pt x="2904" y="1720"/>
                      <a:pt x="2904" y="1720"/>
                      <a:pt x="2904" y="1714"/>
                    </a:cubicBezTo>
                    <a:cubicBezTo>
                      <a:pt x="2904" y="1675"/>
                      <a:pt x="2904" y="1675"/>
                      <a:pt x="2904" y="1675"/>
                    </a:cubicBezTo>
                    <a:cubicBezTo>
                      <a:pt x="2904" y="1649"/>
                      <a:pt x="2904" y="1630"/>
                      <a:pt x="2904" y="1604"/>
                    </a:cubicBezTo>
                    <a:cubicBezTo>
                      <a:pt x="2911" y="1604"/>
                      <a:pt x="2911" y="1597"/>
                      <a:pt x="2911" y="1597"/>
                    </a:cubicBezTo>
                    <a:cubicBezTo>
                      <a:pt x="2924" y="1597"/>
                      <a:pt x="2930" y="1610"/>
                      <a:pt x="2943" y="1610"/>
                    </a:cubicBezTo>
                    <a:cubicBezTo>
                      <a:pt x="2975" y="1610"/>
                      <a:pt x="2975" y="1610"/>
                      <a:pt x="2975" y="1610"/>
                    </a:cubicBezTo>
                    <a:cubicBezTo>
                      <a:pt x="2995" y="1610"/>
                      <a:pt x="3001" y="1623"/>
                      <a:pt x="3014" y="1636"/>
                    </a:cubicBezTo>
                    <a:cubicBezTo>
                      <a:pt x="3040" y="1649"/>
                      <a:pt x="3066" y="1643"/>
                      <a:pt x="3079" y="1669"/>
                    </a:cubicBezTo>
                    <a:cubicBezTo>
                      <a:pt x="3098" y="1694"/>
                      <a:pt x="3098" y="1720"/>
                      <a:pt x="3105" y="1759"/>
                    </a:cubicBezTo>
                    <a:cubicBezTo>
                      <a:pt x="3118" y="1778"/>
                      <a:pt x="3137" y="1785"/>
                      <a:pt x="3137" y="1804"/>
                    </a:cubicBezTo>
                    <a:cubicBezTo>
                      <a:pt x="3137" y="1830"/>
                      <a:pt x="3111" y="1843"/>
                      <a:pt x="3111" y="1869"/>
                    </a:cubicBezTo>
                    <a:cubicBezTo>
                      <a:pt x="3111" y="1875"/>
                      <a:pt x="3111" y="1875"/>
                      <a:pt x="3111" y="1875"/>
                    </a:cubicBezTo>
                    <a:cubicBezTo>
                      <a:pt x="3118" y="1875"/>
                      <a:pt x="3118" y="1882"/>
                      <a:pt x="3124" y="1882"/>
                    </a:cubicBezTo>
                    <a:cubicBezTo>
                      <a:pt x="3137" y="1882"/>
                      <a:pt x="3137" y="1862"/>
                      <a:pt x="3143" y="1850"/>
                    </a:cubicBezTo>
                    <a:cubicBezTo>
                      <a:pt x="3150" y="1837"/>
                      <a:pt x="3156" y="1830"/>
                      <a:pt x="3169" y="1817"/>
                    </a:cubicBezTo>
                    <a:cubicBezTo>
                      <a:pt x="3176" y="1798"/>
                      <a:pt x="3182" y="1785"/>
                      <a:pt x="3202" y="1785"/>
                    </a:cubicBezTo>
                    <a:cubicBezTo>
                      <a:pt x="3227" y="1785"/>
                      <a:pt x="3227" y="1817"/>
                      <a:pt x="3247" y="1824"/>
                    </a:cubicBezTo>
                    <a:cubicBezTo>
                      <a:pt x="3260" y="1830"/>
                      <a:pt x="3266" y="1837"/>
                      <a:pt x="3279" y="1843"/>
                    </a:cubicBezTo>
                    <a:cubicBezTo>
                      <a:pt x="3286" y="1850"/>
                      <a:pt x="3299" y="1856"/>
                      <a:pt x="3299" y="1862"/>
                    </a:cubicBezTo>
                    <a:cubicBezTo>
                      <a:pt x="3299" y="1875"/>
                      <a:pt x="3286" y="1875"/>
                      <a:pt x="3279" y="1888"/>
                    </a:cubicBezTo>
                    <a:cubicBezTo>
                      <a:pt x="3292" y="1895"/>
                      <a:pt x="3312" y="1895"/>
                      <a:pt x="3318" y="1908"/>
                    </a:cubicBezTo>
                    <a:cubicBezTo>
                      <a:pt x="3331" y="1927"/>
                      <a:pt x="3318" y="1959"/>
                      <a:pt x="3338" y="1959"/>
                    </a:cubicBezTo>
                    <a:cubicBezTo>
                      <a:pt x="3350" y="1959"/>
                      <a:pt x="3350" y="1940"/>
                      <a:pt x="3357" y="1927"/>
                    </a:cubicBezTo>
                    <a:cubicBezTo>
                      <a:pt x="3363" y="1901"/>
                      <a:pt x="3370" y="1895"/>
                      <a:pt x="3383" y="1869"/>
                    </a:cubicBezTo>
                    <a:cubicBezTo>
                      <a:pt x="3389" y="1856"/>
                      <a:pt x="3389" y="1830"/>
                      <a:pt x="3409" y="1830"/>
                    </a:cubicBezTo>
                    <a:cubicBezTo>
                      <a:pt x="3422" y="1830"/>
                      <a:pt x="3428" y="1843"/>
                      <a:pt x="3441" y="1856"/>
                    </a:cubicBezTo>
                    <a:cubicBezTo>
                      <a:pt x="3473" y="1901"/>
                      <a:pt x="3499" y="1921"/>
                      <a:pt x="3545" y="1953"/>
                    </a:cubicBezTo>
                    <a:cubicBezTo>
                      <a:pt x="3577" y="1966"/>
                      <a:pt x="3609" y="1973"/>
                      <a:pt x="3609" y="2005"/>
                    </a:cubicBezTo>
                    <a:cubicBezTo>
                      <a:pt x="3609" y="2069"/>
                      <a:pt x="3609" y="2069"/>
                      <a:pt x="3609" y="2069"/>
                    </a:cubicBezTo>
                    <a:cubicBezTo>
                      <a:pt x="3622" y="2050"/>
                      <a:pt x="3629" y="2024"/>
                      <a:pt x="3654" y="2024"/>
                    </a:cubicBezTo>
                    <a:cubicBezTo>
                      <a:pt x="3661" y="2024"/>
                      <a:pt x="3661" y="2037"/>
                      <a:pt x="3667" y="2044"/>
                    </a:cubicBezTo>
                    <a:cubicBezTo>
                      <a:pt x="3680" y="2050"/>
                      <a:pt x="3700" y="2050"/>
                      <a:pt x="3700" y="2063"/>
                    </a:cubicBezTo>
                    <a:cubicBezTo>
                      <a:pt x="3706" y="2089"/>
                      <a:pt x="3693" y="2128"/>
                      <a:pt x="3719" y="2128"/>
                    </a:cubicBezTo>
                    <a:cubicBezTo>
                      <a:pt x="3738" y="2128"/>
                      <a:pt x="3745" y="2115"/>
                      <a:pt x="3764" y="2115"/>
                    </a:cubicBezTo>
                    <a:cubicBezTo>
                      <a:pt x="3790" y="2115"/>
                      <a:pt x="3790" y="2115"/>
                      <a:pt x="3790" y="2115"/>
                    </a:cubicBezTo>
                    <a:cubicBezTo>
                      <a:pt x="3810" y="2115"/>
                      <a:pt x="3816" y="2082"/>
                      <a:pt x="3842" y="2082"/>
                    </a:cubicBezTo>
                    <a:cubicBezTo>
                      <a:pt x="3855" y="2082"/>
                      <a:pt x="3868" y="2082"/>
                      <a:pt x="3881" y="2082"/>
                    </a:cubicBezTo>
                    <a:cubicBezTo>
                      <a:pt x="3920" y="2082"/>
                      <a:pt x="3945" y="2057"/>
                      <a:pt x="3984" y="2057"/>
                    </a:cubicBezTo>
                    <a:cubicBezTo>
                      <a:pt x="4010" y="2057"/>
                      <a:pt x="4010" y="2057"/>
                      <a:pt x="4010" y="2057"/>
                    </a:cubicBezTo>
                    <a:cubicBezTo>
                      <a:pt x="4029" y="2057"/>
                      <a:pt x="4036" y="2082"/>
                      <a:pt x="4042" y="2095"/>
                    </a:cubicBezTo>
                    <a:cubicBezTo>
                      <a:pt x="4062" y="2128"/>
                      <a:pt x="4081" y="2147"/>
                      <a:pt x="4081" y="2179"/>
                    </a:cubicBezTo>
                    <a:cubicBezTo>
                      <a:pt x="4081" y="2199"/>
                      <a:pt x="4062" y="2205"/>
                      <a:pt x="4062" y="2225"/>
                    </a:cubicBezTo>
                    <a:cubicBezTo>
                      <a:pt x="4062" y="2250"/>
                      <a:pt x="4088" y="2257"/>
                      <a:pt x="4088" y="2283"/>
                    </a:cubicBezTo>
                    <a:cubicBezTo>
                      <a:pt x="4088" y="2309"/>
                      <a:pt x="4075" y="2315"/>
                      <a:pt x="4055" y="2335"/>
                    </a:cubicBezTo>
                    <a:cubicBezTo>
                      <a:pt x="4036" y="2354"/>
                      <a:pt x="4023" y="2367"/>
                      <a:pt x="3997" y="2380"/>
                    </a:cubicBezTo>
                    <a:cubicBezTo>
                      <a:pt x="3939" y="2412"/>
                      <a:pt x="3900" y="2425"/>
                      <a:pt x="3829" y="2445"/>
                    </a:cubicBezTo>
                    <a:cubicBezTo>
                      <a:pt x="3777" y="2457"/>
                      <a:pt x="3751" y="2464"/>
                      <a:pt x="3700" y="2477"/>
                    </a:cubicBezTo>
                    <a:cubicBezTo>
                      <a:pt x="3641" y="2496"/>
                      <a:pt x="3622" y="2522"/>
                      <a:pt x="3570" y="2554"/>
                    </a:cubicBezTo>
                    <a:cubicBezTo>
                      <a:pt x="3557" y="2567"/>
                      <a:pt x="3545" y="2567"/>
                      <a:pt x="3525" y="2567"/>
                    </a:cubicBezTo>
                    <a:cubicBezTo>
                      <a:pt x="3493" y="2567"/>
                      <a:pt x="3486" y="2542"/>
                      <a:pt x="3454" y="2542"/>
                    </a:cubicBezTo>
                    <a:cubicBezTo>
                      <a:pt x="3434" y="2542"/>
                      <a:pt x="3428" y="2548"/>
                      <a:pt x="3415" y="2548"/>
                    </a:cubicBezTo>
                    <a:cubicBezTo>
                      <a:pt x="3396" y="2548"/>
                      <a:pt x="3383" y="2535"/>
                      <a:pt x="3363" y="2535"/>
                    </a:cubicBezTo>
                    <a:cubicBezTo>
                      <a:pt x="3325" y="2535"/>
                      <a:pt x="3305" y="2574"/>
                      <a:pt x="3266" y="2574"/>
                    </a:cubicBezTo>
                    <a:cubicBezTo>
                      <a:pt x="3253" y="2574"/>
                      <a:pt x="3241" y="2567"/>
                      <a:pt x="3241" y="2561"/>
                    </a:cubicBezTo>
                    <a:cubicBezTo>
                      <a:pt x="3241" y="2535"/>
                      <a:pt x="3241" y="2535"/>
                      <a:pt x="3241" y="2535"/>
                    </a:cubicBezTo>
                    <a:cubicBezTo>
                      <a:pt x="3234" y="2509"/>
                      <a:pt x="3202" y="2509"/>
                      <a:pt x="3176" y="2503"/>
                    </a:cubicBezTo>
                    <a:cubicBezTo>
                      <a:pt x="3156" y="2503"/>
                      <a:pt x="3143" y="2490"/>
                      <a:pt x="3124" y="2490"/>
                    </a:cubicBezTo>
                    <a:cubicBezTo>
                      <a:pt x="3105" y="2490"/>
                      <a:pt x="3092" y="2496"/>
                      <a:pt x="3085" y="2509"/>
                    </a:cubicBezTo>
                    <a:cubicBezTo>
                      <a:pt x="3092" y="2516"/>
                      <a:pt x="3098" y="2516"/>
                      <a:pt x="3105" y="2522"/>
                    </a:cubicBezTo>
                    <a:cubicBezTo>
                      <a:pt x="3092" y="2535"/>
                      <a:pt x="3085" y="2535"/>
                      <a:pt x="3072" y="2535"/>
                    </a:cubicBezTo>
                    <a:cubicBezTo>
                      <a:pt x="3053" y="2535"/>
                      <a:pt x="3046" y="2529"/>
                      <a:pt x="3027" y="2529"/>
                    </a:cubicBezTo>
                    <a:cubicBezTo>
                      <a:pt x="3001" y="2529"/>
                      <a:pt x="2995" y="2548"/>
                      <a:pt x="2975" y="2561"/>
                    </a:cubicBezTo>
                    <a:cubicBezTo>
                      <a:pt x="2943" y="2587"/>
                      <a:pt x="2917" y="2606"/>
                      <a:pt x="2917" y="2645"/>
                    </a:cubicBezTo>
                    <a:cubicBezTo>
                      <a:pt x="2917" y="2671"/>
                      <a:pt x="2943" y="2684"/>
                      <a:pt x="2950" y="2710"/>
                    </a:cubicBezTo>
                    <a:cubicBezTo>
                      <a:pt x="2969" y="2781"/>
                      <a:pt x="2975" y="2845"/>
                      <a:pt x="3040" y="2865"/>
                    </a:cubicBezTo>
                    <a:cubicBezTo>
                      <a:pt x="3085" y="2865"/>
                      <a:pt x="3105" y="2871"/>
                      <a:pt x="3150" y="2871"/>
                    </a:cubicBezTo>
                    <a:cubicBezTo>
                      <a:pt x="3182" y="2871"/>
                      <a:pt x="3189" y="2820"/>
                      <a:pt x="3227" y="2820"/>
                    </a:cubicBezTo>
                    <a:cubicBezTo>
                      <a:pt x="3247" y="2820"/>
                      <a:pt x="3247" y="2845"/>
                      <a:pt x="3266" y="2865"/>
                    </a:cubicBezTo>
                    <a:cubicBezTo>
                      <a:pt x="3292" y="2884"/>
                      <a:pt x="3318" y="2871"/>
                      <a:pt x="3350" y="2878"/>
                    </a:cubicBezTo>
                    <a:cubicBezTo>
                      <a:pt x="3350" y="2904"/>
                      <a:pt x="3350" y="2904"/>
                      <a:pt x="3350" y="2904"/>
                    </a:cubicBezTo>
                    <a:cubicBezTo>
                      <a:pt x="3344" y="2917"/>
                      <a:pt x="3331" y="2917"/>
                      <a:pt x="3312" y="2917"/>
                    </a:cubicBezTo>
                    <a:cubicBezTo>
                      <a:pt x="3299" y="2917"/>
                      <a:pt x="3292" y="2930"/>
                      <a:pt x="3273" y="2930"/>
                    </a:cubicBezTo>
                    <a:cubicBezTo>
                      <a:pt x="3247" y="2930"/>
                      <a:pt x="3247" y="2930"/>
                      <a:pt x="3247" y="2930"/>
                    </a:cubicBezTo>
                    <a:cubicBezTo>
                      <a:pt x="3227" y="2930"/>
                      <a:pt x="3227" y="2930"/>
                      <a:pt x="3227" y="2930"/>
                    </a:cubicBezTo>
                    <a:lnTo>
                      <a:pt x="3227" y="2930"/>
                    </a:lnTo>
                    <a:cubicBezTo>
                      <a:pt x="3234" y="2942"/>
                      <a:pt x="3241" y="2949"/>
                      <a:pt x="3241" y="2962"/>
                    </a:cubicBezTo>
                    <a:cubicBezTo>
                      <a:pt x="3241" y="2981"/>
                      <a:pt x="3215" y="2981"/>
                      <a:pt x="3208" y="3007"/>
                    </a:cubicBezTo>
                    <a:cubicBezTo>
                      <a:pt x="3253" y="3026"/>
                      <a:pt x="3247" y="3072"/>
                      <a:pt x="3273" y="3117"/>
                    </a:cubicBezTo>
                    <a:cubicBezTo>
                      <a:pt x="3292" y="3091"/>
                      <a:pt x="3299" y="3078"/>
                      <a:pt x="3312" y="3052"/>
                    </a:cubicBezTo>
                    <a:cubicBezTo>
                      <a:pt x="3318" y="3033"/>
                      <a:pt x="3318" y="3014"/>
                      <a:pt x="3338" y="3014"/>
                    </a:cubicBezTo>
                    <a:cubicBezTo>
                      <a:pt x="3363" y="3014"/>
                      <a:pt x="3376" y="3046"/>
                      <a:pt x="3389" y="3072"/>
                    </a:cubicBezTo>
                    <a:cubicBezTo>
                      <a:pt x="3402" y="3091"/>
                      <a:pt x="3422" y="3098"/>
                      <a:pt x="3422" y="3124"/>
                    </a:cubicBezTo>
                    <a:cubicBezTo>
                      <a:pt x="3422" y="3137"/>
                      <a:pt x="3402" y="3137"/>
                      <a:pt x="3396" y="3137"/>
                    </a:cubicBezTo>
                    <a:cubicBezTo>
                      <a:pt x="3383" y="3137"/>
                      <a:pt x="3376" y="3130"/>
                      <a:pt x="3370" y="3130"/>
                    </a:cubicBezTo>
                    <a:cubicBezTo>
                      <a:pt x="3357" y="3130"/>
                      <a:pt x="3363" y="3149"/>
                      <a:pt x="3357" y="3162"/>
                    </a:cubicBezTo>
                    <a:cubicBezTo>
                      <a:pt x="3331" y="3175"/>
                      <a:pt x="3312" y="3175"/>
                      <a:pt x="3286" y="3182"/>
                    </a:cubicBezTo>
                    <a:cubicBezTo>
                      <a:pt x="3247" y="3195"/>
                      <a:pt x="3227" y="3208"/>
                      <a:pt x="3189" y="3208"/>
                    </a:cubicBezTo>
                    <a:cubicBezTo>
                      <a:pt x="3105" y="3208"/>
                      <a:pt x="3008" y="3065"/>
                      <a:pt x="3105" y="3201"/>
                    </a:cubicBezTo>
                    <a:cubicBezTo>
                      <a:pt x="3098" y="3208"/>
                      <a:pt x="3098" y="3208"/>
                      <a:pt x="3098" y="3208"/>
                    </a:cubicBezTo>
                    <a:cubicBezTo>
                      <a:pt x="3059" y="3214"/>
                      <a:pt x="3040" y="3233"/>
                      <a:pt x="3001" y="3240"/>
                    </a:cubicBezTo>
                    <a:cubicBezTo>
                      <a:pt x="2924" y="3259"/>
                      <a:pt x="2865" y="3246"/>
                      <a:pt x="2801" y="3298"/>
                    </a:cubicBezTo>
                    <a:cubicBezTo>
                      <a:pt x="2788" y="3318"/>
                      <a:pt x="2768" y="3324"/>
                      <a:pt x="2743" y="3324"/>
                    </a:cubicBezTo>
                    <a:cubicBezTo>
                      <a:pt x="2710" y="3324"/>
                      <a:pt x="2704" y="3305"/>
                      <a:pt x="2678" y="3285"/>
                    </a:cubicBezTo>
                    <a:cubicBezTo>
                      <a:pt x="2620" y="3253"/>
                      <a:pt x="2594" y="3240"/>
                      <a:pt x="2529" y="3214"/>
                    </a:cubicBezTo>
                    <a:cubicBezTo>
                      <a:pt x="2536" y="3208"/>
                      <a:pt x="2542" y="3201"/>
                      <a:pt x="2542" y="3195"/>
                    </a:cubicBezTo>
                    <a:cubicBezTo>
                      <a:pt x="2536" y="3195"/>
                      <a:pt x="2529" y="3195"/>
                      <a:pt x="2516" y="3195"/>
                    </a:cubicBezTo>
                    <a:cubicBezTo>
                      <a:pt x="2477" y="3195"/>
                      <a:pt x="2464" y="3162"/>
                      <a:pt x="2445" y="3130"/>
                    </a:cubicBezTo>
                    <a:cubicBezTo>
                      <a:pt x="2432" y="3104"/>
                      <a:pt x="2400" y="3111"/>
                      <a:pt x="2374" y="3091"/>
                    </a:cubicBezTo>
                    <a:cubicBezTo>
                      <a:pt x="2361" y="3085"/>
                      <a:pt x="2361" y="3072"/>
                      <a:pt x="2342" y="3072"/>
                    </a:cubicBezTo>
                    <a:cubicBezTo>
                      <a:pt x="2322" y="3072"/>
                      <a:pt x="2322" y="3091"/>
                      <a:pt x="2303" y="3098"/>
                    </a:cubicBezTo>
                    <a:cubicBezTo>
                      <a:pt x="2283" y="3111"/>
                      <a:pt x="2257" y="3104"/>
                      <a:pt x="2257" y="3124"/>
                    </a:cubicBezTo>
                    <a:cubicBezTo>
                      <a:pt x="2257" y="3149"/>
                      <a:pt x="2277" y="3156"/>
                      <a:pt x="2303" y="3175"/>
                    </a:cubicBezTo>
                    <a:cubicBezTo>
                      <a:pt x="2309" y="3182"/>
                      <a:pt x="2322" y="3182"/>
                      <a:pt x="2322" y="3188"/>
                    </a:cubicBezTo>
                    <a:cubicBezTo>
                      <a:pt x="2322" y="3201"/>
                      <a:pt x="2309" y="3201"/>
                      <a:pt x="2296" y="3208"/>
                    </a:cubicBezTo>
                    <a:cubicBezTo>
                      <a:pt x="2283" y="3214"/>
                      <a:pt x="2277" y="3221"/>
                      <a:pt x="2270" y="3233"/>
                    </a:cubicBezTo>
                    <a:cubicBezTo>
                      <a:pt x="2283" y="3259"/>
                      <a:pt x="2283" y="3279"/>
                      <a:pt x="2296" y="3305"/>
                    </a:cubicBezTo>
                    <a:cubicBezTo>
                      <a:pt x="2309" y="3318"/>
                      <a:pt x="2316" y="3324"/>
                      <a:pt x="2322" y="3343"/>
                    </a:cubicBezTo>
                    <a:cubicBezTo>
                      <a:pt x="2335" y="3363"/>
                      <a:pt x="2361" y="3363"/>
                      <a:pt x="2374" y="3382"/>
                    </a:cubicBezTo>
                    <a:cubicBezTo>
                      <a:pt x="2374" y="3363"/>
                      <a:pt x="2380" y="3350"/>
                      <a:pt x="2387" y="3330"/>
                    </a:cubicBezTo>
                    <a:cubicBezTo>
                      <a:pt x="2393" y="3318"/>
                      <a:pt x="2400" y="3305"/>
                      <a:pt x="2406" y="3305"/>
                    </a:cubicBezTo>
                    <a:cubicBezTo>
                      <a:pt x="2426" y="3305"/>
                      <a:pt x="2439" y="3318"/>
                      <a:pt x="2458" y="3324"/>
                    </a:cubicBezTo>
                    <a:cubicBezTo>
                      <a:pt x="2510" y="3330"/>
                      <a:pt x="2548" y="3343"/>
                      <a:pt x="2581" y="3382"/>
                    </a:cubicBezTo>
                    <a:lnTo>
                      <a:pt x="2581" y="3382"/>
                    </a:lnTo>
                    <a:cubicBezTo>
                      <a:pt x="2536" y="3382"/>
                      <a:pt x="2510" y="3382"/>
                      <a:pt x="2464" y="3382"/>
                    </a:cubicBezTo>
                    <a:cubicBezTo>
                      <a:pt x="2400" y="3382"/>
                      <a:pt x="2367" y="3402"/>
                      <a:pt x="2303" y="3402"/>
                    </a:cubicBezTo>
                    <a:cubicBezTo>
                      <a:pt x="2232" y="3402"/>
                      <a:pt x="2206" y="3350"/>
                      <a:pt x="2148" y="3311"/>
                    </a:cubicBezTo>
                    <a:cubicBezTo>
                      <a:pt x="2083" y="3272"/>
                      <a:pt x="2012" y="3279"/>
                      <a:pt x="1986" y="3201"/>
                    </a:cubicBezTo>
                    <a:cubicBezTo>
                      <a:pt x="1973" y="3188"/>
                      <a:pt x="1960" y="3182"/>
                      <a:pt x="1941" y="3182"/>
                    </a:cubicBezTo>
                    <a:cubicBezTo>
                      <a:pt x="1921" y="3182"/>
                      <a:pt x="1921" y="3214"/>
                      <a:pt x="1902" y="3214"/>
                    </a:cubicBezTo>
                    <a:cubicBezTo>
                      <a:pt x="1882" y="3214"/>
                      <a:pt x="1869" y="3195"/>
                      <a:pt x="1850" y="3182"/>
                    </a:cubicBezTo>
                    <a:cubicBezTo>
                      <a:pt x="1837" y="3195"/>
                      <a:pt x="1831" y="3221"/>
                      <a:pt x="1811" y="3221"/>
                    </a:cubicBezTo>
                    <a:cubicBezTo>
                      <a:pt x="1779" y="3221"/>
                      <a:pt x="1766" y="3201"/>
                      <a:pt x="1740" y="3201"/>
                    </a:cubicBezTo>
                    <a:cubicBezTo>
                      <a:pt x="1721" y="3201"/>
                      <a:pt x="1714" y="3227"/>
                      <a:pt x="1688" y="3227"/>
                    </a:cubicBezTo>
                    <a:cubicBezTo>
                      <a:pt x="1675" y="3227"/>
                      <a:pt x="1675" y="3201"/>
                      <a:pt x="1656" y="3195"/>
                    </a:cubicBezTo>
                    <a:cubicBezTo>
                      <a:pt x="1624" y="3188"/>
                      <a:pt x="1604" y="3175"/>
                      <a:pt x="1572" y="3175"/>
                    </a:cubicBezTo>
                    <a:cubicBezTo>
                      <a:pt x="1546" y="3175"/>
                      <a:pt x="1553" y="3227"/>
                      <a:pt x="1527" y="3227"/>
                    </a:cubicBezTo>
                    <a:cubicBezTo>
                      <a:pt x="1501" y="3227"/>
                      <a:pt x="1501" y="3188"/>
                      <a:pt x="1481" y="3182"/>
                    </a:cubicBezTo>
                    <a:cubicBezTo>
                      <a:pt x="1456" y="3175"/>
                      <a:pt x="1430" y="3182"/>
                      <a:pt x="1417" y="3156"/>
                    </a:cubicBezTo>
                    <a:cubicBezTo>
                      <a:pt x="1391" y="3182"/>
                      <a:pt x="1372" y="3201"/>
                      <a:pt x="1346" y="3233"/>
                    </a:cubicBezTo>
                    <a:cubicBezTo>
                      <a:pt x="1294" y="3201"/>
                      <a:pt x="1294" y="3117"/>
                      <a:pt x="1229" y="3117"/>
                    </a:cubicBezTo>
                    <a:cubicBezTo>
                      <a:pt x="1223" y="3117"/>
                      <a:pt x="1216" y="3130"/>
                      <a:pt x="1216" y="3143"/>
                    </a:cubicBezTo>
                    <a:cubicBezTo>
                      <a:pt x="1216" y="3201"/>
                      <a:pt x="1216" y="3201"/>
                      <a:pt x="1216" y="3201"/>
                    </a:cubicBezTo>
                    <a:cubicBezTo>
                      <a:pt x="1216" y="3214"/>
                      <a:pt x="1229" y="3221"/>
                      <a:pt x="1236" y="3240"/>
                    </a:cubicBezTo>
                    <a:cubicBezTo>
                      <a:pt x="1197" y="3246"/>
                      <a:pt x="1177" y="3253"/>
                      <a:pt x="1145" y="3272"/>
                    </a:cubicBezTo>
                    <a:cubicBezTo>
                      <a:pt x="1113" y="3240"/>
                      <a:pt x="1100" y="3221"/>
                      <a:pt x="1067" y="3182"/>
                    </a:cubicBezTo>
                    <a:cubicBezTo>
                      <a:pt x="1054" y="3169"/>
                      <a:pt x="1048" y="3149"/>
                      <a:pt x="1029" y="3149"/>
                    </a:cubicBezTo>
                    <a:cubicBezTo>
                      <a:pt x="990" y="3149"/>
                      <a:pt x="970" y="3175"/>
                      <a:pt x="925" y="3175"/>
                    </a:cubicBezTo>
                    <a:cubicBezTo>
                      <a:pt x="893" y="3175"/>
                      <a:pt x="867" y="3182"/>
                      <a:pt x="835" y="3182"/>
                    </a:cubicBezTo>
                    <a:cubicBezTo>
                      <a:pt x="822" y="3182"/>
                      <a:pt x="815" y="3169"/>
                      <a:pt x="809" y="3169"/>
                    </a:cubicBezTo>
                    <a:cubicBezTo>
                      <a:pt x="763" y="3169"/>
                      <a:pt x="763" y="3233"/>
                      <a:pt x="744" y="3272"/>
                    </a:cubicBezTo>
                    <a:cubicBezTo>
                      <a:pt x="705" y="3253"/>
                      <a:pt x="692" y="3221"/>
                      <a:pt x="660" y="3195"/>
                    </a:cubicBezTo>
                    <a:cubicBezTo>
                      <a:pt x="621" y="3169"/>
                      <a:pt x="582" y="3175"/>
                      <a:pt x="544" y="3156"/>
                    </a:cubicBezTo>
                    <a:cubicBezTo>
                      <a:pt x="524" y="3188"/>
                      <a:pt x="492" y="3188"/>
                      <a:pt x="479" y="3214"/>
                    </a:cubicBezTo>
                    <a:cubicBezTo>
                      <a:pt x="453" y="3259"/>
                      <a:pt x="472" y="3298"/>
                      <a:pt x="434" y="3330"/>
                    </a:cubicBezTo>
                    <a:cubicBezTo>
                      <a:pt x="408" y="3363"/>
                      <a:pt x="369" y="3337"/>
                      <a:pt x="330" y="3350"/>
                    </a:cubicBezTo>
                    <a:cubicBezTo>
                      <a:pt x="298" y="3363"/>
                      <a:pt x="298" y="3402"/>
                      <a:pt x="291" y="3434"/>
                    </a:cubicBezTo>
                    <a:lnTo>
                      <a:pt x="291" y="3434"/>
                    </a:lnTo>
                    <a:cubicBezTo>
                      <a:pt x="266" y="3414"/>
                      <a:pt x="266" y="3402"/>
                      <a:pt x="246" y="3376"/>
                    </a:cubicBezTo>
                    <a:cubicBezTo>
                      <a:pt x="240" y="3369"/>
                      <a:pt x="233" y="3363"/>
                      <a:pt x="233" y="3356"/>
                    </a:cubicBezTo>
                    <a:cubicBezTo>
                      <a:pt x="233" y="3337"/>
                      <a:pt x="240" y="3324"/>
                      <a:pt x="252" y="3311"/>
                    </a:cubicBezTo>
                    <a:cubicBezTo>
                      <a:pt x="259" y="3292"/>
                      <a:pt x="266" y="3279"/>
                      <a:pt x="266" y="3259"/>
                    </a:cubicBezTo>
                    <a:cubicBezTo>
                      <a:pt x="272" y="3253"/>
                      <a:pt x="278" y="3246"/>
                      <a:pt x="278" y="3233"/>
                    </a:cubicBezTo>
                    <a:cubicBezTo>
                      <a:pt x="278" y="3214"/>
                      <a:pt x="278" y="3188"/>
                      <a:pt x="259" y="3182"/>
                    </a:cubicBezTo>
                    <a:cubicBezTo>
                      <a:pt x="233" y="3169"/>
                      <a:pt x="207" y="3162"/>
                      <a:pt x="194" y="3130"/>
                    </a:cubicBezTo>
                    <a:cubicBezTo>
                      <a:pt x="182" y="3098"/>
                      <a:pt x="194" y="3072"/>
                      <a:pt x="188" y="3040"/>
                    </a:cubicBezTo>
                    <a:cubicBezTo>
                      <a:pt x="188" y="3020"/>
                      <a:pt x="175" y="3007"/>
                      <a:pt x="175" y="2988"/>
                    </a:cubicBezTo>
                    <a:cubicBezTo>
                      <a:pt x="175" y="2930"/>
                      <a:pt x="214" y="2897"/>
                      <a:pt x="220" y="2839"/>
                    </a:cubicBezTo>
                    <a:cubicBezTo>
                      <a:pt x="220" y="2820"/>
                      <a:pt x="214" y="2800"/>
                      <a:pt x="227" y="2781"/>
                    </a:cubicBezTo>
                    <a:cubicBezTo>
                      <a:pt x="233" y="2761"/>
                      <a:pt x="246" y="2748"/>
                      <a:pt x="259" y="2723"/>
                    </a:cubicBezTo>
                    <a:cubicBezTo>
                      <a:pt x="266" y="2710"/>
                      <a:pt x="272" y="2703"/>
                      <a:pt x="272" y="2690"/>
                    </a:cubicBezTo>
                    <a:cubicBezTo>
                      <a:pt x="272" y="2651"/>
                      <a:pt x="252" y="2632"/>
                      <a:pt x="240" y="2600"/>
                    </a:cubicBezTo>
                    <a:cubicBezTo>
                      <a:pt x="227" y="2574"/>
                      <a:pt x="220" y="2561"/>
                      <a:pt x="207" y="2542"/>
                    </a:cubicBezTo>
                    <a:cubicBezTo>
                      <a:pt x="110" y="2554"/>
                      <a:pt x="110" y="2554"/>
                      <a:pt x="110" y="2554"/>
                    </a:cubicBezTo>
                    <a:cubicBezTo>
                      <a:pt x="91" y="2554"/>
                      <a:pt x="71" y="2548"/>
                      <a:pt x="52" y="2535"/>
                    </a:cubicBezTo>
                    <a:close/>
                  </a:path>
                </a:pathLst>
              </a:custGeom>
              <a:grpFill/>
              <a:ln w="28575"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77" name="Freeform 81">
                <a:extLst>
                  <a:ext uri="{FF2B5EF4-FFF2-40B4-BE49-F238E27FC236}">
                    <a16:creationId xmlns:a16="http://schemas.microsoft.com/office/drawing/2014/main" id="{A6A4777D-B107-A443-9F9C-1890AE4179E5}"/>
                  </a:ext>
                </a:extLst>
              </p:cNvPr>
              <p:cNvSpPr>
                <a:spLocks noChangeArrowheads="1"/>
              </p:cNvSpPr>
              <p:nvPr/>
            </p:nvSpPr>
            <p:spPr bwMode="auto">
              <a:xfrm>
                <a:off x="12446782" y="4816286"/>
                <a:ext cx="6482798" cy="4360397"/>
              </a:xfrm>
              <a:custGeom>
                <a:avLst/>
                <a:gdLst>
                  <a:gd name="T0" fmla="*/ 5936 w 6480"/>
                  <a:gd name="T1" fmla="*/ 103 h 4359"/>
                  <a:gd name="T2" fmla="*/ 6104 w 6480"/>
                  <a:gd name="T3" fmla="*/ 686 h 4359"/>
                  <a:gd name="T4" fmla="*/ 5781 w 6480"/>
                  <a:gd name="T5" fmla="*/ 142 h 4359"/>
                  <a:gd name="T6" fmla="*/ 5652 w 6480"/>
                  <a:gd name="T7" fmla="*/ 614 h 4359"/>
                  <a:gd name="T8" fmla="*/ 4798 w 6480"/>
                  <a:gd name="T9" fmla="*/ 401 h 4359"/>
                  <a:gd name="T10" fmla="*/ 4513 w 6480"/>
                  <a:gd name="T11" fmla="*/ 918 h 4359"/>
                  <a:gd name="T12" fmla="*/ 4015 w 6480"/>
                  <a:gd name="T13" fmla="*/ 1474 h 4359"/>
                  <a:gd name="T14" fmla="*/ 3653 w 6480"/>
                  <a:gd name="T15" fmla="*/ 1934 h 4359"/>
                  <a:gd name="T16" fmla="*/ 2819 w 6480"/>
                  <a:gd name="T17" fmla="*/ 2134 h 4359"/>
                  <a:gd name="T18" fmla="*/ 2327 w 6480"/>
                  <a:gd name="T19" fmla="*/ 2276 h 4359"/>
                  <a:gd name="T20" fmla="*/ 2140 w 6480"/>
                  <a:gd name="T21" fmla="*/ 2315 h 4359"/>
                  <a:gd name="T22" fmla="*/ 2062 w 6480"/>
                  <a:gd name="T23" fmla="*/ 2612 h 4359"/>
                  <a:gd name="T24" fmla="*/ 2269 w 6480"/>
                  <a:gd name="T25" fmla="*/ 2540 h 4359"/>
                  <a:gd name="T26" fmla="*/ 2379 w 6480"/>
                  <a:gd name="T27" fmla="*/ 2877 h 4359"/>
                  <a:gd name="T28" fmla="*/ 2211 w 6480"/>
                  <a:gd name="T29" fmla="*/ 2993 h 4359"/>
                  <a:gd name="T30" fmla="*/ 1881 w 6480"/>
                  <a:gd name="T31" fmla="*/ 3051 h 4359"/>
                  <a:gd name="T32" fmla="*/ 1862 w 6480"/>
                  <a:gd name="T33" fmla="*/ 3090 h 4359"/>
                  <a:gd name="T34" fmla="*/ 1706 w 6480"/>
                  <a:gd name="T35" fmla="*/ 3349 h 4359"/>
                  <a:gd name="T36" fmla="*/ 1661 w 6480"/>
                  <a:gd name="T37" fmla="*/ 3420 h 4359"/>
                  <a:gd name="T38" fmla="*/ 1829 w 6480"/>
                  <a:gd name="T39" fmla="*/ 3666 h 4359"/>
                  <a:gd name="T40" fmla="*/ 2004 w 6480"/>
                  <a:gd name="T41" fmla="*/ 3730 h 4359"/>
                  <a:gd name="T42" fmla="*/ 1739 w 6480"/>
                  <a:gd name="T43" fmla="*/ 3543 h 4359"/>
                  <a:gd name="T44" fmla="*/ 1571 w 6480"/>
                  <a:gd name="T45" fmla="*/ 3543 h 4359"/>
                  <a:gd name="T46" fmla="*/ 1745 w 6480"/>
                  <a:gd name="T47" fmla="*/ 3827 h 4359"/>
                  <a:gd name="T48" fmla="*/ 1299 w 6480"/>
                  <a:gd name="T49" fmla="*/ 3620 h 4359"/>
                  <a:gd name="T50" fmla="*/ 1234 w 6480"/>
                  <a:gd name="T51" fmla="*/ 3827 h 4359"/>
                  <a:gd name="T52" fmla="*/ 1137 w 6480"/>
                  <a:gd name="T53" fmla="*/ 3595 h 4359"/>
                  <a:gd name="T54" fmla="*/ 827 w 6480"/>
                  <a:gd name="T55" fmla="*/ 3375 h 4359"/>
                  <a:gd name="T56" fmla="*/ 672 w 6480"/>
                  <a:gd name="T57" fmla="*/ 3491 h 4359"/>
                  <a:gd name="T58" fmla="*/ 285 w 6480"/>
                  <a:gd name="T59" fmla="*/ 3362 h 4359"/>
                  <a:gd name="T60" fmla="*/ 7 w 6480"/>
                  <a:gd name="T61" fmla="*/ 3252 h 4359"/>
                  <a:gd name="T62" fmla="*/ 446 w 6480"/>
                  <a:gd name="T63" fmla="*/ 3860 h 4359"/>
                  <a:gd name="T64" fmla="*/ 1079 w 6480"/>
                  <a:gd name="T65" fmla="*/ 4358 h 4359"/>
                  <a:gd name="T66" fmla="*/ 1506 w 6480"/>
                  <a:gd name="T67" fmla="*/ 4177 h 4359"/>
                  <a:gd name="T68" fmla="*/ 2418 w 6480"/>
                  <a:gd name="T69" fmla="*/ 4203 h 4359"/>
                  <a:gd name="T70" fmla="*/ 3026 w 6480"/>
                  <a:gd name="T71" fmla="*/ 3646 h 4359"/>
                  <a:gd name="T72" fmla="*/ 3744 w 6480"/>
                  <a:gd name="T73" fmla="*/ 3588 h 4359"/>
                  <a:gd name="T74" fmla="*/ 4106 w 6480"/>
                  <a:gd name="T75" fmla="*/ 3886 h 4359"/>
                  <a:gd name="T76" fmla="*/ 4617 w 6480"/>
                  <a:gd name="T77" fmla="*/ 3789 h 4359"/>
                  <a:gd name="T78" fmla="*/ 5289 w 6480"/>
                  <a:gd name="T79" fmla="*/ 3743 h 4359"/>
                  <a:gd name="T80" fmla="*/ 5464 w 6480"/>
                  <a:gd name="T81" fmla="*/ 3310 h 4359"/>
                  <a:gd name="T82" fmla="*/ 5736 w 6480"/>
                  <a:gd name="T83" fmla="*/ 2864 h 4359"/>
                  <a:gd name="T84" fmla="*/ 5891 w 6480"/>
                  <a:gd name="T85" fmla="*/ 2709 h 4359"/>
                  <a:gd name="T86" fmla="*/ 5884 w 6480"/>
                  <a:gd name="T87" fmla="*/ 2386 h 4359"/>
                  <a:gd name="T88" fmla="*/ 6143 w 6480"/>
                  <a:gd name="T89" fmla="*/ 2115 h 4359"/>
                  <a:gd name="T90" fmla="*/ 6428 w 6480"/>
                  <a:gd name="T91" fmla="*/ 1636 h 4359"/>
                  <a:gd name="T92" fmla="*/ 6447 w 6480"/>
                  <a:gd name="T93" fmla="*/ 1015 h 4359"/>
                  <a:gd name="T94" fmla="*/ 6454 w 6480"/>
                  <a:gd name="T95" fmla="*/ 724 h 4359"/>
                  <a:gd name="T96" fmla="*/ 6415 w 6480"/>
                  <a:gd name="T97" fmla="*/ 246 h 4359"/>
                  <a:gd name="T98" fmla="*/ 1849 w 6480"/>
                  <a:gd name="T99" fmla="*/ 2354 h 4359"/>
                  <a:gd name="T100" fmla="*/ 1926 w 6480"/>
                  <a:gd name="T101" fmla="*/ 2547 h 4359"/>
                  <a:gd name="T102" fmla="*/ 1855 w 6480"/>
                  <a:gd name="T103" fmla="*/ 2469 h 4359"/>
                  <a:gd name="T104" fmla="*/ 2056 w 6480"/>
                  <a:gd name="T105" fmla="*/ 2650 h 4359"/>
                  <a:gd name="T106" fmla="*/ 2075 w 6480"/>
                  <a:gd name="T107" fmla="*/ 2767 h 4359"/>
                  <a:gd name="T108" fmla="*/ 2230 w 6480"/>
                  <a:gd name="T109" fmla="*/ 2812 h 4359"/>
                  <a:gd name="T110" fmla="*/ 2172 w 6480"/>
                  <a:gd name="T111" fmla="*/ 2825 h 4359"/>
                  <a:gd name="T112" fmla="*/ 1784 w 6480"/>
                  <a:gd name="T113" fmla="*/ 2896 h 4359"/>
                  <a:gd name="T114" fmla="*/ 2017 w 6480"/>
                  <a:gd name="T115" fmla="*/ 2793 h 4359"/>
                  <a:gd name="T116" fmla="*/ 2133 w 6480"/>
                  <a:gd name="T117" fmla="*/ 2857 h 4359"/>
                  <a:gd name="T118" fmla="*/ 2088 w 6480"/>
                  <a:gd name="T119" fmla="*/ 2896 h 4359"/>
                  <a:gd name="T120" fmla="*/ 1732 w 6480"/>
                  <a:gd name="T121" fmla="*/ 2980 h 4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80" h="4359">
                    <a:moveTo>
                      <a:pt x="6240" y="0"/>
                    </a:moveTo>
                    <a:lnTo>
                      <a:pt x="6240" y="0"/>
                    </a:lnTo>
                    <a:cubicBezTo>
                      <a:pt x="6234" y="0"/>
                      <a:pt x="6227" y="7"/>
                      <a:pt x="6227" y="13"/>
                    </a:cubicBezTo>
                    <a:cubicBezTo>
                      <a:pt x="6201" y="32"/>
                      <a:pt x="6195" y="58"/>
                      <a:pt x="6163" y="71"/>
                    </a:cubicBezTo>
                    <a:cubicBezTo>
                      <a:pt x="6130" y="84"/>
                      <a:pt x="6104" y="84"/>
                      <a:pt x="6065" y="84"/>
                    </a:cubicBezTo>
                    <a:cubicBezTo>
                      <a:pt x="6033" y="84"/>
                      <a:pt x="6020" y="58"/>
                      <a:pt x="5981" y="45"/>
                    </a:cubicBezTo>
                    <a:cubicBezTo>
                      <a:pt x="5968" y="65"/>
                      <a:pt x="5956" y="84"/>
                      <a:pt x="5936" y="103"/>
                    </a:cubicBezTo>
                    <a:lnTo>
                      <a:pt x="5936" y="103"/>
                    </a:lnTo>
                    <a:cubicBezTo>
                      <a:pt x="6001" y="194"/>
                      <a:pt x="6059" y="252"/>
                      <a:pt x="6059" y="362"/>
                    </a:cubicBezTo>
                    <a:cubicBezTo>
                      <a:pt x="6059" y="453"/>
                      <a:pt x="6059" y="453"/>
                      <a:pt x="6059" y="453"/>
                    </a:cubicBezTo>
                    <a:cubicBezTo>
                      <a:pt x="6059" y="517"/>
                      <a:pt x="6072" y="563"/>
                      <a:pt x="6111" y="621"/>
                    </a:cubicBezTo>
                    <a:cubicBezTo>
                      <a:pt x="6130" y="647"/>
                      <a:pt x="6175" y="653"/>
                      <a:pt x="6175" y="692"/>
                    </a:cubicBezTo>
                    <a:cubicBezTo>
                      <a:pt x="6175" y="698"/>
                      <a:pt x="6169" y="705"/>
                      <a:pt x="6163" y="705"/>
                    </a:cubicBezTo>
                    <a:cubicBezTo>
                      <a:pt x="6137" y="705"/>
                      <a:pt x="6130" y="686"/>
                      <a:pt x="6104" y="686"/>
                    </a:cubicBezTo>
                    <a:cubicBezTo>
                      <a:pt x="6085" y="686"/>
                      <a:pt x="6072" y="692"/>
                      <a:pt x="6059" y="692"/>
                    </a:cubicBezTo>
                    <a:cubicBezTo>
                      <a:pt x="6020" y="692"/>
                      <a:pt x="6014" y="660"/>
                      <a:pt x="5981" y="640"/>
                    </a:cubicBezTo>
                    <a:cubicBezTo>
                      <a:pt x="5949" y="621"/>
                      <a:pt x="5917" y="640"/>
                      <a:pt x="5884" y="627"/>
                    </a:cubicBezTo>
                    <a:cubicBezTo>
                      <a:pt x="5891" y="537"/>
                      <a:pt x="5813" y="491"/>
                      <a:pt x="5813" y="395"/>
                    </a:cubicBezTo>
                    <a:cubicBezTo>
                      <a:pt x="5813" y="291"/>
                      <a:pt x="5813" y="291"/>
                      <a:pt x="5813" y="291"/>
                    </a:cubicBezTo>
                    <a:cubicBezTo>
                      <a:pt x="5813" y="246"/>
                      <a:pt x="5787" y="220"/>
                      <a:pt x="5768" y="181"/>
                    </a:cubicBezTo>
                    <a:cubicBezTo>
                      <a:pt x="5768" y="175"/>
                      <a:pt x="5781" y="149"/>
                      <a:pt x="5781" y="142"/>
                    </a:cubicBezTo>
                    <a:cubicBezTo>
                      <a:pt x="5716" y="116"/>
                      <a:pt x="5716" y="116"/>
                      <a:pt x="5716" y="116"/>
                    </a:cubicBezTo>
                    <a:cubicBezTo>
                      <a:pt x="5697" y="123"/>
                      <a:pt x="5619" y="168"/>
                      <a:pt x="5606" y="181"/>
                    </a:cubicBezTo>
                    <a:cubicBezTo>
                      <a:pt x="5580" y="201"/>
                      <a:pt x="5593" y="233"/>
                      <a:pt x="5580" y="265"/>
                    </a:cubicBezTo>
                    <a:cubicBezTo>
                      <a:pt x="5574" y="278"/>
                      <a:pt x="5548" y="278"/>
                      <a:pt x="5548" y="298"/>
                    </a:cubicBezTo>
                    <a:cubicBezTo>
                      <a:pt x="5548" y="343"/>
                      <a:pt x="5580" y="362"/>
                      <a:pt x="5580" y="407"/>
                    </a:cubicBezTo>
                    <a:cubicBezTo>
                      <a:pt x="5580" y="530"/>
                      <a:pt x="5580" y="530"/>
                      <a:pt x="5580" y="530"/>
                    </a:cubicBezTo>
                    <a:cubicBezTo>
                      <a:pt x="5580" y="576"/>
                      <a:pt x="5606" y="602"/>
                      <a:pt x="5652" y="614"/>
                    </a:cubicBezTo>
                    <a:cubicBezTo>
                      <a:pt x="5632" y="692"/>
                      <a:pt x="5600" y="718"/>
                      <a:pt x="5574" y="789"/>
                    </a:cubicBezTo>
                    <a:cubicBezTo>
                      <a:pt x="5548" y="854"/>
                      <a:pt x="5548" y="899"/>
                      <a:pt x="5503" y="944"/>
                    </a:cubicBezTo>
                    <a:cubicBezTo>
                      <a:pt x="5464" y="996"/>
                      <a:pt x="5425" y="1002"/>
                      <a:pt x="5373" y="1028"/>
                    </a:cubicBezTo>
                    <a:cubicBezTo>
                      <a:pt x="5154" y="757"/>
                      <a:pt x="5154" y="757"/>
                      <a:pt x="5154" y="757"/>
                    </a:cubicBezTo>
                    <a:cubicBezTo>
                      <a:pt x="5121" y="737"/>
                      <a:pt x="5095" y="731"/>
                      <a:pt x="5063" y="724"/>
                    </a:cubicBezTo>
                    <a:cubicBezTo>
                      <a:pt x="5063" y="621"/>
                      <a:pt x="5044" y="537"/>
                      <a:pt x="4960" y="472"/>
                    </a:cubicBezTo>
                    <a:cubicBezTo>
                      <a:pt x="4908" y="427"/>
                      <a:pt x="4856" y="433"/>
                      <a:pt x="4798" y="401"/>
                    </a:cubicBezTo>
                    <a:lnTo>
                      <a:pt x="4798" y="401"/>
                    </a:lnTo>
                    <a:cubicBezTo>
                      <a:pt x="4778" y="407"/>
                      <a:pt x="4759" y="420"/>
                      <a:pt x="4733" y="420"/>
                    </a:cubicBezTo>
                    <a:cubicBezTo>
                      <a:pt x="4714" y="427"/>
                      <a:pt x="4701" y="427"/>
                      <a:pt x="4688" y="433"/>
                    </a:cubicBezTo>
                    <a:cubicBezTo>
                      <a:pt x="4701" y="472"/>
                      <a:pt x="4701" y="498"/>
                      <a:pt x="4701" y="537"/>
                    </a:cubicBezTo>
                    <a:cubicBezTo>
                      <a:pt x="4701" y="621"/>
                      <a:pt x="4675" y="666"/>
                      <a:pt x="4636" y="737"/>
                    </a:cubicBezTo>
                    <a:cubicBezTo>
                      <a:pt x="4610" y="783"/>
                      <a:pt x="4604" y="815"/>
                      <a:pt x="4571" y="860"/>
                    </a:cubicBezTo>
                    <a:cubicBezTo>
                      <a:pt x="4552" y="886"/>
                      <a:pt x="4533" y="893"/>
                      <a:pt x="4513" y="918"/>
                    </a:cubicBezTo>
                    <a:cubicBezTo>
                      <a:pt x="4500" y="944"/>
                      <a:pt x="4500" y="957"/>
                      <a:pt x="4487" y="977"/>
                    </a:cubicBezTo>
                    <a:cubicBezTo>
                      <a:pt x="4423" y="1061"/>
                      <a:pt x="4378" y="1099"/>
                      <a:pt x="4300" y="1158"/>
                    </a:cubicBezTo>
                    <a:cubicBezTo>
                      <a:pt x="4242" y="1203"/>
                      <a:pt x="4216" y="1229"/>
                      <a:pt x="4158" y="1267"/>
                    </a:cubicBezTo>
                    <a:cubicBezTo>
                      <a:pt x="4132" y="1287"/>
                      <a:pt x="4106" y="1281"/>
                      <a:pt x="4099" y="1306"/>
                    </a:cubicBezTo>
                    <a:cubicBezTo>
                      <a:pt x="4099" y="1319"/>
                      <a:pt x="4099" y="1319"/>
                      <a:pt x="4099" y="1319"/>
                    </a:cubicBezTo>
                    <a:cubicBezTo>
                      <a:pt x="4086" y="1352"/>
                      <a:pt x="4080" y="1371"/>
                      <a:pt x="4067" y="1410"/>
                    </a:cubicBezTo>
                    <a:cubicBezTo>
                      <a:pt x="4054" y="1436"/>
                      <a:pt x="4041" y="1449"/>
                      <a:pt x="4015" y="1474"/>
                    </a:cubicBezTo>
                    <a:cubicBezTo>
                      <a:pt x="3996" y="1494"/>
                      <a:pt x="3970" y="1500"/>
                      <a:pt x="3970" y="1533"/>
                    </a:cubicBezTo>
                    <a:cubicBezTo>
                      <a:pt x="3970" y="1546"/>
                      <a:pt x="3970" y="1546"/>
                      <a:pt x="3970" y="1546"/>
                    </a:cubicBezTo>
                    <a:cubicBezTo>
                      <a:pt x="3970" y="1571"/>
                      <a:pt x="3951" y="1578"/>
                      <a:pt x="3938" y="1591"/>
                    </a:cubicBezTo>
                    <a:cubicBezTo>
                      <a:pt x="3918" y="1610"/>
                      <a:pt x="3912" y="1630"/>
                      <a:pt x="3892" y="1649"/>
                    </a:cubicBezTo>
                    <a:cubicBezTo>
                      <a:pt x="3847" y="1675"/>
                      <a:pt x="3841" y="1714"/>
                      <a:pt x="3802" y="1740"/>
                    </a:cubicBezTo>
                    <a:cubicBezTo>
                      <a:pt x="3763" y="1772"/>
                      <a:pt x="3737" y="1785"/>
                      <a:pt x="3718" y="1824"/>
                    </a:cubicBezTo>
                    <a:cubicBezTo>
                      <a:pt x="3698" y="1869"/>
                      <a:pt x="3698" y="1908"/>
                      <a:pt x="3653" y="1934"/>
                    </a:cubicBezTo>
                    <a:cubicBezTo>
                      <a:pt x="3627" y="1947"/>
                      <a:pt x="3614" y="1959"/>
                      <a:pt x="3588" y="1973"/>
                    </a:cubicBezTo>
                    <a:cubicBezTo>
                      <a:pt x="3550" y="1992"/>
                      <a:pt x="3530" y="1992"/>
                      <a:pt x="3485" y="1998"/>
                    </a:cubicBezTo>
                    <a:cubicBezTo>
                      <a:pt x="3395" y="2011"/>
                      <a:pt x="3343" y="2031"/>
                      <a:pt x="3246" y="2050"/>
                    </a:cubicBezTo>
                    <a:cubicBezTo>
                      <a:pt x="3207" y="2076"/>
                      <a:pt x="3175" y="2089"/>
                      <a:pt x="3129" y="2089"/>
                    </a:cubicBezTo>
                    <a:cubicBezTo>
                      <a:pt x="3097" y="2089"/>
                      <a:pt x="3097" y="2089"/>
                      <a:pt x="3097" y="2089"/>
                    </a:cubicBezTo>
                    <a:cubicBezTo>
                      <a:pt x="3039" y="2089"/>
                      <a:pt x="3013" y="2108"/>
                      <a:pt x="2955" y="2115"/>
                    </a:cubicBezTo>
                    <a:cubicBezTo>
                      <a:pt x="2903" y="2128"/>
                      <a:pt x="2871" y="2128"/>
                      <a:pt x="2819" y="2134"/>
                    </a:cubicBezTo>
                    <a:cubicBezTo>
                      <a:pt x="2780" y="2147"/>
                      <a:pt x="2761" y="2154"/>
                      <a:pt x="2722" y="2173"/>
                    </a:cubicBezTo>
                    <a:cubicBezTo>
                      <a:pt x="2683" y="2186"/>
                      <a:pt x="2657" y="2186"/>
                      <a:pt x="2618" y="2199"/>
                    </a:cubicBezTo>
                    <a:cubicBezTo>
                      <a:pt x="2547" y="2218"/>
                      <a:pt x="2508" y="2225"/>
                      <a:pt x="2437" y="2238"/>
                    </a:cubicBezTo>
                    <a:cubicBezTo>
                      <a:pt x="2392" y="2244"/>
                      <a:pt x="2373" y="2257"/>
                      <a:pt x="2327" y="2257"/>
                    </a:cubicBezTo>
                    <a:cubicBezTo>
                      <a:pt x="2295" y="2257"/>
                      <a:pt x="2295" y="2257"/>
                      <a:pt x="2295" y="2257"/>
                    </a:cubicBezTo>
                    <a:cubicBezTo>
                      <a:pt x="2263" y="2250"/>
                      <a:pt x="2263" y="2250"/>
                      <a:pt x="2263" y="2250"/>
                    </a:cubicBezTo>
                    <a:cubicBezTo>
                      <a:pt x="2205" y="2250"/>
                      <a:pt x="2321" y="2276"/>
                      <a:pt x="2327" y="2276"/>
                    </a:cubicBezTo>
                    <a:cubicBezTo>
                      <a:pt x="2347" y="2283"/>
                      <a:pt x="2366" y="2276"/>
                      <a:pt x="2373" y="2289"/>
                    </a:cubicBezTo>
                    <a:cubicBezTo>
                      <a:pt x="2386" y="2302"/>
                      <a:pt x="2373" y="2315"/>
                      <a:pt x="2379" y="2328"/>
                    </a:cubicBezTo>
                    <a:lnTo>
                      <a:pt x="2373" y="2322"/>
                    </a:lnTo>
                    <a:cubicBezTo>
                      <a:pt x="2327" y="2322"/>
                      <a:pt x="2327" y="2322"/>
                      <a:pt x="2327" y="2322"/>
                    </a:cubicBezTo>
                    <a:cubicBezTo>
                      <a:pt x="2282" y="2322"/>
                      <a:pt x="2276" y="2276"/>
                      <a:pt x="2237" y="2276"/>
                    </a:cubicBezTo>
                    <a:cubicBezTo>
                      <a:pt x="2217" y="2276"/>
                      <a:pt x="2217" y="2296"/>
                      <a:pt x="2205" y="2302"/>
                    </a:cubicBezTo>
                    <a:cubicBezTo>
                      <a:pt x="2185" y="2309"/>
                      <a:pt x="2166" y="2302"/>
                      <a:pt x="2140" y="2315"/>
                    </a:cubicBezTo>
                    <a:cubicBezTo>
                      <a:pt x="2088" y="2347"/>
                      <a:pt x="2062" y="2373"/>
                      <a:pt x="2004" y="2399"/>
                    </a:cubicBezTo>
                    <a:cubicBezTo>
                      <a:pt x="2004" y="2438"/>
                      <a:pt x="1985" y="2457"/>
                      <a:pt x="1985" y="2489"/>
                    </a:cubicBezTo>
                    <a:cubicBezTo>
                      <a:pt x="1985" y="2534"/>
                      <a:pt x="1985" y="2534"/>
                      <a:pt x="1985" y="2534"/>
                    </a:cubicBezTo>
                    <a:cubicBezTo>
                      <a:pt x="1985" y="2553"/>
                      <a:pt x="1972" y="2566"/>
                      <a:pt x="1972" y="2586"/>
                    </a:cubicBezTo>
                    <a:cubicBezTo>
                      <a:pt x="1972" y="2592"/>
                      <a:pt x="1978" y="2586"/>
                      <a:pt x="1978" y="2592"/>
                    </a:cubicBezTo>
                    <a:cubicBezTo>
                      <a:pt x="1991" y="2612"/>
                      <a:pt x="2004" y="2625"/>
                      <a:pt x="2023" y="2625"/>
                    </a:cubicBezTo>
                    <a:cubicBezTo>
                      <a:pt x="2036" y="2625"/>
                      <a:pt x="2049" y="2612"/>
                      <a:pt x="2062" y="2612"/>
                    </a:cubicBezTo>
                    <a:cubicBezTo>
                      <a:pt x="2075" y="2637"/>
                      <a:pt x="2082" y="2657"/>
                      <a:pt x="2107" y="2657"/>
                    </a:cubicBezTo>
                    <a:cubicBezTo>
                      <a:pt x="2146" y="2657"/>
                      <a:pt x="2159" y="2644"/>
                      <a:pt x="2191" y="2625"/>
                    </a:cubicBezTo>
                    <a:cubicBezTo>
                      <a:pt x="2205" y="2612"/>
                      <a:pt x="2211" y="2599"/>
                      <a:pt x="2230" y="2592"/>
                    </a:cubicBezTo>
                    <a:cubicBezTo>
                      <a:pt x="2243" y="2592"/>
                      <a:pt x="2263" y="2592"/>
                      <a:pt x="2263" y="2579"/>
                    </a:cubicBezTo>
                    <a:cubicBezTo>
                      <a:pt x="2263" y="2560"/>
                      <a:pt x="2250" y="2553"/>
                      <a:pt x="2250" y="2534"/>
                    </a:cubicBezTo>
                    <a:cubicBezTo>
                      <a:pt x="2250" y="2502"/>
                      <a:pt x="2263" y="2476"/>
                      <a:pt x="2295" y="2457"/>
                    </a:cubicBezTo>
                    <a:cubicBezTo>
                      <a:pt x="2289" y="2495"/>
                      <a:pt x="2269" y="2508"/>
                      <a:pt x="2269" y="2540"/>
                    </a:cubicBezTo>
                    <a:cubicBezTo>
                      <a:pt x="2269" y="2560"/>
                      <a:pt x="2289" y="2560"/>
                      <a:pt x="2289" y="2579"/>
                    </a:cubicBezTo>
                    <a:cubicBezTo>
                      <a:pt x="2289" y="2592"/>
                      <a:pt x="2276" y="2592"/>
                      <a:pt x="2263" y="2599"/>
                    </a:cubicBezTo>
                    <a:cubicBezTo>
                      <a:pt x="2237" y="2612"/>
                      <a:pt x="2230" y="2625"/>
                      <a:pt x="2217" y="2650"/>
                    </a:cubicBezTo>
                    <a:cubicBezTo>
                      <a:pt x="2211" y="2663"/>
                      <a:pt x="2191" y="2670"/>
                      <a:pt x="2191" y="2689"/>
                    </a:cubicBezTo>
                    <a:cubicBezTo>
                      <a:pt x="2191" y="2722"/>
                      <a:pt x="2217" y="2735"/>
                      <a:pt x="2243" y="2760"/>
                    </a:cubicBezTo>
                    <a:cubicBezTo>
                      <a:pt x="2263" y="2780"/>
                      <a:pt x="2256" y="2812"/>
                      <a:pt x="2289" y="2838"/>
                    </a:cubicBezTo>
                    <a:cubicBezTo>
                      <a:pt x="2321" y="2857"/>
                      <a:pt x="2340" y="2870"/>
                      <a:pt x="2379" y="2877"/>
                    </a:cubicBezTo>
                    <a:cubicBezTo>
                      <a:pt x="2398" y="2877"/>
                      <a:pt x="2431" y="2870"/>
                      <a:pt x="2431" y="2890"/>
                    </a:cubicBezTo>
                    <a:cubicBezTo>
                      <a:pt x="2431" y="2903"/>
                      <a:pt x="2424" y="2909"/>
                      <a:pt x="2418" y="2909"/>
                    </a:cubicBezTo>
                    <a:cubicBezTo>
                      <a:pt x="2373" y="2909"/>
                      <a:pt x="2347" y="2877"/>
                      <a:pt x="2301" y="2877"/>
                    </a:cubicBezTo>
                    <a:cubicBezTo>
                      <a:pt x="2269" y="2877"/>
                      <a:pt x="2269" y="2877"/>
                      <a:pt x="2269" y="2877"/>
                    </a:cubicBezTo>
                    <a:cubicBezTo>
                      <a:pt x="2250" y="2877"/>
                      <a:pt x="2243" y="2896"/>
                      <a:pt x="2243" y="2916"/>
                    </a:cubicBezTo>
                    <a:cubicBezTo>
                      <a:pt x="2243" y="2961"/>
                      <a:pt x="2243" y="2961"/>
                      <a:pt x="2243" y="2961"/>
                    </a:cubicBezTo>
                    <a:cubicBezTo>
                      <a:pt x="2243" y="2980"/>
                      <a:pt x="2230" y="2993"/>
                      <a:pt x="2211" y="2993"/>
                    </a:cubicBezTo>
                    <a:cubicBezTo>
                      <a:pt x="2191" y="2993"/>
                      <a:pt x="2185" y="2987"/>
                      <a:pt x="2159" y="2987"/>
                    </a:cubicBezTo>
                    <a:cubicBezTo>
                      <a:pt x="2140" y="2987"/>
                      <a:pt x="2133" y="3006"/>
                      <a:pt x="2114" y="3006"/>
                    </a:cubicBezTo>
                    <a:cubicBezTo>
                      <a:pt x="2088" y="3019"/>
                      <a:pt x="2075" y="3013"/>
                      <a:pt x="2049" y="3013"/>
                    </a:cubicBezTo>
                    <a:cubicBezTo>
                      <a:pt x="2017" y="3019"/>
                      <a:pt x="2004" y="3038"/>
                      <a:pt x="1972" y="3038"/>
                    </a:cubicBezTo>
                    <a:cubicBezTo>
                      <a:pt x="1933" y="3038"/>
                      <a:pt x="1933" y="3038"/>
                      <a:pt x="1933" y="3038"/>
                    </a:cubicBezTo>
                    <a:cubicBezTo>
                      <a:pt x="1926" y="3038"/>
                      <a:pt x="1926" y="3038"/>
                      <a:pt x="1920" y="3038"/>
                    </a:cubicBezTo>
                    <a:cubicBezTo>
                      <a:pt x="1901" y="3038"/>
                      <a:pt x="1894" y="3051"/>
                      <a:pt x="1881" y="3051"/>
                    </a:cubicBezTo>
                    <a:cubicBezTo>
                      <a:pt x="1849" y="3051"/>
                      <a:pt x="1836" y="3019"/>
                      <a:pt x="1797" y="3019"/>
                    </a:cubicBezTo>
                    <a:lnTo>
                      <a:pt x="1791" y="3019"/>
                    </a:lnTo>
                    <a:cubicBezTo>
                      <a:pt x="1784" y="3025"/>
                      <a:pt x="1784" y="3025"/>
                      <a:pt x="1784" y="3025"/>
                    </a:cubicBezTo>
                    <a:cubicBezTo>
                      <a:pt x="1803" y="3032"/>
                      <a:pt x="1816" y="3045"/>
                      <a:pt x="1829" y="3051"/>
                    </a:cubicBezTo>
                    <a:cubicBezTo>
                      <a:pt x="1849" y="3058"/>
                      <a:pt x="1868" y="3064"/>
                      <a:pt x="1868" y="3077"/>
                    </a:cubicBezTo>
                    <a:cubicBezTo>
                      <a:pt x="1868" y="3090"/>
                      <a:pt x="1868" y="3090"/>
                      <a:pt x="1868" y="3090"/>
                    </a:cubicBezTo>
                    <a:cubicBezTo>
                      <a:pt x="1862" y="3090"/>
                      <a:pt x="1862" y="3090"/>
                      <a:pt x="1862" y="3090"/>
                    </a:cubicBezTo>
                    <a:cubicBezTo>
                      <a:pt x="1849" y="3090"/>
                      <a:pt x="1842" y="3084"/>
                      <a:pt x="1836" y="3084"/>
                    </a:cubicBezTo>
                    <a:cubicBezTo>
                      <a:pt x="1816" y="3084"/>
                      <a:pt x="1810" y="3090"/>
                      <a:pt x="1791" y="3090"/>
                    </a:cubicBezTo>
                    <a:cubicBezTo>
                      <a:pt x="1778" y="3090"/>
                      <a:pt x="1771" y="3084"/>
                      <a:pt x="1758" y="3077"/>
                    </a:cubicBezTo>
                    <a:cubicBezTo>
                      <a:pt x="1745" y="3077"/>
                      <a:pt x="1745" y="3077"/>
                      <a:pt x="1745" y="3077"/>
                    </a:cubicBezTo>
                    <a:cubicBezTo>
                      <a:pt x="1745" y="3142"/>
                      <a:pt x="1745" y="3142"/>
                      <a:pt x="1745" y="3142"/>
                    </a:cubicBezTo>
                    <a:cubicBezTo>
                      <a:pt x="1745" y="3213"/>
                      <a:pt x="1681" y="3239"/>
                      <a:pt x="1661" y="3304"/>
                    </a:cubicBezTo>
                    <a:cubicBezTo>
                      <a:pt x="1681" y="3317"/>
                      <a:pt x="1706" y="3323"/>
                      <a:pt x="1706" y="3349"/>
                    </a:cubicBezTo>
                    <a:cubicBezTo>
                      <a:pt x="1706" y="3407"/>
                      <a:pt x="1706" y="3407"/>
                      <a:pt x="1706" y="3407"/>
                    </a:cubicBezTo>
                    <a:cubicBezTo>
                      <a:pt x="1706" y="3413"/>
                      <a:pt x="1713" y="3420"/>
                      <a:pt x="1713" y="3427"/>
                    </a:cubicBezTo>
                    <a:cubicBezTo>
                      <a:pt x="1713" y="3427"/>
                      <a:pt x="1713" y="3427"/>
                      <a:pt x="1706" y="3427"/>
                    </a:cubicBezTo>
                    <a:cubicBezTo>
                      <a:pt x="1681" y="3427"/>
                      <a:pt x="1681" y="3381"/>
                      <a:pt x="1648" y="3381"/>
                    </a:cubicBezTo>
                    <a:cubicBezTo>
                      <a:pt x="1635" y="3381"/>
                      <a:pt x="1635" y="3381"/>
                      <a:pt x="1635" y="3381"/>
                    </a:cubicBezTo>
                    <a:cubicBezTo>
                      <a:pt x="1635" y="3381"/>
                      <a:pt x="1635" y="3388"/>
                      <a:pt x="1635" y="3394"/>
                    </a:cubicBezTo>
                    <a:cubicBezTo>
                      <a:pt x="1635" y="3407"/>
                      <a:pt x="1648" y="3407"/>
                      <a:pt x="1661" y="3420"/>
                    </a:cubicBezTo>
                    <a:cubicBezTo>
                      <a:pt x="1674" y="3433"/>
                      <a:pt x="1681" y="3446"/>
                      <a:pt x="1700" y="3459"/>
                    </a:cubicBezTo>
                    <a:cubicBezTo>
                      <a:pt x="1719" y="3478"/>
                      <a:pt x="1700" y="3524"/>
                      <a:pt x="1726" y="3524"/>
                    </a:cubicBezTo>
                    <a:cubicBezTo>
                      <a:pt x="1739" y="3524"/>
                      <a:pt x="1745" y="3517"/>
                      <a:pt x="1758" y="3517"/>
                    </a:cubicBezTo>
                    <a:cubicBezTo>
                      <a:pt x="1778" y="3517"/>
                      <a:pt x="1784" y="3530"/>
                      <a:pt x="1803" y="3536"/>
                    </a:cubicBezTo>
                    <a:cubicBezTo>
                      <a:pt x="1816" y="3543"/>
                      <a:pt x="1836" y="3543"/>
                      <a:pt x="1836" y="3556"/>
                    </a:cubicBezTo>
                    <a:cubicBezTo>
                      <a:pt x="1836" y="3582"/>
                      <a:pt x="1823" y="3588"/>
                      <a:pt x="1823" y="3614"/>
                    </a:cubicBezTo>
                    <a:cubicBezTo>
                      <a:pt x="1823" y="3633"/>
                      <a:pt x="1829" y="3646"/>
                      <a:pt x="1829" y="3666"/>
                    </a:cubicBezTo>
                    <a:cubicBezTo>
                      <a:pt x="1849" y="3666"/>
                      <a:pt x="1849" y="3640"/>
                      <a:pt x="1868" y="3640"/>
                    </a:cubicBezTo>
                    <a:cubicBezTo>
                      <a:pt x="1881" y="3640"/>
                      <a:pt x="1887" y="3653"/>
                      <a:pt x="1901" y="3659"/>
                    </a:cubicBezTo>
                    <a:cubicBezTo>
                      <a:pt x="1933" y="3666"/>
                      <a:pt x="1946" y="3679"/>
                      <a:pt x="1978" y="3685"/>
                    </a:cubicBezTo>
                    <a:cubicBezTo>
                      <a:pt x="2010" y="3705"/>
                      <a:pt x="2049" y="3711"/>
                      <a:pt x="2049" y="3750"/>
                    </a:cubicBezTo>
                    <a:cubicBezTo>
                      <a:pt x="2049" y="3763"/>
                      <a:pt x="2049" y="3763"/>
                      <a:pt x="2049" y="3763"/>
                    </a:cubicBezTo>
                    <a:cubicBezTo>
                      <a:pt x="2043" y="3763"/>
                      <a:pt x="2043" y="3763"/>
                      <a:pt x="2043" y="3763"/>
                    </a:cubicBezTo>
                    <a:cubicBezTo>
                      <a:pt x="2023" y="3756"/>
                      <a:pt x="2023" y="3730"/>
                      <a:pt x="2004" y="3730"/>
                    </a:cubicBezTo>
                    <a:cubicBezTo>
                      <a:pt x="1978" y="3730"/>
                      <a:pt x="1965" y="3730"/>
                      <a:pt x="1946" y="3717"/>
                    </a:cubicBezTo>
                    <a:cubicBezTo>
                      <a:pt x="1926" y="3711"/>
                      <a:pt x="1920" y="3685"/>
                      <a:pt x="1887" y="3685"/>
                    </a:cubicBezTo>
                    <a:cubicBezTo>
                      <a:pt x="1875" y="3685"/>
                      <a:pt x="1875" y="3717"/>
                      <a:pt x="1855" y="3717"/>
                    </a:cubicBezTo>
                    <a:cubicBezTo>
                      <a:pt x="1816" y="3717"/>
                      <a:pt x="1797" y="3672"/>
                      <a:pt x="1797" y="3627"/>
                    </a:cubicBezTo>
                    <a:cubicBezTo>
                      <a:pt x="1797" y="3588"/>
                      <a:pt x="1797" y="3588"/>
                      <a:pt x="1797" y="3588"/>
                    </a:cubicBezTo>
                    <a:cubicBezTo>
                      <a:pt x="1797" y="3575"/>
                      <a:pt x="1797" y="3569"/>
                      <a:pt x="1803" y="3556"/>
                    </a:cubicBezTo>
                    <a:cubicBezTo>
                      <a:pt x="1778" y="3549"/>
                      <a:pt x="1765" y="3543"/>
                      <a:pt x="1739" y="3543"/>
                    </a:cubicBezTo>
                    <a:cubicBezTo>
                      <a:pt x="1732" y="3543"/>
                      <a:pt x="1732" y="3549"/>
                      <a:pt x="1719" y="3549"/>
                    </a:cubicBezTo>
                    <a:cubicBezTo>
                      <a:pt x="1706" y="3549"/>
                      <a:pt x="1706" y="3530"/>
                      <a:pt x="1694" y="3517"/>
                    </a:cubicBezTo>
                    <a:cubicBezTo>
                      <a:pt x="1687" y="3504"/>
                      <a:pt x="1674" y="3498"/>
                      <a:pt x="1655" y="3498"/>
                    </a:cubicBezTo>
                    <a:cubicBezTo>
                      <a:pt x="1642" y="3498"/>
                      <a:pt x="1635" y="3504"/>
                      <a:pt x="1622" y="3504"/>
                    </a:cubicBezTo>
                    <a:cubicBezTo>
                      <a:pt x="1584" y="3504"/>
                      <a:pt x="1584" y="3504"/>
                      <a:pt x="1584" y="3504"/>
                    </a:cubicBezTo>
                    <a:cubicBezTo>
                      <a:pt x="1577" y="3504"/>
                      <a:pt x="1571" y="3504"/>
                      <a:pt x="1571" y="3511"/>
                    </a:cubicBezTo>
                    <a:cubicBezTo>
                      <a:pt x="1571" y="3543"/>
                      <a:pt x="1571" y="3543"/>
                      <a:pt x="1571" y="3543"/>
                    </a:cubicBezTo>
                    <a:cubicBezTo>
                      <a:pt x="1571" y="3582"/>
                      <a:pt x="1545" y="3595"/>
                      <a:pt x="1538" y="3633"/>
                    </a:cubicBezTo>
                    <a:cubicBezTo>
                      <a:pt x="1558" y="3633"/>
                      <a:pt x="1577" y="3633"/>
                      <a:pt x="1590" y="3646"/>
                    </a:cubicBezTo>
                    <a:cubicBezTo>
                      <a:pt x="1610" y="3679"/>
                      <a:pt x="1603" y="3717"/>
                      <a:pt x="1635" y="3730"/>
                    </a:cubicBezTo>
                    <a:cubicBezTo>
                      <a:pt x="1655" y="3743"/>
                      <a:pt x="1661" y="3756"/>
                      <a:pt x="1674" y="3769"/>
                    </a:cubicBezTo>
                    <a:cubicBezTo>
                      <a:pt x="1687" y="3776"/>
                      <a:pt x="1700" y="3769"/>
                      <a:pt x="1713" y="3776"/>
                    </a:cubicBezTo>
                    <a:cubicBezTo>
                      <a:pt x="1719" y="3776"/>
                      <a:pt x="1719" y="3789"/>
                      <a:pt x="1726" y="3795"/>
                    </a:cubicBezTo>
                    <a:cubicBezTo>
                      <a:pt x="1732" y="3808"/>
                      <a:pt x="1745" y="3815"/>
                      <a:pt x="1745" y="3827"/>
                    </a:cubicBezTo>
                    <a:cubicBezTo>
                      <a:pt x="1719" y="3827"/>
                      <a:pt x="1706" y="3808"/>
                      <a:pt x="1681" y="3808"/>
                    </a:cubicBezTo>
                    <a:cubicBezTo>
                      <a:pt x="1648" y="3808"/>
                      <a:pt x="1648" y="3808"/>
                      <a:pt x="1648" y="3808"/>
                    </a:cubicBezTo>
                    <a:cubicBezTo>
                      <a:pt x="1610" y="3808"/>
                      <a:pt x="1590" y="3782"/>
                      <a:pt x="1571" y="3750"/>
                    </a:cubicBezTo>
                    <a:cubicBezTo>
                      <a:pt x="1545" y="3711"/>
                      <a:pt x="1519" y="3692"/>
                      <a:pt x="1480" y="3672"/>
                    </a:cubicBezTo>
                    <a:cubicBezTo>
                      <a:pt x="1403" y="3633"/>
                      <a:pt x="1370" y="3614"/>
                      <a:pt x="1299" y="3575"/>
                    </a:cubicBezTo>
                    <a:cubicBezTo>
                      <a:pt x="1299" y="3575"/>
                      <a:pt x="1299" y="3582"/>
                      <a:pt x="1299" y="3588"/>
                    </a:cubicBezTo>
                    <a:cubicBezTo>
                      <a:pt x="1299" y="3620"/>
                      <a:pt x="1299" y="3620"/>
                      <a:pt x="1299" y="3620"/>
                    </a:cubicBezTo>
                    <a:cubicBezTo>
                      <a:pt x="1299" y="3633"/>
                      <a:pt x="1306" y="3640"/>
                      <a:pt x="1306" y="3646"/>
                    </a:cubicBezTo>
                    <a:cubicBezTo>
                      <a:pt x="1306" y="3685"/>
                      <a:pt x="1286" y="3711"/>
                      <a:pt x="1254" y="3730"/>
                    </a:cubicBezTo>
                    <a:cubicBezTo>
                      <a:pt x="1228" y="3750"/>
                      <a:pt x="1208" y="3743"/>
                      <a:pt x="1183" y="3756"/>
                    </a:cubicBezTo>
                    <a:cubicBezTo>
                      <a:pt x="1183" y="3763"/>
                      <a:pt x="1183" y="3763"/>
                      <a:pt x="1183" y="3763"/>
                    </a:cubicBezTo>
                    <a:cubicBezTo>
                      <a:pt x="1189" y="3763"/>
                      <a:pt x="1196" y="3763"/>
                      <a:pt x="1202" y="3763"/>
                    </a:cubicBezTo>
                    <a:cubicBezTo>
                      <a:pt x="1228" y="3763"/>
                      <a:pt x="1267" y="3769"/>
                      <a:pt x="1267" y="3795"/>
                    </a:cubicBezTo>
                    <a:cubicBezTo>
                      <a:pt x="1267" y="3815"/>
                      <a:pt x="1254" y="3827"/>
                      <a:pt x="1234" y="3827"/>
                    </a:cubicBezTo>
                    <a:cubicBezTo>
                      <a:pt x="1189" y="3827"/>
                      <a:pt x="1163" y="3789"/>
                      <a:pt x="1137" y="3750"/>
                    </a:cubicBezTo>
                    <a:cubicBezTo>
                      <a:pt x="1170" y="3750"/>
                      <a:pt x="1189" y="3737"/>
                      <a:pt x="1215" y="3717"/>
                    </a:cubicBezTo>
                    <a:cubicBezTo>
                      <a:pt x="1234" y="3705"/>
                      <a:pt x="1254" y="3705"/>
                      <a:pt x="1254" y="3685"/>
                    </a:cubicBezTo>
                    <a:cubicBezTo>
                      <a:pt x="1254" y="3666"/>
                      <a:pt x="1247" y="3659"/>
                      <a:pt x="1247" y="3646"/>
                    </a:cubicBezTo>
                    <a:cubicBezTo>
                      <a:pt x="1241" y="3633"/>
                      <a:pt x="1241" y="3620"/>
                      <a:pt x="1234" y="3620"/>
                    </a:cubicBezTo>
                    <a:cubicBezTo>
                      <a:pt x="1202" y="3620"/>
                      <a:pt x="1202" y="3620"/>
                      <a:pt x="1202" y="3620"/>
                    </a:cubicBezTo>
                    <a:cubicBezTo>
                      <a:pt x="1176" y="3620"/>
                      <a:pt x="1150" y="3614"/>
                      <a:pt x="1137" y="3595"/>
                    </a:cubicBezTo>
                    <a:cubicBezTo>
                      <a:pt x="1124" y="3582"/>
                      <a:pt x="1124" y="3569"/>
                      <a:pt x="1111" y="3569"/>
                    </a:cubicBezTo>
                    <a:cubicBezTo>
                      <a:pt x="1086" y="3569"/>
                      <a:pt x="1079" y="3588"/>
                      <a:pt x="1053" y="3588"/>
                    </a:cubicBezTo>
                    <a:cubicBezTo>
                      <a:pt x="1047" y="3588"/>
                      <a:pt x="1047" y="3575"/>
                      <a:pt x="1040" y="3575"/>
                    </a:cubicBezTo>
                    <a:cubicBezTo>
                      <a:pt x="1008" y="3549"/>
                      <a:pt x="1001" y="3530"/>
                      <a:pt x="989" y="3491"/>
                    </a:cubicBezTo>
                    <a:cubicBezTo>
                      <a:pt x="982" y="3472"/>
                      <a:pt x="989" y="3446"/>
                      <a:pt x="969" y="3446"/>
                    </a:cubicBezTo>
                    <a:cubicBezTo>
                      <a:pt x="937" y="3446"/>
                      <a:pt x="930" y="3485"/>
                      <a:pt x="904" y="3485"/>
                    </a:cubicBezTo>
                    <a:cubicBezTo>
                      <a:pt x="853" y="3485"/>
                      <a:pt x="853" y="3420"/>
                      <a:pt x="827" y="3375"/>
                    </a:cubicBezTo>
                    <a:cubicBezTo>
                      <a:pt x="820" y="3433"/>
                      <a:pt x="814" y="3459"/>
                      <a:pt x="801" y="3517"/>
                    </a:cubicBezTo>
                    <a:cubicBezTo>
                      <a:pt x="782" y="3498"/>
                      <a:pt x="775" y="3465"/>
                      <a:pt x="749" y="3465"/>
                    </a:cubicBezTo>
                    <a:cubicBezTo>
                      <a:pt x="730" y="3465"/>
                      <a:pt x="730" y="3465"/>
                      <a:pt x="730" y="3465"/>
                    </a:cubicBezTo>
                    <a:cubicBezTo>
                      <a:pt x="736" y="3478"/>
                      <a:pt x="743" y="3485"/>
                      <a:pt x="743" y="3504"/>
                    </a:cubicBezTo>
                    <a:cubicBezTo>
                      <a:pt x="743" y="3517"/>
                      <a:pt x="743" y="3524"/>
                      <a:pt x="736" y="3536"/>
                    </a:cubicBezTo>
                    <a:cubicBezTo>
                      <a:pt x="723" y="3530"/>
                      <a:pt x="723" y="3511"/>
                      <a:pt x="711" y="3498"/>
                    </a:cubicBezTo>
                    <a:cubicBezTo>
                      <a:pt x="697" y="3491"/>
                      <a:pt x="691" y="3491"/>
                      <a:pt x="672" y="3491"/>
                    </a:cubicBezTo>
                    <a:cubicBezTo>
                      <a:pt x="672" y="3478"/>
                      <a:pt x="672" y="3459"/>
                      <a:pt x="659" y="3459"/>
                    </a:cubicBezTo>
                    <a:cubicBezTo>
                      <a:pt x="639" y="3459"/>
                      <a:pt x="639" y="3485"/>
                      <a:pt x="613" y="3485"/>
                    </a:cubicBezTo>
                    <a:cubicBezTo>
                      <a:pt x="601" y="3485"/>
                      <a:pt x="594" y="3472"/>
                      <a:pt x="581" y="3472"/>
                    </a:cubicBezTo>
                    <a:cubicBezTo>
                      <a:pt x="549" y="3472"/>
                      <a:pt x="529" y="3485"/>
                      <a:pt x="491" y="3485"/>
                    </a:cubicBezTo>
                    <a:cubicBezTo>
                      <a:pt x="453" y="3485"/>
                      <a:pt x="421" y="3498"/>
                      <a:pt x="388" y="3472"/>
                    </a:cubicBezTo>
                    <a:cubicBezTo>
                      <a:pt x="362" y="3452"/>
                      <a:pt x="356" y="3427"/>
                      <a:pt x="330" y="3407"/>
                    </a:cubicBezTo>
                    <a:cubicBezTo>
                      <a:pt x="317" y="3388"/>
                      <a:pt x="298" y="3381"/>
                      <a:pt x="285" y="3362"/>
                    </a:cubicBezTo>
                    <a:lnTo>
                      <a:pt x="278" y="3362"/>
                    </a:lnTo>
                    <a:cubicBezTo>
                      <a:pt x="239" y="3362"/>
                      <a:pt x="226" y="3336"/>
                      <a:pt x="201" y="3310"/>
                    </a:cubicBezTo>
                    <a:cubicBezTo>
                      <a:pt x="188" y="3297"/>
                      <a:pt x="168" y="3297"/>
                      <a:pt x="155" y="3278"/>
                    </a:cubicBezTo>
                    <a:cubicBezTo>
                      <a:pt x="117" y="3252"/>
                      <a:pt x="103" y="3220"/>
                      <a:pt x="103" y="3174"/>
                    </a:cubicBezTo>
                    <a:cubicBezTo>
                      <a:pt x="91" y="3174"/>
                      <a:pt x="84" y="3168"/>
                      <a:pt x="71" y="3168"/>
                    </a:cubicBezTo>
                    <a:lnTo>
                      <a:pt x="71" y="3168"/>
                    </a:lnTo>
                    <a:cubicBezTo>
                      <a:pt x="52" y="3207"/>
                      <a:pt x="7" y="3213"/>
                      <a:pt x="7" y="3252"/>
                    </a:cubicBezTo>
                    <a:cubicBezTo>
                      <a:pt x="7" y="3278"/>
                      <a:pt x="0" y="3304"/>
                      <a:pt x="19" y="3323"/>
                    </a:cubicBezTo>
                    <a:cubicBezTo>
                      <a:pt x="58" y="3362"/>
                      <a:pt x="149" y="3323"/>
                      <a:pt x="149" y="3375"/>
                    </a:cubicBezTo>
                    <a:cubicBezTo>
                      <a:pt x="149" y="3420"/>
                      <a:pt x="129" y="3439"/>
                      <a:pt x="129" y="3485"/>
                    </a:cubicBezTo>
                    <a:cubicBezTo>
                      <a:pt x="129" y="3575"/>
                      <a:pt x="194" y="3614"/>
                      <a:pt x="272" y="3672"/>
                    </a:cubicBezTo>
                    <a:cubicBezTo>
                      <a:pt x="291" y="3685"/>
                      <a:pt x="291" y="3711"/>
                      <a:pt x="310" y="3730"/>
                    </a:cubicBezTo>
                    <a:cubicBezTo>
                      <a:pt x="336" y="3756"/>
                      <a:pt x="362" y="3750"/>
                      <a:pt x="395" y="3769"/>
                    </a:cubicBezTo>
                    <a:cubicBezTo>
                      <a:pt x="427" y="3789"/>
                      <a:pt x="427" y="3827"/>
                      <a:pt x="446" y="3860"/>
                    </a:cubicBezTo>
                    <a:cubicBezTo>
                      <a:pt x="472" y="3899"/>
                      <a:pt x="504" y="3905"/>
                      <a:pt x="542" y="3931"/>
                    </a:cubicBezTo>
                    <a:cubicBezTo>
                      <a:pt x="594" y="3957"/>
                      <a:pt x="613" y="3983"/>
                      <a:pt x="665" y="4008"/>
                    </a:cubicBezTo>
                    <a:cubicBezTo>
                      <a:pt x="717" y="4034"/>
                      <a:pt x="736" y="4080"/>
                      <a:pt x="769" y="4131"/>
                    </a:cubicBezTo>
                    <a:cubicBezTo>
                      <a:pt x="782" y="4157"/>
                      <a:pt x="788" y="4196"/>
                      <a:pt x="820" y="4196"/>
                    </a:cubicBezTo>
                    <a:cubicBezTo>
                      <a:pt x="840" y="4196"/>
                      <a:pt x="853" y="4183"/>
                      <a:pt x="872" y="4183"/>
                    </a:cubicBezTo>
                    <a:cubicBezTo>
                      <a:pt x="917" y="4183"/>
                      <a:pt x="917" y="4235"/>
                      <a:pt x="937" y="4274"/>
                    </a:cubicBezTo>
                    <a:cubicBezTo>
                      <a:pt x="969" y="4332"/>
                      <a:pt x="1015" y="4358"/>
                      <a:pt x="1079" y="4358"/>
                    </a:cubicBezTo>
                    <a:cubicBezTo>
                      <a:pt x="1111" y="4358"/>
                      <a:pt x="1124" y="4319"/>
                      <a:pt x="1157" y="4319"/>
                    </a:cubicBezTo>
                    <a:cubicBezTo>
                      <a:pt x="1176" y="4319"/>
                      <a:pt x="1183" y="4338"/>
                      <a:pt x="1202" y="4338"/>
                    </a:cubicBezTo>
                    <a:cubicBezTo>
                      <a:pt x="1234" y="4338"/>
                      <a:pt x="1241" y="4312"/>
                      <a:pt x="1273" y="4312"/>
                    </a:cubicBezTo>
                    <a:cubicBezTo>
                      <a:pt x="1318" y="4312"/>
                      <a:pt x="1318" y="4312"/>
                      <a:pt x="1318" y="4312"/>
                    </a:cubicBezTo>
                    <a:cubicBezTo>
                      <a:pt x="1344" y="4293"/>
                      <a:pt x="1338" y="4267"/>
                      <a:pt x="1357" y="4235"/>
                    </a:cubicBezTo>
                    <a:cubicBezTo>
                      <a:pt x="1383" y="4196"/>
                      <a:pt x="1415" y="4170"/>
                      <a:pt x="1461" y="4170"/>
                    </a:cubicBezTo>
                    <a:cubicBezTo>
                      <a:pt x="1480" y="4170"/>
                      <a:pt x="1487" y="4177"/>
                      <a:pt x="1506" y="4177"/>
                    </a:cubicBezTo>
                    <a:cubicBezTo>
                      <a:pt x="1590" y="4177"/>
                      <a:pt x="1635" y="4144"/>
                      <a:pt x="1719" y="4138"/>
                    </a:cubicBezTo>
                    <a:cubicBezTo>
                      <a:pt x="1752" y="4125"/>
                      <a:pt x="1765" y="4119"/>
                      <a:pt x="1791" y="4105"/>
                    </a:cubicBezTo>
                    <a:cubicBezTo>
                      <a:pt x="1836" y="4164"/>
                      <a:pt x="1887" y="4196"/>
                      <a:pt x="1965" y="4196"/>
                    </a:cubicBezTo>
                    <a:cubicBezTo>
                      <a:pt x="2004" y="4196"/>
                      <a:pt x="2017" y="4164"/>
                      <a:pt x="2056" y="4164"/>
                    </a:cubicBezTo>
                    <a:cubicBezTo>
                      <a:pt x="2101" y="4164"/>
                      <a:pt x="2107" y="4222"/>
                      <a:pt x="2153" y="4222"/>
                    </a:cubicBezTo>
                    <a:cubicBezTo>
                      <a:pt x="2205" y="4222"/>
                      <a:pt x="2211" y="4144"/>
                      <a:pt x="2263" y="4144"/>
                    </a:cubicBezTo>
                    <a:cubicBezTo>
                      <a:pt x="2327" y="4144"/>
                      <a:pt x="2353" y="4203"/>
                      <a:pt x="2418" y="4203"/>
                    </a:cubicBezTo>
                    <a:cubicBezTo>
                      <a:pt x="2463" y="4203"/>
                      <a:pt x="2463" y="4151"/>
                      <a:pt x="2496" y="4119"/>
                    </a:cubicBezTo>
                    <a:cubicBezTo>
                      <a:pt x="2554" y="4073"/>
                      <a:pt x="2599" y="4060"/>
                      <a:pt x="2670" y="4060"/>
                    </a:cubicBezTo>
                    <a:cubicBezTo>
                      <a:pt x="2741" y="4060"/>
                      <a:pt x="2761" y="3983"/>
                      <a:pt x="2786" y="3918"/>
                    </a:cubicBezTo>
                    <a:cubicBezTo>
                      <a:pt x="2800" y="3886"/>
                      <a:pt x="2838" y="3873"/>
                      <a:pt x="2838" y="3834"/>
                    </a:cubicBezTo>
                    <a:cubicBezTo>
                      <a:pt x="2838" y="3821"/>
                      <a:pt x="2838" y="3815"/>
                      <a:pt x="2838" y="3801"/>
                    </a:cubicBezTo>
                    <a:cubicBezTo>
                      <a:pt x="2838" y="3750"/>
                      <a:pt x="2858" y="3705"/>
                      <a:pt x="2903" y="3679"/>
                    </a:cubicBezTo>
                    <a:cubicBezTo>
                      <a:pt x="2942" y="3653"/>
                      <a:pt x="2981" y="3659"/>
                      <a:pt x="3026" y="3646"/>
                    </a:cubicBezTo>
                    <a:cubicBezTo>
                      <a:pt x="3065" y="3627"/>
                      <a:pt x="3084" y="3588"/>
                      <a:pt x="3123" y="3588"/>
                    </a:cubicBezTo>
                    <a:cubicBezTo>
                      <a:pt x="3226" y="3588"/>
                      <a:pt x="3284" y="3620"/>
                      <a:pt x="3381" y="3620"/>
                    </a:cubicBezTo>
                    <a:cubicBezTo>
                      <a:pt x="3407" y="3620"/>
                      <a:pt x="3414" y="3601"/>
                      <a:pt x="3440" y="3601"/>
                    </a:cubicBezTo>
                    <a:cubicBezTo>
                      <a:pt x="3466" y="3601"/>
                      <a:pt x="3479" y="3627"/>
                      <a:pt x="3511" y="3627"/>
                    </a:cubicBezTo>
                    <a:cubicBezTo>
                      <a:pt x="3543" y="3627"/>
                      <a:pt x="3550" y="3575"/>
                      <a:pt x="3588" y="3575"/>
                    </a:cubicBezTo>
                    <a:cubicBezTo>
                      <a:pt x="3608" y="3575"/>
                      <a:pt x="3614" y="3588"/>
                      <a:pt x="3634" y="3588"/>
                    </a:cubicBezTo>
                    <a:cubicBezTo>
                      <a:pt x="3679" y="3588"/>
                      <a:pt x="3698" y="3582"/>
                      <a:pt x="3744" y="3588"/>
                    </a:cubicBezTo>
                    <a:cubicBezTo>
                      <a:pt x="3744" y="3601"/>
                      <a:pt x="3744" y="3608"/>
                      <a:pt x="3744" y="3620"/>
                    </a:cubicBezTo>
                    <a:cubicBezTo>
                      <a:pt x="3744" y="3679"/>
                      <a:pt x="3724" y="3705"/>
                      <a:pt x="3711" y="3763"/>
                    </a:cubicBezTo>
                    <a:cubicBezTo>
                      <a:pt x="3731" y="3756"/>
                      <a:pt x="3744" y="3743"/>
                      <a:pt x="3763" y="3743"/>
                    </a:cubicBezTo>
                    <a:cubicBezTo>
                      <a:pt x="3802" y="3743"/>
                      <a:pt x="3795" y="3808"/>
                      <a:pt x="3834" y="3808"/>
                    </a:cubicBezTo>
                    <a:cubicBezTo>
                      <a:pt x="3860" y="3808"/>
                      <a:pt x="3873" y="3801"/>
                      <a:pt x="3899" y="3801"/>
                    </a:cubicBezTo>
                    <a:cubicBezTo>
                      <a:pt x="3957" y="3801"/>
                      <a:pt x="3990" y="3815"/>
                      <a:pt x="4035" y="3847"/>
                    </a:cubicBezTo>
                    <a:cubicBezTo>
                      <a:pt x="4061" y="3860"/>
                      <a:pt x="4074" y="3886"/>
                      <a:pt x="4106" y="3886"/>
                    </a:cubicBezTo>
                    <a:cubicBezTo>
                      <a:pt x="4138" y="3886"/>
                      <a:pt x="4158" y="3860"/>
                      <a:pt x="4190" y="3860"/>
                    </a:cubicBezTo>
                    <a:cubicBezTo>
                      <a:pt x="4222" y="3860"/>
                      <a:pt x="4235" y="3886"/>
                      <a:pt x="4255" y="3905"/>
                    </a:cubicBezTo>
                    <a:cubicBezTo>
                      <a:pt x="4293" y="3937"/>
                      <a:pt x="4306" y="3957"/>
                      <a:pt x="4332" y="3996"/>
                    </a:cubicBezTo>
                    <a:cubicBezTo>
                      <a:pt x="4358" y="3970"/>
                      <a:pt x="4358" y="3931"/>
                      <a:pt x="4390" y="3918"/>
                    </a:cubicBezTo>
                    <a:cubicBezTo>
                      <a:pt x="4436" y="3912"/>
                      <a:pt x="4474" y="3924"/>
                      <a:pt x="4513" y="3892"/>
                    </a:cubicBezTo>
                    <a:cubicBezTo>
                      <a:pt x="4533" y="3879"/>
                      <a:pt x="4520" y="3847"/>
                      <a:pt x="4533" y="3827"/>
                    </a:cubicBezTo>
                    <a:cubicBezTo>
                      <a:pt x="4552" y="3795"/>
                      <a:pt x="4585" y="3801"/>
                      <a:pt x="4617" y="3789"/>
                    </a:cubicBezTo>
                    <a:cubicBezTo>
                      <a:pt x="4636" y="3776"/>
                      <a:pt x="4636" y="3756"/>
                      <a:pt x="4656" y="3750"/>
                    </a:cubicBezTo>
                    <a:cubicBezTo>
                      <a:pt x="4740" y="3730"/>
                      <a:pt x="4785" y="3717"/>
                      <a:pt x="4869" y="3717"/>
                    </a:cubicBezTo>
                    <a:cubicBezTo>
                      <a:pt x="4901" y="3717"/>
                      <a:pt x="4908" y="3756"/>
                      <a:pt x="4927" y="3769"/>
                    </a:cubicBezTo>
                    <a:cubicBezTo>
                      <a:pt x="4940" y="3717"/>
                      <a:pt x="5011" y="3743"/>
                      <a:pt x="5063" y="3717"/>
                    </a:cubicBezTo>
                    <a:cubicBezTo>
                      <a:pt x="5089" y="3711"/>
                      <a:pt x="5095" y="3672"/>
                      <a:pt x="5128" y="3672"/>
                    </a:cubicBezTo>
                    <a:cubicBezTo>
                      <a:pt x="5180" y="3672"/>
                      <a:pt x="5212" y="3692"/>
                      <a:pt x="5257" y="3717"/>
                    </a:cubicBezTo>
                    <a:cubicBezTo>
                      <a:pt x="5270" y="3730"/>
                      <a:pt x="5270" y="3743"/>
                      <a:pt x="5289" y="3743"/>
                    </a:cubicBezTo>
                    <a:cubicBezTo>
                      <a:pt x="5309" y="3743"/>
                      <a:pt x="5315" y="3724"/>
                      <a:pt x="5335" y="3711"/>
                    </a:cubicBezTo>
                    <a:cubicBezTo>
                      <a:pt x="5348" y="3698"/>
                      <a:pt x="5373" y="3698"/>
                      <a:pt x="5373" y="3679"/>
                    </a:cubicBezTo>
                    <a:cubicBezTo>
                      <a:pt x="5373" y="3659"/>
                      <a:pt x="5361" y="3653"/>
                      <a:pt x="5361" y="3627"/>
                    </a:cubicBezTo>
                    <a:cubicBezTo>
                      <a:pt x="5361" y="3595"/>
                      <a:pt x="5406" y="3595"/>
                      <a:pt x="5425" y="3569"/>
                    </a:cubicBezTo>
                    <a:cubicBezTo>
                      <a:pt x="5445" y="3536"/>
                      <a:pt x="5451" y="3511"/>
                      <a:pt x="5451" y="3472"/>
                    </a:cubicBezTo>
                    <a:cubicBezTo>
                      <a:pt x="5451" y="3388"/>
                      <a:pt x="5451" y="3388"/>
                      <a:pt x="5451" y="3388"/>
                    </a:cubicBezTo>
                    <a:cubicBezTo>
                      <a:pt x="5451" y="3355"/>
                      <a:pt x="5445" y="3329"/>
                      <a:pt x="5464" y="3310"/>
                    </a:cubicBezTo>
                    <a:cubicBezTo>
                      <a:pt x="5496" y="3284"/>
                      <a:pt x="5529" y="3310"/>
                      <a:pt x="5561" y="3297"/>
                    </a:cubicBezTo>
                    <a:cubicBezTo>
                      <a:pt x="5613" y="3278"/>
                      <a:pt x="5639" y="3239"/>
                      <a:pt x="5639" y="3181"/>
                    </a:cubicBezTo>
                    <a:cubicBezTo>
                      <a:pt x="5639" y="3116"/>
                      <a:pt x="5535" y="3123"/>
                      <a:pt x="5535" y="3058"/>
                    </a:cubicBezTo>
                    <a:cubicBezTo>
                      <a:pt x="5535" y="3013"/>
                      <a:pt x="5542" y="2993"/>
                      <a:pt x="5548" y="2948"/>
                    </a:cubicBezTo>
                    <a:cubicBezTo>
                      <a:pt x="5548" y="2922"/>
                      <a:pt x="5542" y="2890"/>
                      <a:pt x="5561" y="2890"/>
                    </a:cubicBezTo>
                    <a:cubicBezTo>
                      <a:pt x="5574" y="2890"/>
                      <a:pt x="5580" y="2896"/>
                      <a:pt x="5593" y="2896"/>
                    </a:cubicBezTo>
                    <a:cubicBezTo>
                      <a:pt x="5652" y="2896"/>
                      <a:pt x="5677" y="2877"/>
                      <a:pt x="5736" y="2864"/>
                    </a:cubicBezTo>
                    <a:cubicBezTo>
                      <a:pt x="5710" y="2819"/>
                      <a:pt x="5697" y="2793"/>
                      <a:pt x="5697" y="2748"/>
                    </a:cubicBezTo>
                    <a:cubicBezTo>
                      <a:pt x="5736" y="2748"/>
                      <a:pt x="5755" y="2748"/>
                      <a:pt x="5787" y="2748"/>
                    </a:cubicBezTo>
                    <a:cubicBezTo>
                      <a:pt x="5800" y="2748"/>
                      <a:pt x="5807" y="2748"/>
                      <a:pt x="5820" y="2754"/>
                    </a:cubicBezTo>
                    <a:cubicBezTo>
                      <a:pt x="5826" y="2741"/>
                      <a:pt x="5826" y="2728"/>
                      <a:pt x="5826" y="2709"/>
                    </a:cubicBezTo>
                    <a:cubicBezTo>
                      <a:pt x="5833" y="2709"/>
                      <a:pt x="5839" y="2702"/>
                      <a:pt x="5845" y="2702"/>
                    </a:cubicBezTo>
                    <a:cubicBezTo>
                      <a:pt x="5865" y="2709"/>
                      <a:pt x="5865" y="2709"/>
                      <a:pt x="5865" y="2709"/>
                    </a:cubicBezTo>
                    <a:cubicBezTo>
                      <a:pt x="5891" y="2709"/>
                      <a:pt x="5891" y="2709"/>
                      <a:pt x="5891" y="2709"/>
                    </a:cubicBezTo>
                    <a:cubicBezTo>
                      <a:pt x="5891" y="2689"/>
                      <a:pt x="5878" y="2676"/>
                      <a:pt x="5891" y="2657"/>
                    </a:cubicBezTo>
                    <a:cubicBezTo>
                      <a:pt x="5904" y="2637"/>
                      <a:pt x="5923" y="2644"/>
                      <a:pt x="5949" y="2637"/>
                    </a:cubicBezTo>
                    <a:cubicBezTo>
                      <a:pt x="5994" y="2625"/>
                      <a:pt x="6040" y="2605"/>
                      <a:pt x="6040" y="2553"/>
                    </a:cubicBezTo>
                    <a:cubicBezTo>
                      <a:pt x="5994" y="2553"/>
                      <a:pt x="5988" y="2508"/>
                      <a:pt x="5943" y="2489"/>
                    </a:cubicBezTo>
                    <a:cubicBezTo>
                      <a:pt x="5917" y="2495"/>
                      <a:pt x="5917" y="2495"/>
                      <a:pt x="5917" y="2495"/>
                    </a:cubicBezTo>
                    <a:cubicBezTo>
                      <a:pt x="5897" y="2489"/>
                      <a:pt x="5871" y="2482"/>
                      <a:pt x="5871" y="2464"/>
                    </a:cubicBezTo>
                    <a:cubicBezTo>
                      <a:pt x="5871" y="2432"/>
                      <a:pt x="5865" y="2412"/>
                      <a:pt x="5884" y="2386"/>
                    </a:cubicBezTo>
                    <a:cubicBezTo>
                      <a:pt x="5897" y="2367"/>
                      <a:pt x="5930" y="2360"/>
                      <a:pt x="5930" y="2328"/>
                    </a:cubicBezTo>
                    <a:cubicBezTo>
                      <a:pt x="5930" y="2302"/>
                      <a:pt x="5884" y="2309"/>
                      <a:pt x="5884" y="2283"/>
                    </a:cubicBezTo>
                    <a:cubicBezTo>
                      <a:pt x="5884" y="2231"/>
                      <a:pt x="5930" y="2205"/>
                      <a:pt x="5930" y="2154"/>
                    </a:cubicBezTo>
                    <a:cubicBezTo>
                      <a:pt x="5943" y="2154"/>
                      <a:pt x="5956" y="2154"/>
                      <a:pt x="5968" y="2154"/>
                    </a:cubicBezTo>
                    <a:cubicBezTo>
                      <a:pt x="5988" y="2154"/>
                      <a:pt x="6007" y="2141"/>
                      <a:pt x="6027" y="2121"/>
                    </a:cubicBezTo>
                    <a:cubicBezTo>
                      <a:pt x="6065" y="2102"/>
                      <a:pt x="6072" y="2069"/>
                      <a:pt x="6091" y="2031"/>
                    </a:cubicBezTo>
                    <a:cubicBezTo>
                      <a:pt x="6104" y="2069"/>
                      <a:pt x="6104" y="2115"/>
                      <a:pt x="6143" y="2115"/>
                    </a:cubicBezTo>
                    <a:cubicBezTo>
                      <a:pt x="6188" y="2115"/>
                      <a:pt x="6195" y="2076"/>
                      <a:pt x="6227" y="2057"/>
                    </a:cubicBezTo>
                    <a:cubicBezTo>
                      <a:pt x="6292" y="2018"/>
                      <a:pt x="6318" y="1985"/>
                      <a:pt x="6370" y="1940"/>
                    </a:cubicBezTo>
                    <a:cubicBezTo>
                      <a:pt x="6337" y="1927"/>
                      <a:pt x="6324" y="1895"/>
                      <a:pt x="6324" y="1856"/>
                    </a:cubicBezTo>
                    <a:cubicBezTo>
                      <a:pt x="6324" y="1785"/>
                      <a:pt x="6382" y="1759"/>
                      <a:pt x="6382" y="1688"/>
                    </a:cubicBezTo>
                    <a:cubicBezTo>
                      <a:pt x="6382" y="1630"/>
                      <a:pt x="6382" y="1630"/>
                      <a:pt x="6382" y="1630"/>
                    </a:cubicBezTo>
                    <a:cubicBezTo>
                      <a:pt x="6408" y="1630"/>
                      <a:pt x="6408" y="1630"/>
                      <a:pt x="6408" y="1630"/>
                    </a:cubicBezTo>
                    <a:cubicBezTo>
                      <a:pt x="6428" y="1636"/>
                      <a:pt x="6428" y="1636"/>
                      <a:pt x="6428" y="1636"/>
                    </a:cubicBezTo>
                    <a:cubicBezTo>
                      <a:pt x="6440" y="1636"/>
                      <a:pt x="6440" y="1636"/>
                      <a:pt x="6440" y="1636"/>
                    </a:cubicBezTo>
                    <a:cubicBezTo>
                      <a:pt x="6440" y="1630"/>
                      <a:pt x="6447" y="1623"/>
                      <a:pt x="6447" y="1617"/>
                    </a:cubicBezTo>
                    <a:cubicBezTo>
                      <a:pt x="6447" y="1500"/>
                      <a:pt x="6389" y="1442"/>
                      <a:pt x="6389" y="1319"/>
                    </a:cubicBezTo>
                    <a:cubicBezTo>
                      <a:pt x="6389" y="1261"/>
                      <a:pt x="6402" y="1229"/>
                      <a:pt x="6421" y="1171"/>
                    </a:cubicBezTo>
                    <a:cubicBezTo>
                      <a:pt x="6395" y="1158"/>
                      <a:pt x="6370" y="1151"/>
                      <a:pt x="6370" y="1125"/>
                    </a:cubicBezTo>
                    <a:cubicBezTo>
                      <a:pt x="6370" y="1093"/>
                      <a:pt x="6447" y="1112"/>
                      <a:pt x="6447" y="1074"/>
                    </a:cubicBezTo>
                    <a:cubicBezTo>
                      <a:pt x="6447" y="1015"/>
                      <a:pt x="6447" y="1015"/>
                      <a:pt x="6447" y="1015"/>
                    </a:cubicBezTo>
                    <a:cubicBezTo>
                      <a:pt x="6447" y="977"/>
                      <a:pt x="6473" y="957"/>
                      <a:pt x="6479" y="918"/>
                    </a:cubicBezTo>
                    <a:cubicBezTo>
                      <a:pt x="6479" y="912"/>
                      <a:pt x="6479" y="905"/>
                      <a:pt x="6479" y="899"/>
                    </a:cubicBezTo>
                    <a:lnTo>
                      <a:pt x="6479" y="899"/>
                    </a:lnTo>
                    <a:cubicBezTo>
                      <a:pt x="6454" y="879"/>
                      <a:pt x="6454" y="867"/>
                      <a:pt x="6434" y="841"/>
                    </a:cubicBezTo>
                    <a:cubicBezTo>
                      <a:pt x="6428" y="834"/>
                      <a:pt x="6421" y="828"/>
                      <a:pt x="6421" y="821"/>
                    </a:cubicBezTo>
                    <a:cubicBezTo>
                      <a:pt x="6421" y="802"/>
                      <a:pt x="6428" y="789"/>
                      <a:pt x="6440" y="776"/>
                    </a:cubicBezTo>
                    <a:cubicBezTo>
                      <a:pt x="6447" y="757"/>
                      <a:pt x="6454" y="744"/>
                      <a:pt x="6454" y="724"/>
                    </a:cubicBezTo>
                    <a:cubicBezTo>
                      <a:pt x="6460" y="718"/>
                      <a:pt x="6466" y="711"/>
                      <a:pt x="6466" y="698"/>
                    </a:cubicBezTo>
                    <a:cubicBezTo>
                      <a:pt x="6466" y="679"/>
                      <a:pt x="6466" y="653"/>
                      <a:pt x="6447" y="647"/>
                    </a:cubicBezTo>
                    <a:cubicBezTo>
                      <a:pt x="6421" y="634"/>
                      <a:pt x="6395" y="627"/>
                      <a:pt x="6382" y="595"/>
                    </a:cubicBezTo>
                    <a:cubicBezTo>
                      <a:pt x="6370" y="563"/>
                      <a:pt x="6382" y="537"/>
                      <a:pt x="6376" y="505"/>
                    </a:cubicBezTo>
                    <a:cubicBezTo>
                      <a:pt x="6376" y="485"/>
                      <a:pt x="6363" y="472"/>
                      <a:pt x="6363" y="453"/>
                    </a:cubicBezTo>
                    <a:cubicBezTo>
                      <a:pt x="6363" y="395"/>
                      <a:pt x="6402" y="362"/>
                      <a:pt x="6408" y="304"/>
                    </a:cubicBezTo>
                    <a:cubicBezTo>
                      <a:pt x="6408" y="285"/>
                      <a:pt x="6402" y="265"/>
                      <a:pt x="6415" y="246"/>
                    </a:cubicBezTo>
                    <a:cubicBezTo>
                      <a:pt x="6421" y="226"/>
                      <a:pt x="6434" y="213"/>
                      <a:pt x="6447" y="188"/>
                    </a:cubicBezTo>
                    <a:cubicBezTo>
                      <a:pt x="6454" y="175"/>
                      <a:pt x="6460" y="168"/>
                      <a:pt x="6460" y="155"/>
                    </a:cubicBezTo>
                    <a:cubicBezTo>
                      <a:pt x="6460" y="116"/>
                      <a:pt x="6440" y="97"/>
                      <a:pt x="6428" y="65"/>
                    </a:cubicBezTo>
                    <a:cubicBezTo>
                      <a:pt x="6415" y="39"/>
                      <a:pt x="6408" y="26"/>
                      <a:pt x="6395" y="7"/>
                    </a:cubicBezTo>
                    <a:cubicBezTo>
                      <a:pt x="6298" y="19"/>
                      <a:pt x="6298" y="19"/>
                      <a:pt x="6298" y="19"/>
                    </a:cubicBezTo>
                    <a:cubicBezTo>
                      <a:pt x="6279" y="19"/>
                      <a:pt x="6259" y="13"/>
                      <a:pt x="6240" y="0"/>
                    </a:cubicBezTo>
                    <a:close/>
                    <a:moveTo>
                      <a:pt x="1849" y="2354"/>
                    </a:moveTo>
                    <a:lnTo>
                      <a:pt x="1849" y="2354"/>
                    </a:lnTo>
                    <a:cubicBezTo>
                      <a:pt x="1855" y="2341"/>
                      <a:pt x="1868" y="2341"/>
                      <a:pt x="1875" y="2328"/>
                    </a:cubicBezTo>
                    <a:cubicBezTo>
                      <a:pt x="1881" y="2322"/>
                      <a:pt x="1887" y="2315"/>
                      <a:pt x="1894" y="2309"/>
                    </a:cubicBezTo>
                    <a:cubicBezTo>
                      <a:pt x="1907" y="2309"/>
                      <a:pt x="1901" y="2328"/>
                      <a:pt x="1907" y="2335"/>
                    </a:cubicBezTo>
                    <a:cubicBezTo>
                      <a:pt x="1926" y="2360"/>
                      <a:pt x="1946" y="2380"/>
                      <a:pt x="1946" y="2412"/>
                    </a:cubicBezTo>
                    <a:cubicBezTo>
                      <a:pt x="1946" y="2457"/>
                      <a:pt x="1946" y="2457"/>
                      <a:pt x="1946" y="2457"/>
                    </a:cubicBezTo>
                    <a:cubicBezTo>
                      <a:pt x="1946" y="2489"/>
                      <a:pt x="1926" y="2508"/>
                      <a:pt x="1926" y="2547"/>
                    </a:cubicBezTo>
                    <a:cubicBezTo>
                      <a:pt x="1926" y="2586"/>
                      <a:pt x="1939" y="2612"/>
                      <a:pt x="1946" y="2650"/>
                    </a:cubicBezTo>
                    <a:cubicBezTo>
                      <a:pt x="1952" y="2689"/>
                      <a:pt x="1952" y="2709"/>
                      <a:pt x="1965" y="2741"/>
                    </a:cubicBezTo>
                    <a:cubicBezTo>
                      <a:pt x="1946" y="2741"/>
                      <a:pt x="1926" y="2741"/>
                      <a:pt x="1920" y="2760"/>
                    </a:cubicBezTo>
                    <a:cubicBezTo>
                      <a:pt x="1901" y="2748"/>
                      <a:pt x="1901" y="2728"/>
                      <a:pt x="1894" y="2702"/>
                    </a:cubicBezTo>
                    <a:cubicBezTo>
                      <a:pt x="1887" y="2689"/>
                      <a:pt x="1862" y="2689"/>
                      <a:pt x="1862" y="2676"/>
                    </a:cubicBezTo>
                    <a:cubicBezTo>
                      <a:pt x="1862" y="2650"/>
                      <a:pt x="1875" y="2631"/>
                      <a:pt x="1875" y="2605"/>
                    </a:cubicBezTo>
                    <a:cubicBezTo>
                      <a:pt x="1875" y="2553"/>
                      <a:pt x="1862" y="2521"/>
                      <a:pt x="1855" y="2469"/>
                    </a:cubicBezTo>
                    <a:cubicBezTo>
                      <a:pt x="1855" y="2399"/>
                      <a:pt x="1855" y="2399"/>
                      <a:pt x="1855" y="2399"/>
                    </a:cubicBezTo>
                    <a:cubicBezTo>
                      <a:pt x="1849" y="2354"/>
                      <a:pt x="1849" y="2354"/>
                      <a:pt x="1849" y="2354"/>
                    </a:cubicBezTo>
                    <a:close/>
                    <a:moveTo>
                      <a:pt x="1985" y="2676"/>
                    </a:moveTo>
                    <a:lnTo>
                      <a:pt x="1985" y="2676"/>
                    </a:lnTo>
                    <a:cubicBezTo>
                      <a:pt x="1985" y="2657"/>
                      <a:pt x="1972" y="2644"/>
                      <a:pt x="1978" y="2625"/>
                    </a:cubicBezTo>
                    <a:cubicBezTo>
                      <a:pt x="1978" y="2618"/>
                      <a:pt x="1991" y="2644"/>
                      <a:pt x="1998" y="2644"/>
                    </a:cubicBezTo>
                    <a:cubicBezTo>
                      <a:pt x="2023" y="2650"/>
                      <a:pt x="2036" y="2663"/>
                      <a:pt x="2056" y="2650"/>
                    </a:cubicBezTo>
                    <a:cubicBezTo>
                      <a:pt x="2069" y="2676"/>
                      <a:pt x="2088" y="2696"/>
                      <a:pt x="2114" y="2702"/>
                    </a:cubicBezTo>
                    <a:cubicBezTo>
                      <a:pt x="2140" y="2709"/>
                      <a:pt x="2166" y="2702"/>
                      <a:pt x="2166" y="2722"/>
                    </a:cubicBezTo>
                    <a:cubicBezTo>
                      <a:pt x="2166" y="2741"/>
                      <a:pt x="2146" y="2741"/>
                      <a:pt x="2146" y="2754"/>
                    </a:cubicBezTo>
                    <a:cubicBezTo>
                      <a:pt x="2146" y="2767"/>
                      <a:pt x="2153" y="2773"/>
                      <a:pt x="2166" y="2780"/>
                    </a:cubicBezTo>
                    <a:cubicBezTo>
                      <a:pt x="2159" y="2786"/>
                      <a:pt x="2153" y="2786"/>
                      <a:pt x="2146" y="2786"/>
                    </a:cubicBezTo>
                    <a:cubicBezTo>
                      <a:pt x="2127" y="2786"/>
                      <a:pt x="2127" y="2754"/>
                      <a:pt x="2107" y="2754"/>
                    </a:cubicBezTo>
                    <a:cubicBezTo>
                      <a:pt x="2094" y="2754"/>
                      <a:pt x="2088" y="2767"/>
                      <a:pt x="2075" y="2767"/>
                    </a:cubicBezTo>
                    <a:cubicBezTo>
                      <a:pt x="2043" y="2767"/>
                      <a:pt x="2023" y="2748"/>
                      <a:pt x="2004" y="2722"/>
                    </a:cubicBezTo>
                    <a:cubicBezTo>
                      <a:pt x="1998" y="2709"/>
                      <a:pt x="1985" y="2709"/>
                      <a:pt x="1985" y="2696"/>
                    </a:cubicBezTo>
                    <a:cubicBezTo>
                      <a:pt x="1985" y="2683"/>
                      <a:pt x="1985" y="2683"/>
                      <a:pt x="1985" y="2676"/>
                    </a:cubicBezTo>
                    <a:close/>
                    <a:moveTo>
                      <a:pt x="2191" y="2773"/>
                    </a:moveTo>
                    <a:lnTo>
                      <a:pt x="2191" y="2773"/>
                    </a:lnTo>
                    <a:cubicBezTo>
                      <a:pt x="2198" y="2773"/>
                      <a:pt x="2211" y="2767"/>
                      <a:pt x="2217" y="2773"/>
                    </a:cubicBezTo>
                    <a:cubicBezTo>
                      <a:pt x="2230" y="2786"/>
                      <a:pt x="2224" y="2799"/>
                      <a:pt x="2230" y="2812"/>
                    </a:cubicBezTo>
                    <a:cubicBezTo>
                      <a:pt x="2230" y="2825"/>
                      <a:pt x="2243" y="2832"/>
                      <a:pt x="2243" y="2844"/>
                    </a:cubicBezTo>
                    <a:cubicBezTo>
                      <a:pt x="2243" y="2864"/>
                      <a:pt x="2224" y="2870"/>
                      <a:pt x="2211" y="2890"/>
                    </a:cubicBezTo>
                    <a:cubicBezTo>
                      <a:pt x="2198" y="2877"/>
                      <a:pt x="2198" y="2864"/>
                      <a:pt x="2185" y="2864"/>
                    </a:cubicBezTo>
                    <a:cubicBezTo>
                      <a:pt x="2185" y="2864"/>
                      <a:pt x="2185" y="2870"/>
                      <a:pt x="2179" y="2870"/>
                    </a:cubicBezTo>
                    <a:cubicBezTo>
                      <a:pt x="2179" y="2870"/>
                      <a:pt x="2179" y="2864"/>
                      <a:pt x="2172" y="2864"/>
                    </a:cubicBezTo>
                    <a:cubicBezTo>
                      <a:pt x="2172" y="2857"/>
                      <a:pt x="2172" y="2851"/>
                      <a:pt x="2172" y="2844"/>
                    </a:cubicBezTo>
                    <a:cubicBezTo>
                      <a:pt x="2172" y="2838"/>
                      <a:pt x="2172" y="2832"/>
                      <a:pt x="2172" y="2825"/>
                    </a:cubicBezTo>
                    <a:cubicBezTo>
                      <a:pt x="2172" y="2812"/>
                      <a:pt x="2191" y="2812"/>
                      <a:pt x="2191" y="2793"/>
                    </a:cubicBezTo>
                    <a:cubicBezTo>
                      <a:pt x="2191" y="2786"/>
                      <a:pt x="2191" y="2780"/>
                      <a:pt x="2191" y="2773"/>
                    </a:cubicBezTo>
                    <a:close/>
                    <a:moveTo>
                      <a:pt x="1778" y="2728"/>
                    </a:moveTo>
                    <a:lnTo>
                      <a:pt x="1778" y="2728"/>
                    </a:lnTo>
                    <a:cubicBezTo>
                      <a:pt x="1784" y="2735"/>
                      <a:pt x="1791" y="2741"/>
                      <a:pt x="1791" y="2754"/>
                    </a:cubicBezTo>
                    <a:cubicBezTo>
                      <a:pt x="1791" y="2825"/>
                      <a:pt x="1810" y="2864"/>
                      <a:pt x="1829" y="2941"/>
                    </a:cubicBezTo>
                    <a:cubicBezTo>
                      <a:pt x="1810" y="2929"/>
                      <a:pt x="1803" y="2916"/>
                      <a:pt x="1784" y="2896"/>
                    </a:cubicBezTo>
                    <a:cubicBezTo>
                      <a:pt x="1771" y="2883"/>
                      <a:pt x="1745" y="2877"/>
                      <a:pt x="1745" y="2851"/>
                    </a:cubicBezTo>
                    <a:cubicBezTo>
                      <a:pt x="1745" y="2838"/>
                      <a:pt x="1752" y="2832"/>
                      <a:pt x="1752" y="2812"/>
                    </a:cubicBezTo>
                    <a:cubicBezTo>
                      <a:pt x="1752" y="2806"/>
                      <a:pt x="1745" y="2799"/>
                      <a:pt x="1745" y="2786"/>
                    </a:cubicBezTo>
                    <a:cubicBezTo>
                      <a:pt x="1745" y="2760"/>
                      <a:pt x="1765" y="2754"/>
                      <a:pt x="1778" y="2728"/>
                    </a:cubicBezTo>
                    <a:close/>
                    <a:moveTo>
                      <a:pt x="2004" y="2767"/>
                    </a:moveTo>
                    <a:lnTo>
                      <a:pt x="2004" y="2767"/>
                    </a:lnTo>
                    <a:cubicBezTo>
                      <a:pt x="2017" y="2793"/>
                      <a:pt x="2017" y="2793"/>
                      <a:pt x="2017" y="2793"/>
                    </a:cubicBezTo>
                    <a:cubicBezTo>
                      <a:pt x="2004" y="2806"/>
                      <a:pt x="1991" y="2819"/>
                      <a:pt x="1985" y="2838"/>
                    </a:cubicBezTo>
                    <a:cubicBezTo>
                      <a:pt x="1978" y="2838"/>
                      <a:pt x="1978" y="2832"/>
                      <a:pt x="1972" y="2832"/>
                    </a:cubicBezTo>
                    <a:cubicBezTo>
                      <a:pt x="1965" y="2832"/>
                      <a:pt x="1959" y="2832"/>
                      <a:pt x="1952" y="2832"/>
                    </a:cubicBezTo>
                    <a:cubicBezTo>
                      <a:pt x="1952" y="2812"/>
                      <a:pt x="1952" y="2799"/>
                      <a:pt x="1946" y="2773"/>
                    </a:cubicBezTo>
                    <a:cubicBezTo>
                      <a:pt x="1972" y="2773"/>
                      <a:pt x="1978" y="2767"/>
                      <a:pt x="2004" y="2767"/>
                    </a:cubicBezTo>
                    <a:close/>
                    <a:moveTo>
                      <a:pt x="2133" y="2857"/>
                    </a:moveTo>
                    <a:lnTo>
                      <a:pt x="2133" y="2857"/>
                    </a:lnTo>
                    <a:cubicBezTo>
                      <a:pt x="2153" y="2877"/>
                      <a:pt x="2159" y="2896"/>
                      <a:pt x="2172" y="2916"/>
                    </a:cubicBezTo>
                    <a:cubicBezTo>
                      <a:pt x="2179" y="2929"/>
                      <a:pt x="2191" y="2929"/>
                      <a:pt x="2191" y="2941"/>
                    </a:cubicBezTo>
                    <a:cubicBezTo>
                      <a:pt x="2191" y="2954"/>
                      <a:pt x="2191" y="2954"/>
                      <a:pt x="2191" y="2954"/>
                    </a:cubicBezTo>
                    <a:cubicBezTo>
                      <a:pt x="2159" y="2954"/>
                      <a:pt x="2159" y="2954"/>
                      <a:pt x="2159" y="2954"/>
                    </a:cubicBezTo>
                    <a:cubicBezTo>
                      <a:pt x="2146" y="2954"/>
                      <a:pt x="2140" y="2948"/>
                      <a:pt x="2127" y="2948"/>
                    </a:cubicBezTo>
                    <a:cubicBezTo>
                      <a:pt x="2107" y="2948"/>
                      <a:pt x="2094" y="2961"/>
                      <a:pt x="2075" y="2967"/>
                    </a:cubicBezTo>
                    <a:cubicBezTo>
                      <a:pt x="2082" y="2941"/>
                      <a:pt x="2075" y="2922"/>
                      <a:pt x="2088" y="2896"/>
                    </a:cubicBezTo>
                    <a:cubicBezTo>
                      <a:pt x="2094" y="2877"/>
                      <a:pt x="2120" y="2877"/>
                      <a:pt x="2133" y="2857"/>
                    </a:cubicBezTo>
                    <a:close/>
                    <a:moveTo>
                      <a:pt x="1791" y="2967"/>
                    </a:moveTo>
                    <a:lnTo>
                      <a:pt x="1791" y="2967"/>
                    </a:lnTo>
                    <a:cubicBezTo>
                      <a:pt x="1791" y="2974"/>
                      <a:pt x="1791" y="2974"/>
                      <a:pt x="1791" y="2980"/>
                    </a:cubicBezTo>
                    <a:cubicBezTo>
                      <a:pt x="1784" y="2980"/>
                      <a:pt x="1778" y="2980"/>
                      <a:pt x="1771" y="2980"/>
                    </a:cubicBezTo>
                    <a:cubicBezTo>
                      <a:pt x="1758" y="2980"/>
                      <a:pt x="1758" y="2980"/>
                      <a:pt x="1745" y="2980"/>
                    </a:cubicBezTo>
                    <a:cubicBezTo>
                      <a:pt x="1745" y="2980"/>
                      <a:pt x="1739" y="2980"/>
                      <a:pt x="1732" y="2980"/>
                    </a:cubicBezTo>
                    <a:cubicBezTo>
                      <a:pt x="1739" y="2954"/>
                      <a:pt x="1758" y="2948"/>
                      <a:pt x="1771" y="2929"/>
                    </a:cubicBezTo>
                    <a:cubicBezTo>
                      <a:pt x="1771" y="2948"/>
                      <a:pt x="1791" y="2948"/>
                      <a:pt x="1791" y="2967"/>
                    </a:cubicBezTo>
                    <a:close/>
                  </a:path>
                </a:pathLst>
              </a:custGeom>
              <a:solidFill>
                <a:schemeClr val="accent3"/>
              </a:solidFill>
              <a:ln w="28575"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178" name="Freeform 94">
                <a:extLst>
                  <a:ext uri="{FF2B5EF4-FFF2-40B4-BE49-F238E27FC236}">
                    <a16:creationId xmlns:a16="http://schemas.microsoft.com/office/drawing/2014/main" id="{D8D9C011-5649-004C-BB79-0A31483F2B01}"/>
                  </a:ext>
                </a:extLst>
              </p:cNvPr>
              <p:cNvSpPr>
                <a:spLocks noChangeArrowheads="1"/>
              </p:cNvSpPr>
              <p:nvPr/>
            </p:nvSpPr>
            <p:spPr bwMode="auto">
              <a:xfrm>
                <a:off x="18439732" y="4423496"/>
                <a:ext cx="92674" cy="105921"/>
              </a:xfrm>
              <a:custGeom>
                <a:avLst/>
                <a:gdLst>
                  <a:gd name="T0" fmla="*/ 90 w 91"/>
                  <a:gd name="T1" fmla="*/ 38 h 104"/>
                  <a:gd name="T2" fmla="*/ 90 w 91"/>
                  <a:gd name="T3" fmla="*/ 38 h 104"/>
                  <a:gd name="T4" fmla="*/ 45 w 91"/>
                  <a:gd name="T5" fmla="*/ 0 h 104"/>
                  <a:gd name="T6" fmla="*/ 13 w 91"/>
                  <a:gd name="T7" fmla="*/ 0 h 104"/>
                  <a:gd name="T8" fmla="*/ 0 w 91"/>
                  <a:gd name="T9" fmla="*/ 19 h 104"/>
                  <a:gd name="T10" fmla="*/ 13 w 91"/>
                  <a:gd name="T11" fmla="*/ 38 h 104"/>
                  <a:gd name="T12" fmla="*/ 19 w 91"/>
                  <a:gd name="T13" fmla="*/ 71 h 104"/>
                  <a:gd name="T14" fmla="*/ 32 w 91"/>
                  <a:gd name="T15" fmla="*/ 84 h 104"/>
                  <a:gd name="T16" fmla="*/ 52 w 91"/>
                  <a:gd name="T17" fmla="*/ 90 h 104"/>
                  <a:gd name="T18" fmla="*/ 77 w 91"/>
                  <a:gd name="T19" fmla="*/ 97 h 104"/>
                  <a:gd name="T20" fmla="*/ 90 w 91"/>
                  <a:gd name="T21" fmla="*/ 71 h 104"/>
                  <a:gd name="T22" fmla="*/ 84 w 91"/>
                  <a:gd name="T23" fmla="*/ 71 h 104"/>
                  <a:gd name="T24" fmla="*/ 90 w 91"/>
                  <a:gd name="T25" fmla="*/ 3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04">
                    <a:moveTo>
                      <a:pt x="90" y="38"/>
                    </a:moveTo>
                    <a:lnTo>
                      <a:pt x="90" y="38"/>
                    </a:lnTo>
                    <a:cubicBezTo>
                      <a:pt x="77" y="25"/>
                      <a:pt x="64" y="0"/>
                      <a:pt x="45" y="0"/>
                    </a:cubicBezTo>
                    <a:cubicBezTo>
                      <a:pt x="32" y="0"/>
                      <a:pt x="26" y="0"/>
                      <a:pt x="13" y="0"/>
                    </a:cubicBezTo>
                    <a:cubicBezTo>
                      <a:pt x="6" y="0"/>
                      <a:pt x="0" y="13"/>
                      <a:pt x="0" y="19"/>
                    </a:cubicBezTo>
                    <a:cubicBezTo>
                      <a:pt x="6" y="25"/>
                      <a:pt x="13" y="32"/>
                      <a:pt x="13" y="38"/>
                    </a:cubicBezTo>
                    <a:cubicBezTo>
                      <a:pt x="13" y="51"/>
                      <a:pt x="13" y="58"/>
                      <a:pt x="19" y="71"/>
                    </a:cubicBezTo>
                    <a:cubicBezTo>
                      <a:pt x="19" y="84"/>
                      <a:pt x="26" y="84"/>
                      <a:pt x="32" y="84"/>
                    </a:cubicBezTo>
                    <a:cubicBezTo>
                      <a:pt x="39" y="84"/>
                      <a:pt x="45" y="84"/>
                      <a:pt x="52" y="90"/>
                    </a:cubicBezTo>
                    <a:cubicBezTo>
                      <a:pt x="58" y="90"/>
                      <a:pt x="64" y="103"/>
                      <a:pt x="77" y="97"/>
                    </a:cubicBezTo>
                    <a:cubicBezTo>
                      <a:pt x="84" y="97"/>
                      <a:pt x="90" y="77"/>
                      <a:pt x="90" y="71"/>
                    </a:cubicBezTo>
                    <a:cubicBezTo>
                      <a:pt x="84" y="71"/>
                      <a:pt x="84" y="71"/>
                      <a:pt x="84" y="71"/>
                    </a:cubicBezTo>
                    <a:lnTo>
                      <a:pt x="90" y="38"/>
                    </a:lnTo>
                  </a:path>
                </a:pathLst>
              </a:custGeom>
              <a:grpFill/>
              <a:ln w="28575"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grpSp>
      </p:grpSp>
    </p:spTree>
    <p:extLst>
      <p:ext uri="{BB962C8B-B14F-4D97-AF65-F5344CB8AC3E}">
        <p14:creationId xmlns:p14="http://schemas.microsoft.com/office/powerpoint/2010/main" val="7741535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6897740" y="1745044"/>
            <a:ext cx="10582186" cy="1315581"/>
            <a:chOff x="6897740" y="1745044"/>
            <a:chExt cx="10582186"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6897740" y="2137295"/>
              <a:ext cx="10582186" cy="923330"/>
            </a:xfrm>
            <a:prstGeom prst="rect">
              <a:avLst/>
            </a:prstGeom>
            <a:noFill/>
            <a:ln>
              <a:noFill/>
            </a:ln>
          </p:spPr>
          <p:txBody>
            <a:bodyPr wrap="square" rtlCol="0">
              <a:spAutoFit/>
            </a:bodyPr>
            <a:lstStyle/>
            <a:p>
              <a:pPr algn="ctr"/>
              <a:r>
                <a:rPr lang="en-US" sz="5400" dirty="0">
                  <a:solidFill>
                    <a:schemeClr val="tx2"/>
                  </a:solidFill>
                  <a:latin typeface="Montserrat" pitchFamily="2" charset="77"/>
                  <a:ea typeface="Lato Black" charset="0"/>
                  <a:cs typeface="Lato Black" charset="0"/>
                </a:rPr>
                <a:t>Australia Editable Map</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grpSp>
        <p:nvGrpSpPr>
          <p:cNvPr id="3" name="Group 2">
            <a:extLst>
              <a:ext uri="{FF2B5EF4-FFF2-40B4-BE49-F238E27FC236}">
                <a16:creationId xmlns:a16="http://schemas.microsoft.com/office/drawing/2014/main" id="{850A99DC-7103-1E48-B921-7B192D455B9B}"/>
              </a:ext>
            </a:extLst>
          </p:cNvPr>
          <p:cNvGrpSpPr/>
          <p:nvPr/>
        </p:nvGrpSpPr>
        <p:grpSpPr>
          <a:xfrm>
            <a:off x="2414328" y="6647328"/>
            <a:ext cx="7615878" cy="2889364"/>
            <a:chOff x="2317936" y="6647328"/>
            <a:chExt cx="7615878" cy="2889364"/>
          </a:xfrm>
        </p:grpSpPr>
        <p:grpSp>
          <p:nvGrpSpPr>
            <p:cNvPr id="147" name="Group 146">
              <a:extLst>
                <a:ext uri="{FF2B5EF4-FFF2-40B4-BE49-F238E27FC236}">
                  <a16:creationId xmlns:a16="http://schemas.microsoft.com/office/drawing/2014/main" id="{0ADC8563-0791-664E-B956-D7D2C769153A}"/>
                </a:ext>
              </a:extLst>
            </p:cNvPr>
            <p:cNvGrpSpPr/>
            <p:nvPr/>
          </p:nvGrpSpPr>
          <p:grpSpPr>
            <a:xfrm>
              <a:off x="2317936" y="6647328"/>
              <a:ext cx="3308839" cy="2889364"/>
              <a:chOff x="13767662" y="6647328"/>
              <a:chExt cx="3308839" cy="2889364"/>
            </a:xfrm>
          </p:grpSpPr>
          <p:sp>
            <p:nvSpPr>
              <p:cNvPr id="148" name="Rectangle 147">
                <a:extLst>
                  <a:ext uri="{FF2B5EF4-FFF2-40B4-BE49-F238E27FC236}">
                    <a16:creationId xmlns:a16="http://schemas.microsoft.com/office/drawing/2014/main" id="{A42843D8-E206-0D4F-B34E-093C0E58883E}"/>
                  </a:ext>
                </a:extLst>
              </p:cNvPr>
              <p:cNvSpPr/>
              <p:nvPr/>
            </p:nvSpPr>
            <p:spPr>
              <a:xfrm>
                <a:off x="13801528" y="6647328"/>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One</a:t>
                </a:r>
              </a:p>
            </p:txBody>
          </p:sp>
          <p:sp>
            <p:nvSpPr>
              <p:cNvPr id="149" name="Rectangle 148">
                <a:extLst>
                  <a:ext uri="{FF2B5EF4-FFF2-40B4-BE49-F238E27FC236}">
                    <a16:creationId xmlns:a16="http://schemas.microsoft.com/office/drawing/2014/main" id="{287AC7DB-A8D9-A242-BED4-B5803A92E73A}"/>
                  </a:ext>
                </a:extLst>
              </p:cNvPr>
              <p:cNvSpPr/>
              <p:nvPr/>
            </p:nvSpPr>
            <p:spPr>
              <a:xfrm>
                <a:off x="13767662" y="8392789"/>
                <a:ext cx="3136840"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150" name="TextBox 149">
                <a:extLst>
                  <a:ext uri="{FF2B5EF4-FFF2-40B4-BE49-F238E27FC236}">
                    <a16:creationId xmlns:a16="http://schemas.microsoft.com/office/drawing/2014/main" id="{2519915C-016A-A349-A559-802E5DEC72EE}"/>
                  </a:ext>
                </a:extLst>
              </p:cNvPr>
              <p:cNvSpPr txBox="1"/>
              <p:nvPr/>
            </p:nvSpPr>
            <p:spPr>
              <a:xfrm>
                <a:off x="13767662" y="7293659"/>
                <a:ext cx="2040943" cy="1015663"/>
              </a:xfrm>
              <a:prstGeom prst="rect">
                <a:avLst/>
              </a:prstGeom>
              <a:noFill/>
            </p:spPr>
            <p:txBody>
              <a:bodyPr wrap="none" rtlCol="0">
                <a:spAutoFit/>
              </a:bodyPr>
              <a:lstStyle/>
              <a:p>
                <a:r>
                  <a:rPr lang="en-US" sz="6000" dirty="0">
                    <a:solidFill>
                      <a:schemeClr val="accent1"/>
                    </a:solidFill>
                    <a:latin typeface="Montserrat" pitchFamily="2" charset="77"/>
                    <a:ea typeface="Lato Black" charset="0"/>
                    <a:cs typeface="Lato Black" charset="0"/>
                  </a:rPr>
                  <a:t>+249</a:t>
                </a:r>
              </a:p>
            </p:txBody>
          </p:sp>
        </p:grpSp>
        <p:grpSp>
          <p:nvGrpSpPr>
            <p:cNvPr id="151" name="Group 150">
              <a:extLst>
                <a:ext uri="{FF2B5EF4-FFF2-40B4-BE49-F238E27FC236}">
                  <a16:creationId xmlns:a16="http://schemas.microsoft.com/office/drawing/2014/main" id="{7B1D5248-D74A-B14F-974E-0F9DAA2EC4A0}"/>
                </a:ext>
              </a:extLst>
            </p:cNvPr>
            <p:cNvGrpSpPr/>
            <p:nvPr/>
          </p:nvGrpSpPr>
          <p:grpSpPr>
            <a:xfrm>
              <a:off x="6624975" y="6647328"/>
              <a:ext cx="3308839" cy="2889364"/>
              <a:chOff x="18727636" y="6647328"/>
              <a:chExt cx="3308839" cy="2889364"/>
            </a:xfrm>
          </p:grpSpPr>
          <p:sp>
            <p:nvSpPr>
              <p:cNvPr id="152" name="Rectangle 151">
                <a:extLst>
                  <a:ext uri="{FF2B5EF4-FFF2-40B4-BE49-F238E27FC236}">
                    <a16:creationId xmlns:a16="http://schemas.microsoft.com/office/drawing/2014/main" id="{88E30A43-4FB4-6548-A0F5-1D1992BCE686}"/>
                  </a:ext>
                </a:extLst>
              </p:cNvPr>
              <p:cNvSpPr/>
              <p:nvPr/>
            </p:nvSpPr>
            <p:spPr>
              <a:xfrm>
                <a:off x="18761502" y="6647328"/>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Two</a:t>
                </a:r>
              </a:p>
            </p:txBody>
          </p:sp>
          <p:sp>
            <p:nvSpPr>
              <p:cNvPr id="153" name="Rectangle 152">
                <a:extLst>
                  <a:ext uri="{FF2B5EF4-FFF2-40B4-BE49-F238E27FC236}">
                    <a16:creationId xmlns:a16="http://schemas.microsoft.com/office/drawing/2014/main" id="{AECC3DF9-A86E-4B45-A081-DC11E5131D3A}"/>
                  </a:ext>
                </a:extLst>
              </p:cNvPr>
              <p:cNvSpPr/>
              <p:nvPr/>
            </p:nvSpPr>
            <p:spPr>
              <a:xfrm>
                <a:off x="18727636" y="8392789"/>
                <a:ext cx="3136840"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154" name="TextBox 153">
                <a:extLst>
                  <a:ext uri="{FF2B5EF4-FFF2-40B4-BE49-F238E27FC236}">
                    <a16:creationId xmlns:a16="http://schemas.microsoft.com/office/drawing/2014/main" id="{957A10C9-A18A-DD49-B38B-29EABF2234DE}"/>
                  </a:ext>
                </a:extLst>
              </p:cNvPr>
              <p:cNvSpPr txBox="1"/>
              <p:nvPr/>
            </p:nvSpPr>
            <p:spPr>
              <a:xfrm>
                <a:off x="18727636" y="7293659"/>
                <a:ext cx="1569660" cy="1015663"/>
              </a:xfrm>
              <a:prstGeom prst="rect">
                <a:avLst/>
              </a:prstGeom>
              <a:noFill/>
            </p:spPr>
            <p:txBody>
              <a:bodyPr wrap="none" rtlCol="0">
                <a:spAutoFit/>
              </a:bodyPr>
              <a:lstStyle/>
              <a:p>
                <a:r>
                  <a:rPr lang="en-US" sz="6000" dirty="0">
                    <a:solidFill>
                      <a:schemeClr val="accent3"/>
                    </a:solidFill>
                    <a:latin typeface="Montserrat" pitchFamily="2" charset="77"/>
                    <a:ea typeface="Lato Black" charset="0"/>
                    <a:cs typeface="Lato Black" charset="0"/>
                  </a:rPr>
                  <a:t>+34</a:t>
                </a:r>
              </a:p>
            </p:txBody>
          </p:sp>
        </p:grpSp>
      </p:grpSp>
      <p:grpSp>
        <p:nvGrpSpPr>
          <p:cNvPr id="44" name="Group 43">
            <a:extLst>
              <a:ext uri="{FF2B5EF4-FFF2-40B4-BE49-F238E27FC236}">
                <a16:creationId xmlns:a16="http://schemas.microsoft.com/office/drawing/2014/main" id="{7292C7A1-1D35-BE44-95AD-94993CA9513A}"/>
              </a:ext>
            </a:extLst>
          </p:cNvPr>
          <p:cNvGrpSpPr/>
          <p:nvPr/>
        </p:nvGrpSpPr>
        <p:grpSpPr>
          <a:xfrm>
            <a:off x="10030206" y="4172357"/>
            <a:ext cx="11661415" cy="8273930"/>
            <a:chOff x="9708784" y="2997891"/>
            <a:chExt cx="13564358" cy="9624094"/>
          </a:xfrm>
          <a:solidFill>
            <a:srgbClr val="EFF1F8"/>
          </a:solidFill>
        </p:grpSpPr>
        <p:sp>
          <p:nvSpPr>
            <p:cNvPr id="45" name="Freeform 149">
              <a:extLst>
                <a:ext uri="{FF2B5EF4-FFF2-40B4-BE49-F238E27FC236}">
                  <a16:creationId xmlns:a16="http://schemas.microsoft.com/office/drawing/2014/main" id="{A4639EC5-8182-094F-8C1C-E39D816F92E1}"/>
                </a:ext>
              </a:extLst>
            </p:cNvPr>
            <p:cNvSpPr>
              <a:spLocks noChangeArrowheads="1"/>
            </p:cNvSpPr>
            <p:nvPr/>
          </p:nvSpPr>
          <p:spPr bwMode="auto">
            <a:xfrm>
              <a:off x="13625275" y="3650682"/>
              <a:ext cx="4480782" cy="3593401"/>
            </a:xfrm>
            <a:custGeom>
              <a:avLst/>
              <a:gdLst>
                <a:gd name="T0" fmla="*/ 4907 w 6476"/>
                <a:gd name="T1" fmla="*/ 1068 h 5194"/>
                <a:gd name="T2" fmla="*/ 4913 w 6476"/>
                <a:gd name="T3" fmla="*/ 1403 h 5194"/>
                <a:gd name="T4" fmla="*/ 4868 w 6476"/>
                <a:gd name="T5" fmla="*/ 1807 h 5194"/>
                <a:gd name="T6" fmla="*/ 5333 w 6476"/>
                <a:gd name="T7" fmla="*/ 1921 h 5194"/>
                <a:gd name="T8" fmla="*/ 5987 w 6476"/>
                <a:gd name="T9" fmla="*/ 1898 h 5194"/>
                <a:gd name="T10" fmla="*/ 6277 w 6476"/>
                <a:gd name="T11" fmla="*/ 2193 h 5194"/>
                <a:gd name="T12" fmla="*/ 6441 w 6476"/>
                <a:gd name="T13" fmla="*/ 2585 h 5194"/>
                <a:gd name="T14" fmla="*/ 6203 w 6476"/>
                <a:gd name="T15" fmla="*/ 3074 h 5194"/>
                <a:gd name="T16" fmla="*/ 6027 w 6476"/>
                <a:gd name="T17" fmla="*/ 3403 h 5194"/>
                <a:gd name="T18" fmla="*/ 6095 w 6476"/>
                <a:gd name="T19" fmla="*/ 3574 h 5194"/>
                <a:gd name="T20" fmla="*/ 5606 w 6476"/>
                <a:gd name="T21" fmla="*/ 3511 h 5194"/>
                <a:gd name="T22" fmla="*/ 5203 w 6476"/>
                <a:gd name="T23" fmla="*/ 3290 h 5194"/>
                <a:gd name="T24" fmla="*/ 4635 w 6476"/>
                <a:gd name="T25" fmla="*/ 3273 h 5194"/>
                <a:gd name="T26" fmla="*/ 4282 w 6476"/>
                <a:gd name="T27" fmla="*/ 3443 h 5194"/>
                <a:gd name="T28" fmla="*/ 3812 w 6476"/>
                <a:gd name="T29" fmla="*/ 3949 h 5194"/>
                <a:gd name="T30" fmla="*/ 3442 w 6476"/>
                <a:gd name="T31" fmla="*/ 4341 h 5194"/>
                <a:gd name="T32" fmla="*/ 3363 w 6476"/>
                <a:gd name="T33" fmla="*/ 4642 h 5194"/>
                <a:gd name="T34" fmla="*/ 3090 w 6476"/>
                <a:gd name="T35" fmla="*/ 4767 h 5194"/>
                <a:gd name="T36" fmla="*/ 2778 w 6476"/>
                <a:gd name="T37" fmla="*/ 4875 h 5194"/>
                <a:gd name="T38" fmla="*/ 2266 w 6476"/>
                <a:gd name="T39" fmla="*/ 5147 h 5194"/>
                <a:gd name="T40" fmla="*/ 2016 w 6476"/>
                <a:gd name="T41" fmla="*/ 4920 h 5194"/>
                <a:gd name="T42" fmla="*/ 1556 w 6476"/>
                <a:gd name="T43" fmla="*/ 4750 h 5194"/>
                <a:gd name="T44" fmla="*/ 1136 w 6476"/>
                <a:gd name="T45" fmla="*/ 4608 h 5194"/>
                <a:gd name="T46" fmla="*/ 630 w 6476"/>
                <a:gd name="T47" fmla="*/ 4852 h 5194"/>
                <a:gd name="T48" fmla="*/ 266 w 6476"/>
                <a:gd name="T49" fmla="*/ 4829 h 5194"/>
                <a:gd name="T50" fmla="*/ 312 w 6476"/>
                <a:gd name="T51" fmla="*/ 4312 h 5194"/>
                <a:gd name="T52" fmla="*/ 170 w 6476"/>
                <a:gd name="T53" fmla="*/ 3653 h 5194"/>
                <a:gd name="T54" fmla="*/ 522 w 6476"/>
                <a:gd name="T55" fmla="*/ 3301 h 5194"/>
                <a:gd name="T56" fmla="*/ 789 w 6476"/>
                <a:gd name="T57" fmla="*/ 3148 h 5194"/>
                <a:gd name="T58" fmla="*/ 965 w 6476"/>
                <a:gd name="T59" fmla="*/ 2932 h 5194"/>
                <a:gd name="T60" fmla="*/ 698 w 6476"/>
                <a:gd name="T61" fmla="*/ 2631 h 5194"/>
                <a:gd name="T62" fmla="*/ 619 w 6476"/>
                <a:gd name="T63" fmla="*/ 2227 h 5194"/>
                <a:gd name="T64" fmla="*/ 119 w 6476"/>
                <a:gd name="T65" fmla="*/ 2108 h 5194"/>
                <a:gd name="T66" fmla="*/ 261 w 6476"/>
                <a:gd name="T67" fmla="*/ 1688 h 5194"/>
                <a:gd name="T68" fmla="*/ 306 w 6476"/>
                <a:gd name="T69" fmla="*/ 1262 h 5194"/>
                <a:gd name="T70" fmla="*/ 22 w 6476"/>
                <a:gd name="T71" fmla="*/ 1046 h 5194"/>
                <a:gd name="T72" fmla="*/ 301 w 6476"/>
                <a:gd name="T73" fmla="*/ 608 h 5194"/>
                <a:gd name="T74" fmla="*/ 573 w 6476"/>
                <a:gd name="T75" fmla="*/ 546 h 5194"/>
                <a:gd name="T76" fmla="*/ 1221 w 6476"/>
                <a:gd name="T77" fmla="*/ 290 h 5194"/>
                <a:gd name="T78" fmla="*/ 1937 w 6476"/>
                <a:gd name="T79" fmla="*/ 341 h 5194"/>
                <a:gd name="T80" fmla="*/ 2545 w 6476"/>
                <a:gd name="T81" fmla="*/ 91 h 5194"/>
                <a:gd name="T82" fmla="*/ 2744 w 6476"/>
                <a:gd name="T83" fmla="*/ 245 h 5194"/>
                <a:gd name="T84" fmla="*/ 3175 w 6476"/>
                <a:gd name="T85" fmla="*/ 324 h 5194"/>
                <a:gd name="T86" fmla="*/ 3641 w 6476"/>
                <a:gd name="T87" fmla="*/ 773 h 5194"/>
                <a:gd name="T88" fmla="*/ 3971 w 6476"/>
                <a:gd name="T89" fmla="*/ 625 h 5194"/>
                <a:gd name="T90" fmla="*/ 3772 w 6476"/>
                <a:gd name="T91" fmla="*/ 506 h 5194"/>
                <a:gd name="T92" fmla="*/ 4368 w 6476"/>
                <a:gd name="T93" fmla="*/ 176 h 5194"/>
                <a:gd name="T94" fmla="*/ 4805 w 6476"/>
                <a:gd name="T95" fmla="*/ 120 h 5194"/>
                <a:gd name="T96" fmla="*/ 4930 w 6476"/>
                <a:gd name="T97" fmla="*/ 455 h 5194"/>
                <a:gd name="T98" fmla="*/ 4691 w 6476"/>
                <a:gd name="T99" fmla="*/ 517 h 5194"/>
                <a:gd name="T100" fmla="*/ 4845 w 6476"/>
                <a:gd name="T101" fmla="*/ 642 h 5194"/>
                <a:gd name="T102" fmla="*/ 5135 w 6476"/>
                <a:gd name="T103" fmla="*/ 994 h 5194"/>
                <a:gd name="T104" fmla="*/ 3431 w 6476"/>
                <a:gd name="T105" fmla="*/ 4273 h 5194"/>
                <a:gd name="T106" fmla="*/ 5288 w 6476"/>
                <a:gd name="T107" fmla="*/ 756 h 5194"/>
                <a:gd name="T108" fmla="*/ 5572 w 6476"/>
                <a:gd name="T109" fmla="*/ 994 h 5194"/>
                <a:gd name="T110" fmla="*/ 4987 w 6476"/>
                <a:gd name="T111" fmla="*/ 1057 h 5194"/>
                <a:gd name="T112" fmla="*/ 5066 w 6476"/>
                <a:gd name="T113" fmla="*/ 1057 h 5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476" h="5194">
                  <a:moveTo>
                    <a:pt x="5146" y="1017"/>
                  </a:moveTo>
                  <a:lnTo>
                    <a:pt x="5146" y="1017"/>
                  </a:lnTo>
                  <a:cubicBezTo>
                    <a:pt x="5106" y="1034"/>
                    <a:pt x="5106" y="1034"/>
                    <a:pt x="5106" y="1034"/>
                  </a:cubicBezTo>
                  <a:cubicBezTo>
                    <a:pt x="5083" y="1051"/>
                    <a:pt x="5066" y="1012"/>
                    <a:pt x="5044" y="1012"/>
                  </a:cubicBezTo>
                  <a:cubicBezTo>
                    <a:pt x="5027" y="1012"/>
                    <a:pt x="5004" y="1006"/>
                    <a:pt x="4992" y="1006"/>
                  </a:cubicBezTo>
                  <a:cubicBezTo>
                    <a:pt x="4975" y="1006"/>
                    <a:pt x="4964" y="1017"/>
                    <a:pt x="4953" y="1017"/>
                  </a:cubicBezTo>
                  <a:cubicBezTo>
                    <a:pt x="4930" y="1017"/>
                    <a:pt x="4902" y="1012"/>
                    <a:pt x="4885" y="1023"/>
                  </a:cubicBezTo>
                  <a:cubicBezTo>
                    <a:pt x="4879" y="1029"/>
                    <a:pt x="4902" y="1057"/>
                    <a:pt x="4907" y="1068"/>
                  </a:cubicBezTo>
                  <a:cubicBezTo>
                    <a:pt x="4913" y="1085"/>
                    <a:pt x="4885" y="1114"/>
                    <a:pt x="4879" y="1131"/>
                  </a:cubicBezTo>
                  <a:cubicBezTo>
                    <a:pt x="4868" y="1154"/>
                    <a:pt x="4828" y="1159"/>
                    <a:pt x="4828" y="1182"/>
                  </a:cubicBezTo>
                  <a:cubicBezTo>
                    <a:pt x="4828" y="1188"/>
                    <a:pt x="4828" y="1188"/>
                    <a:pt x="4828" y="1188"/>
                  </a:cubicBezTo>
                  <a:cubicBezTo>
                    <a:pt x="4868" y="1188"/>
                    <a:pt x="4896" y="1171"/>
                    <a:pt x="4885" y="1228"/>
                  </a:cubicBezTo>
                  <a:cubicBezTo>
                    <a:pt x="4885" y="1239"/>
                    <a:pt x="4862" y="1262"/>
                    <a:pt x="4868" y="1273"/>
                  </a:cubicBezTo>
                  <a:cubicBezTo>
                    <a:pt x="4873" y="1279"/>
                    <a:pt x="4907" y="1296"/>
                    <a:pt x="4913" y="1296"/>
                  </a:cubicBezTo>
                  <a:cubicBezTo>
                    <a:pt x="4919" y="1324"/>
                    <a:pt x="4919" y="1313"/>
                    <a:pt x="4913" y="1341"/>
                  </a:cubicBezTo>
                  <a:cubicBezTo>
                    <a:pt x="4902" y="1347"/>
                    <a:pt x="4913" y="1392"/>
                    <a:pt x="4913" y="1403"/>
                  </a:cubicBezTo>
                  <a:cubicBezTo>
                    <a:pt x="4919" y="1426"/>
                    <a:pt x="4907" y="1455"/>
                    <a:pt x="4890" y="1421"/>
                  </a:cubicBezTo>
                  <a:cubicBezTo>
                    <a:pt x="4885" y="1409"/>
                    <a:pt x="4868" y="1387"/>
                    <a:pt x="4856" y="1409"/>
                  </a:cubicBezTo>
                  <a:cubicBezTo>
                    <a:pt x="4850" y="1432"/>
                    <a:pt x="4913" y="1449"/>
                    <a:pt x="4873" y="1483"/>
                  </a:cubicBezTo>
                  <a:cubicBezTo>
                    <a:pt x="4850" y="1500"/>
                    <a:pt x="4845" y="1506"/>
                    <a:pt x="4856" y="1540"/>
                  </a:cubicBezTo>
                  <a:cubicBezTo>
                    <a:pt x="4862" y="1574"/>
                    <a:pt x="4856" y="1625"/>
                    <a:pt x="4856" y="1659"/>
                  </a:cubicBezTo>
                  <a:cubicBezTo>
                    <a:pt x="4856" y="1671"/>
                    <a:pt x="4856" y="1699"/>
                    <a:pt x="4850" y="1710"/>
                  </a:cubicBezTo>
                  <a:cubicBezTo>
                    <a:pt x="4839" y="1722"/>
                    <a:pt x="4822" y="1739"/>
                    <a:pt x="4822" y="1750"/>
                  </a:cubicBezTo>
                  <a:cubicBezTo>
                    <a:pt x="4833" y="1761"/>
                    <a:pt x="4862" y="1790"/>
                    <a:pt x="4868" y="1807"/>
                  </a:cubicBezTo>
                  <a:cubicBezTo>
                    <a:pt x="4873" y="1835"/>
                    <a:pt x="4902" y="1830"/>
                    <a:pt x="4907" y="1847"/>
                  </a:cubicBezTo>
                  <a:cubicBezTo>
                    <a:pt x="4924" y="1887"/>
                    <a:pt x="4930" y="1926"/>
                    <a:pt x="4987" y="1915"/>
                  </a:cubicBezTo>
                  <a:cubicBezTo>
                    <a:pt x="5027" y="1903"/>
                    <a:pt x="5049" y="1909"/>
                    <a:pt x="5061" y="1949"/>
                  </a:cubicBezTo>
                  <a:cubicBezTo>
                    <a:pt x="5066" y="1983"/>
                    <a:pt x="5083" y="2006"/>
                    <a:pt x="5095" y="2040"/>
                  </a:cubicBezTo>
                  <a:cubicBezTo>
                    <a:pt x="5117" y="2074"/>
                    <a:pt x="5157" y="2029"/>
                    <a:pt x="5180" y="2011"/>
                  </a:cubicBezTo>
                  <a:cubicBezTo>
                    <a:pt x="5208" y="1989"/>
                    <a:pt x="5220" y="2017"/>
                    <a:pt x="5231" y="1972"/>
                  </a:cubicBezTo>
                  <a:cubicBezTo>
                    <a:pt x="5237" y="1943"/>
                    <a:pt x="5248" y="1852"/>
                    <a:pt x="5294" y="1869"/>
                  </a:cubicBezTo>
                  <a:cubicBezTo>
                    <a:pt x="5322" y="1875"/>
                    <a:pt x="5345" y="1869"/>
                    <a:pt x="5333" y="1921"/>
                  </a:cubicBezTo>
                  <a:cubicBezTo>
                    <a:pt x="5322" y="1960"/>
                    <a:pt x="5259" y="2000"/>
                    <a:pt x="5282" y="2051"/>
                  </a:cubicBezTo>
                  <a:cubicBezTo>
                    <a:pt x="5294" y="2074"/>
                    <a:pt x="5396" y="2074"/>
                    <a:pt x="5419" y="2063"/>
                  </a:cubicBezTo>
                  <a:cubicBezTo>
                    <a:pt x="5481" y="2051"/>
                    <a:pt x="5487" y="2097"/>
                    <a:pt x="5527" y="2017"/>
                  </a:cubicBezTo>
                  <a:cubicBezTo>
                    <a:pt x="5555" y="1966"/>
                    <a:pt x="5589" y="1949"/>
                    <a:pt x="5589" y="1881"/>
                  </a:cubicBezTo>
                  <a:cubicBezTo>
                    <a:pt x="5612" y="1875"/>
                    <a:pt x="5629" y="1892"/>
                    <a:pt x="5657" y="1869"/>
                  </a:cubicBezTo>
                  <a:cubicBezTo>
                    <a:pt x="5708" y="1824"/>
                    <a:pt x="5794" y="1830"/>
                    <a:pt x="5850" y="1847"/>
                  </a:cubicBezTo>
                  <a:cubicBezTo>
                    <a:pt x="5856" y="1858"/>
                    <a:pt x="5862" y="1909"/>
                    <a:pt x="5867" y="1921"/>
                  </a:cubicBezTo>
                  <a:cubicBezTo>
                    <a:pt x="5879" y="1932"/>
                    <a:pt x="5958" y="1898"/>
                    <a:pt x="5987" y="1898"/>
                  </a:cubicBezTo>
                  <a:cubicBezTo>
                    <a:pt x="6004" y="1898"/>
                    <a:pt x="6021" y="1898"/>
                    <a:pt x="6038" y="1903"/>
                  </a:cubicBezTo>
                  <a:cubicBezTo>
                    <a:pt x="6049" y="1903"/>
                    <a:pt x="6078" y="1932"/>
                    <a:pt x="6049" y="1938"/>
                  </a:cubicBezTo>
                  <a:cubicBezTo>
                    <a:pt x="6049" y="1943"/>
                    <a:pt x="6015" y="1955"/>
                    <a:pt x="6004" y="1966"/>
                  </a:cubicBezTo>
                  <a:cubicBezTo>
                    <a:pt x="6004" y="1966"/>
                    <a:pt x="6044" y="2023"/>
                    <a:pt x="6055" y="2029"/>
                  </a:cubicBezTo>
                  <a:cubicBezTo>
                    <a:pt x="6078" y="2057"/>
                    <a:pt x="6055" y="2063"/>
                    <a:pt x="6061" y="2097"/>
                  </a:cubicBezTo>
                  <a:cubicBezTo>
                    <a:pt x="6083" y="2142"/>
                    <a:pt x="6072" y="2136"/>
                    <a:pt x="6123" y="2148"/>
                  </a:cubicBezTo>
                  <a:cubicBezTo>
                    <a:pt x="6146" y="2153"/>
                    <a:pt x="6169" y="2153"/>
                    <a:pt x="6186" y="2165"/>
                  </a:cubicBezTo>
                  <a:cubicBezTo>
                    <a:pt x="6225" y="2188"/>
                    <a:pt x="6220" y="2216"/>
                    <a:pt x="6277" y="2193"/>
                  </a:cubicBezTo>
                  <a:cubicBezTo>
                    <a:pt x="6311" y="2176"/>
                    <a:pt x="6345" y="2148"/>
                    <a:pt x="6385" y="2142"/>
                  </a:cubicBezTo>
                  <a:lnTo>
                    <a:pt x="6385" y="2142"/>
                  </a:lnTo>
                  <a:cubicBezTo>
                    <a:pt x="6385" y="2199"/>
                    <a:pt x="6385" y="2199"/>
                    <a:pt x="6385" y="2199"/>
                  </a:cubicBezTo>
                  <a:cubicBezTo>
                    <a:pt x="6385" y="2233"/>
                    <a:pt x="6390" y="2239"/>
                    <a:pt x="6413" y="2261"/>
                  </a:cubicBezTo>
                  <a:cubicBezTo>
                    <a:pt x="6458" y="2312"/>
                    <a:pt x="6401" y="2375"/>
                    <a:pt x="6401" y="2420"/>
                  </a:cubicBezTo>
                  <a:cubicBezTo>
                    <a:pt x="6447" y="2432"/>
                    <a:pt x="6419" y="2500"/>
                    <a:pt x="6475" y="2511"/>
                  </a:cubicBezTo>
                  <a:lnTo>
                    <a:pt x="6475" y="2511"/>
                  </a:lnTo>
                  <a:cubicBezTo>
                    <a:pt x="6475" y="2551"/>
                    <a:pt x="6441" y="2557"/>
                    <a:pt x="6441" y="2585"/>
                  </a:cubicBezTo>
                  <a:cubicBezTo>
                    <a:pt x="6441" y="2653"/>
                    <a:pt x="6430" y="2614"/>
                    <a:pt x="6385" y="2631"/>
                  </a:cubicBezTo>
                  <a:cubicBezTo>
                    <a:pt x="6379" y="2653"/>
                    <a:pt x="6373" y="2665"/>
                    <a:pt x="6350" y="2665"/>
                  </a:cubicBezTo>
                  <a:cubicBezTo>
                    <a:pt x="6339" y="2665"/>
                    <a:pt x="6328" y="2699"/>
                    <a:pt x="6311" y="2710"/>
                  </a:cubicBezTo>
                  <a:cubicBezTo>
                    <a:pt x="6311" y="2750"/>
                    <a:pt x="6242" y="2699"/>
                    <a:pt x="6220" y="2727"/>
                  </a:cubicBezTo>
                  <a:cubicBezTo>
                    <a:pt x="6191" y="2756"/>
                    <a:pt x="6254" y="2790"/>
                    <a:pt x="6242" y="2818"/>
                  </a:cubicBezTo>
                  <a:cubicBezTo>
                    <a:pt x="6231" y="2841"/>
                    <a:pt x="6220" y="2886"/>
                    <a:pt x="6237" y="2903"/>
                  </a:cubicBezTo>
                  <a:cubicBezTo>
                    <a:pt x="6254" y="2932"/>
                    <a:pt x="6288" y="3017"/>
                    <a:pt x="6259" y="3034"/>
                  </a:cubicBezTo>
                  <a:cubicBezTo>
                    <a:pt x="6203" y="3074"/>
                    <a:pt x="6203" y="3074"/>
                    <a:pt x="6203" y="3074"/>
                  </a:cubicBezTo>
                  <a:cubicBezTo>
                    <a:pt x="6163" y="3102"/>
                    <a:pt x="6163" y="3040"/>
                    <a:pt x="6146" y="3011"/>
                  </a:cubicBezTo>
                  <a:cubicBezTo>
                    <a:pt x="6140" y="3000"/>
                    <a:pt x="6095" y="2977"/>
                    <a:pt x="6083" y="2983"/>
                  </a:cubicBezTo>
                  <a:cubicBezTo>
                    <a:pt x="6061" y="2989"/>
                    <a:pt x="6072" y="3085"/>
                    <a:pt x="6044" y="3114"/>
                  </a:cubicBezTo>
                  <a:cubicBezTo>
                    <a:pt x="6032" y="3125"/>
                    <a:pt x="5992" y="3125"/>
                    <a:pt x="6004" y="3142"/>
                  </a:cubicBezTo>
                  <a:cubicBezTo>
                    <a:pt x="6015" y="3165"/>
                    <a:pt x="5992" y="3182"/>
                    <a:pt x="5992" y="3204"/>
                  </a:cubicBezTo>
                  <a:cubicBezTo>
                    <a:pt x="5998" y="3239"/>
                    <a:pt x="6015" y="3278"/>
                    <a:pt x="6027" y="3312"/>
                  </a:cubicBezTo>
                  <a:cubicBezTo>
                    <a:pt x="6032" y="3329"/>
                    <a:pt x="6027" y="3352"/>
                    <a:pt x="6027" y="3369"/>
                  </a:cubicBezTo>
                  <a:lnTo>
                    <a:pt x="6027" y="3403"/>
                  </a:lnTo>
                  <a:cubicBezTo>
                    <a:pt x="6032" y="3409"/>
                    <a:pt x="6066" y="3415"/>
                    <a:pt x="6072" y="3415"/>
                  </a:cubicBezTo>
                  <a:cubicBezTo>
                    <a:pt x="6083" y="3420"/>
                    <a:pt x="6106" y="3426"/>
                    <a:pt x="6123" y="3437"/>
                  </a:cubicBezTo>
                  <a:cubicBezTo>
                    <a:pt x="6146" y="3455"/>
                    <a:pt x="6146" y="3455"/>
                    <a:pt x="6146" y="3455"/>
                  </a:cubicBezTo>
                  <a:lnTo>
                    <a:pt x="6146" y="3455"/>
                  </a:lnTo>
                  <a:cubicBezTo>
                    <a:pt x="6140" y="3477"/>
                    <a:pt x="6146" y="3494"/>
                    <a:pt x="6140" y="3517"/>
                  </a:cubicBezTo>
                  <a:cubicBezTo>
                    <a:pt x="6135" y="3528"/>
                    <a:pt x="6123" y="3545"/>
                    <a:pt x="6135" y="3562"/>
                  </a:cubicBezTo>
                  <a:cubicBezTo>
                    <a:pt x="6135" y="3568"/>
                    <a:pt x="6140" y="3597"/>
                    <a:pt x="6129" y="3597"/>
                  </a:cubicBezTo>
                  <a:cubicBezTo>
                    <a:pt x="6123" y="3597"/>
                    <a:pt x="6100" y="3574"/>
                    <a:pt x="6095" y="3574"/>
                  </a:cubicBezTo>
                  <a:cubicBezTo>
                    <a:pt x="6083" y="3557"/>
                    <a:pt x="6072" y="3540"/>
                    <a:pt x="6055" y="3528"/>
                  </a:cubicBezTo>
                  <a:cubicBezTo>
                    <a:pt x="6021" y="3506"/>
                    <a:pt x="6021" y="3557"/>
                    <a:pt x="5992" y="3562"/>
                  </a:cubicBezTo>
                  <a:cubicBezTo>
                    <a:pt x="5970" y="3579"/>
                    <a:pt x="5953" y="3557"/>
                    <a:pt x="5930" y="3557"/>
                  </a:cubicBezTo>
                  <a:cubicBezTo>
                    <a:pt x="5919" y="3557"/>
                    <a:pt x="5901" y="3585"/>
                    <a:pt x="5890" y="3597"/>
                  </a:cubicBezTo>
                  <a:cubicBezTo>
                    <a:pt x="5850" y="3625"/>
                    <a:pt x="5799" y="3602"/>
                    <a:pt x="5765" y="3585"/>
                  </a:cubicBezTo>
                  <a:cubicBezTo>
                    <a:pt x="5731" y="3568"/>
                    <a:pt x="5720" y="3625"/>
                    <a:pt x="5691" y="3619"/>
                  </a:cubicBezTo>
                  <a:cubicBezTo>
                    <a:pt x="5669" y="3613"/>
                    <a:pt x="5623" y="3574"/>
                    <a:pt x="5617" y="3551"/>
                  </a:cubicBezTo>
                  <a:cubicBezTo>
                    <a:pt x="5612" y="3540"/>
                    <a:pt x="5612" y="3517"/>
                    <a:pt x="5606" y="3511"/>
                  </a:cubicBezTo>
                  <a:cubicBezTo>
                    <a:pt x="5589" y="3494"/>
                    <a:pt x="5572" y="3506"/>
                    <a:pt x="5572" y="3477"/>
                  </a:cubicBezTo>
                  <a:cubicBezTo>
                    <a:pt x="5572" y="3392"/>
                    <a:pt x="5464" y="3534"/>
                    <a:pt x="5492" y="3432"/>
                  </a:cubicBezTo>
                  <a:cubicBezTo>
                    <a:pt x="5504" y="3375"/>
                    <a:pt x="5453" y="3426"/>
                    <a:pt x="5458" y="3398"/>
                  </a:cubicBezTo>
                  <a:cubicBezTo>
                    <a:pt x="5458" y="3386"/>
                    <a:pt x="5475" y="3375"/>
                    <a:pt x="5481" y="3375"/>
                  </a:cubicBezTo>
                  <a:cubicBezTo>
                    <a:pt x="5527" y="3347"/>
                    <a:pt x="5436" y="3335"/>
                    <a:pt x="5424" y="3329"/>
                  </a:cubicBezTo>
                  <a:cubicBezTo>
                    <a:pt x="5401" y="3312"/>
                    <a:pt x="5385" y="3324"/>
                    <a:pt x="5362" y="3312"/>
                  </a:cubicBezTo>
                  <a:cubicBezTo>
                    <a:pt x="5350" y="3301"/>
                    <a:pt x="5333" y="3267"/>
                    <a:pt x="5328" y="3261"/>
                  </a:cubicBezTo>
                  <a:cubicBezTo>
                    <a:pt x="5271" y="3239"/>
                    <a:pt x="5254" y="3324"/>
                    <a:pt x="5203" y="3290"/>
                  </a:cubicBezTo>
                  <a:cubicBezTo>
                    <a:pt x="5174" y="3267"/>
                    <a:pt x="5140" y="3250"/>
                    <a:pt x="5140" y="3210"/>
                  </a:cubicBezTo>
                  <a:cubicBezTo>
                    <a:pt x="5140" y="3153"/>
                    <a:pt x="5083" y="3187"/>
                    <a:pt x="5055" y="3210"/>
                  </a:cubicBezTo>
                  <a:cubicBezTo>
                    <a:pt x="5009" y="3244"/>
                    <a:pt x="4913" y="3267"/>
                    <a:pt x="4856" y="3250"/>
                  </a:cubicBezTo>
                  <a:cubicBezTo>
                    <a:pt x="4799" y="3244"/>
                    <a:pt x="4708" y="3165"/>
                    <a:pt x="4680" y="3261"/>
                  </a:cubicBezTo>
                  <a:cubicBezTo>
                    <a:pt x="4669" y="3290"/>
                    <a:pt x="4663" y="3250"/>
                    <a:pt x="4663" y="3244"/>
                  </a:cubicBezTo>
                  <a:cubicBezTo>
                    <a:pt x="4663" y="3210"/>
                    <a:pt x="4629" y="3239"/>
                    <a:pt x="4629" y="3244"/>
                  </a:cubicBezTo>
                  <a:cubicBezTo>
                    <a:pt x="4629" y="3250"/>
                    <a:pt x="4640" y="3267"/>
                    <a:pt x="4635" y="3267"/>
                  </a:cubicBezTo>
                  <a:cubicBezTo>
                    <a:pt x="4635" y="3273"/>
                    <a:pt x="4635" y="3273"/>
                    <a:pt x="4635" y="3273"/>
                  </a:cubicBezTo>
                  <a:cubicBezTo>
                    <a:pt x="4595" y="3284"/>
                    <a:pt x="4572" y="3295"/>
                    <a:pt x="4527" y="3284"/>
                  </a:cubicBezTo>
                  <a:cubicBezTo>
                    <a:pt x="4476" y="3273"/>
                    <a:pt x="4492" y="3295"/>
                    <a:pt x="4492" y="3335"/>
                  </a:cubicBezTo>
                  <a:cubicBezTo>
                    <a:pt x="4492" y="3364"/>
                    <a:pt x="4464" y="3352"/>
                    <a:pt x="4447" y="3358"/>
                  </a:cubicBezTo>
                  <a:cubicBezTo>
                    <a:pt x="4413" y="3358"/>
                    <a:pt x="4413" y="3420"/>
                    <a:pt x="4368" y="3426"/>
                  </a:cubicBezTo>
                  <a:cubicBezTo>
                    <a:pt x="4322" y="3443"/>
                    <a:pt x="4322" y="3443"/>
                    <a:pt x="4322" y="3443"/>
                  </a:cubicBezTo>
                  <a:lnTo>
                    <a:pt x="4322" y="3443"/>
                  </a:lnTo>
                  <a:cubicBezTo>
                    <a:pt x="4316" y="3443"/>
                    <a:pt x="4305" y="3437"/>
                    <a:pt x="4299" y="3437"/>
                  </a:cubicBezTo>
                  <a:cubicBezTo>
                    <a:pt x="4294" y="3437"/>
                    <a:pt x="4288" y="3443"/>
                    <a:pt x="4282" y="3443"/>
                  </a:cubicBezTo>
                  <a:cubicBezTo>
                    <a:pt x="4271" y="3443"/>
                    <a:pt x="4254" y="3455"/>
                    <a:pt x="4248" y="3460"/>
                  </a:cubicBezTo>
                  <a:cubicBezTo>
                    <a:pt x="4242" y="3471"/>
                    <a:pt x="4237" y="3477"/>
                    <a:pt x="4226" y="3483"/>
                  </a:cubicBezTo>
                  <a:cubicBezTo>
                    <a:pt x="4169" y="3557"/>
                    <a:pt x="4169" y="3557"/>
                    <a:pt x="4169" y="3557"/>
                  </a:cubicBezTo>
                  <a:cubicBezTo>
                    <a:pt x="4147" y="3579"/>
                    <a:pt x="4124" y="3579"/>
                    <a:pt x="4101" y="3602"/>
                  </a:cubicBezTo>
                  <a:cubicBezTo>
                    <a:pt x="4067" y="3636"/>
                    <a:pt x="4045" y="3716"/>
                    <a:pt x="3988" y="3727"/>
                  </a:cubicBezTo>
                  <a:cubicBezTo>
                    <a:pt x="3948" y="3739"/>
                    <a:pt x="3920" y="3739"/>
                    <a:pt x="3891" y="3767"/>
                  </a:cubicBezTo>
                  <a:cubicBezTo>
                    <a:pt x="3863" y="3795"/>
                    <a:pt x="3834" y="3847"/>
                    <a:pt x="3823" y="3892"/>
                  </a:cubicBezTo>
                  <a:cubicBezTo>
                    <a:pt x="3823" y="3915"/>
                    <a:pt x="3829" y="3932"/>
                    <a:pt x="3812" y="3949"/>
                  </a:cubicBezTo>
                  <a:cubicBezTo>
                    <a:pt x="3800" y="3971"/>
                    <a:pt x="3812" y="3977"/>
                    <a:pt x="3806" y="4000"/>
                  </a:cubicBezTo>
                  <a:cubicBezTo>
                    <a:pt x="3800" y="4011"/>
                    <a:pt x="3783" y="4011"/>
                    <a:pt x="3783" y="4022"/>
                  </a:cubicBezTo>
                  <a:cubicBezTo>
                    <a:pt x="3772" y="4074"/>
                    <a:pt x="3715" y="4051"/>
                    <a:pt x="3675" y="4051"/>
                  </a:cubicBezTo>
                  <a:cubicBezTo>
                    <a:pt x="3670" y="4051"/>
                    <a:pt x="3630" y="4119"/>
                    <a:pt x="3619" y="4130"/>
                  </a:cubicBezTo>
                  <a:cubicBezTo>
                    <a:pt x="3590" y="4170"/>
                    <a:pt x="3573" y="4216"/>
                    <a:pt x="3550" y="4256"/>
                  </a:cubicBezTo>
                  <a:cubicBezTo>
                    <a:pt x="3550" y="4273"/>
                    <a:pt x="3545" y="4295"/>
                    <a:pt x="3556" y="4312"/>
                  </a:cubicBezTo>
                  <a:cubicBezTo>
                    <a:pt x="3567" y="4329"/>
                    <a:pt x="3545" y="4335"/>
                    <a:pt x="3533" y="4335"/>
                  </a:cubicBezTo>
                  <a:cubicBezTo>
                    <a:pt x="3516" y="4341"/>
                    <a:pt x="3454" y="4363"/>
                    <a:pt x="3442" y="4341"/>
                  </a:cubicBezTo>
                  <a:cubicBezTo>
                    <a:pt x="3437" y="4335"/>
                    <a:pt x="3420" y="4295"/>
                    <a:pt x="3414" y="4301"/>
                  </a:cubicBezTo>
                  <a:cubicBezTo>
                    <a:pt x="3397" y="4324"/>
                    <a:pt x="3420" y="4346"/>
                    <a:pt x="3420" y="4363"/>
                  </a:cubicBezTo>
                  <a:cubicBezTo>
                    <a:pt x="3414" y="4386"/>
                    <a:pt x="3408" y="4437"/>
                    <a:pt x="3380" y="4443"/>
                  </a:cubicBezTo>
                  <a:cubicBezTo>
                    <a:pt x="3369" y="4449"/>
                    <a:pt x="3357" y="4454"/>
                    <a:pt x="3357" y="4460"/>
                  </a:cubicBezTo>
                  <a:cubicBezTo>
                    <a:pt x="3357" y="4477"/>
                    <a:pt x="3369" y="4494"/>
                    <a:pt x="3363" y="4506"/>
                  </a:cubicBezTo>
                  <a:cubicBezTo>
                    <a:pt x="3363" y="4534"/>
                    <a:pt x="3363" y="4551"/>
                    <a:pt x="3369" y="4574"/>
                  </a:cubicBezTo>
                  <a:cubicBezTo>
                    <a:pt x="3363" y="4585"/>
                    <a:pt x="3346" y="4602"/>
                    <a:pt x="3346" y="4614"/>
                  </a:cubicBezTo>
                  <a:cubicBezTo>
                    <a:pt x="3346" y="4625"/>
                    <a:pt x="3357" y="4630"/>
                    <a:pt x="3363" y="4642"/>
                  </a:cubicBezTo>
                  <a:cubicBezTo>
                    <a:pt x="3363" y="4670"/>
                    <a:pt x="3329" y="4653"/>
                    <a:pt x="3312" y="4659"/>
                  </a:cubicBezTo>
                  <a:cubicBezTo>
                    <a:pt x="3295" y="4665"/>
                    <a:pt x="3272" y="4659"/>
                    <a:pt x="3255" y="4665"/>
                  </a:cubicBezTo>
                  <a:cubicBezTo>
                    <a:pt x="3215" y="4687"/>
                    <a:pt x="3232" y="4699"/>
                    <a:pt x="3227" y="4738"/>
                  </a:cubicBezTo>
                  <a:cubicBezTo>
                    <a:pt x="3221" y="4767"/>
                    <a:pt x="3221" y="4761"/>
                    <a:pt x="3198" y="4778"/>
                  </a:cubicBezTo>
                  <a:cubicBezTo>
                    <a:pt x="3192" y="4784"/>
                    <a:pt x="3198" y="4795"/>
                    <a:pt x="3198" y="4807"/>
                  </a:cubicBezTo>
                  <a:cubicBezTo>
                    <a:pt x="3198" y="4807"/>
                    <a:pt x="3153" y="4812"/>
                    <a:pt x="3147" y="4812"/>
                  </a:cubicBezTo>
                  <a:cubicBezTo>
                    <a:pt x="3119" y="4812"/>
                    <a:pt x="3124" y="4784"/>
                    <a:pt x="3113" y="4767"/>
                  </a:cubicBezTo>
                  <a:cubicBezTo>
                    <a:pt x="3113" y="4761"/>
                    <a:pt x="3096" y="4761"/>
                    <a:pt x="3090" y="4767"/>
                  </a:cubicBezTo>
                  <a:cubicBezTo>
                    <a:pt x="3084" y="4784"/>
                    <a:pt x="3119" y="4846"/>
                    <a:pt x="3096" y="4858"/>
                  </a:cubicBezTo>
                  <a:cubicBezTo>
                    <a:pt x="3050" y="4892"/>
                    <a:pt x="3090" y="4949"/>
                    <a:pt x="3056" y="4977"/>
                  </a:cubicBezTo>
                  <a:lnTo>
                    <a:pt x="3056" y="4977"/>
                  </a:lnTo>
                  <a:cubicBezTo>
                    <a:pt x="3016" y="4977"/>
                    <a:pt x="2994" y="5011"/>
                    <a:pt x="2960" y="5005"/>
                  </a:cubicBezTo>
                  <a:cubicBezTo>
                    <a:pt x="2920" y="5005"/>
                    <a:pt x="2914" y="4954"/>
                    <a:pt x="2908" y="4932"/>
                  </a:cubicBezTo>
                  <a:cubicBezTo>
                    <a:pt x="2903" y="4915"/>
                    <a:pt x="2880" y="4897"/>
                    <a:pt x="2897" y="4880"/>
                  </a:cubicBezTo>
                  <a:cubicBezTo>
                    <a:pt x="2903" y="4863"/>
                    <a:pt x="2829" y="4892"/>
                    <a:pt x="2823" y="4892"/>
                  </a:cubicBezTo>
                  <a:cubicBezTo>
                    <a:pt x="2812" y="4892"/>
                    <a:pt x="2783" y="4875"/>
                    <a:pt x="2778" y="4875"/>
                  </a:cubicBezTo>
                  <a:cubicBezTo>
                    <a:pt x="2766" y="4880"/>
                    <a:pt x="2766" y="4926"/>
                    <a:pt x="2761" y="4937"/>
                  </a:cubicBezTo>
                  <a:cubicBezTo>
                    <a:pt x="2761" y="4954"/>
                    <a:pt x="2738" y="5005"/>
                    <a:pt x="2715" y="4988"/>
                  </a:cubicBezTo>
                  <a:cubicBezTo>
                    <a:pt x="2698" y="5000"/>
                    <a:pt x="2653" y="5023"/>
                    <a:pt x="2641" y="5039"/>
                  </a:cubicBezTo>
                  <a:cubicBezTo>
                    <a:pt x="2624" y="5062"/>
                    <a:pt x="2664" y="5091"/>
                    <a:pt x="2624" y="5102"/>
                  </a:cubicBezTo>
                  <a:cubicBezTo>
                    <a:pt x="2584" y="5113"/>
                    <a:pt x="2516" y="5176"/>
                    <a:pt x="2516" y="5102"/>
                  </a:cubicBezTo>
                  <a:cubicBezTo>
                    <a:pt x="2516" y="5051"/>
                    <a:pt x="2494" y="5062"/>
                    <a:pt x="2460" y="5079"/>
                  </a:cubicBezTo>
                  <a:cubicBezTo>
                    <a:pt x="2414" y="5102"/>
                    <a:pt x="2391" y="5176"/>
                    <a:pt x="2329" y="5182"/>
                  </a:cubicBezTo>
                  <a:cubicBezTo>
                    <a:pt x="2300" y="5182"/>
                    <a:pt x="2261" y="5193"/>
                    <a:pt x="2266" y="5147"/>
                  </a:cubicBezTo>
                  <a:cubicBezTo>
                    <a:pt x="2124" y="5136"/>
                    <a:pt x="2124" y="5136"/>
                    <a:pt x="2124" y="5136"/>
                  </a:cubicBezTo>
                  <a:lnTo>
                    <a:pt x="2124" y="5136"/>
                  </a:lnTo>
                  <a:cubicBezTo>
                    <a:pt x="2119" y="5113"/>
                    <a:pt x="2107" y="5102"/>
                    <a:pt x="2096" y="5085"/>
                  </a:cubicBezTo>
                  <a:cubicBezTo>
                    <a:pt x="2079" y="5057"/>
                    <a:pt x="2084" y="5045"/>
                    <a:pt x="2090" y="5017"/>
                  </a:cubicBezTo>
                  <a:cubicBezTo>
                    <a:pt x="2090" y="5000"/>
                    <a:pt x="2084" y="4983"/>
                    <a:pt x="2084" y="4966"/>
                  </a:cubicBezTo>
                  <a:cubicBezTo>
                    <a:pt x="2084" y="4943"/>
                    <a:pt x="2102" y="4926"/>
                    <a:pt x="2113" y="4903"/>
                  </a:cubicBezTo>
                  <a:cubicBezTo>
                    <a:pt x="2124" y="4880"/>
                    <a:pt x="2056" y="4915"/>
                    <a:pt x="2050" y="4915"/>
                  </a:cubicBezTo>
                  <a:cubicBezTo>
                    <a:pt x="2039" y="4915"/>
                    <a:pt x="2022" y="4915"/>
                    <a:pt x="2016" y="4920"/>
                  </a:cubicBezTo>
                  <a:cubicBezTo>
                    <a:pt x="1999" y="4932"/>
                    <a:pt x="1988" y="4949"/>
                    <a:pt x="1977" y="4966"/>
                  </a:cubicBezTo>
                  <a:cubicBezTo>
                    <a:pt x="1965" y="4983"/>
                    <a:pt x="1937" y="4994"/>
                    <a:pt x="1914" y="4994"/>
                  </a:cubicBezTo>
                  <a:cubicBezTo>
                    <a:pt x="1863" y="5017"/>
                    <a:pt x="1840" y="4988"/>
                    <a:pt x="1800" y="4971"/>
                  </a:cubicBezTo>
                  <a:cubicBezTo>
                    <a:pt x="1772" y="4954"/>
                    <a:pt x="1778" y="4915"/>
                    <a:pt x="1744" y="4915"/>
                  </a:cubicBezTo>
                  <a:cubicBezTo>
                    <a:pt x="1721" y="4915"/>
                    <a:pt x="1715" y="4897"/>
                    <a:pt x="1704" y="4880"/>
                  </a:cubicBezTo>
                  <a:cubicBezTo>
                    <a:pt x="1687" y="4863"/>
                    <a:pt x="1653" y="4846"/>
                    <a:pt x="1630" y="4858"/>
                  </a:cubicBezTo>
                  <a:cubicBezTo>
                    <a:pt x="1585" y="4875"/>
                    <a:pt x="1551" y="4863"/>
                    <a:pt x="1562" y="4818"/>
                  </a:cubicBezTo>
                  <a:cubicBezTo>
                    <a:pt x="1568" y="4795"/>
                    <a:pt x="1556" y="4772"/>
                    <a:pt x="1556" y="4750"/>
                  </a:cubicBezTo>
                  <a:lnTo>
                    <a:pt x="1556" y="4750"/>
                  </a:lnTo>
                  <a:cubicBezTo>
                    <a:pt x="1528" y="4755"/>
                    <a:pt x="1516" y="4789"/>
                    <a:pt x="1494" y="4795"/>
                  </a:cubicBezTo>
                  <a:cubicBezTo>
                    <a:pt x="1460" y="4801"/>
                    <a:pt x="1448" y="4801"/>
                    <a:pt x="1431" y="4835"/>
                  </a:cubicBezTo>
                  <a:cubicBezTo>
                    <a:pt x="1374" y="4915"/>
                    <a:pt x="1380" y="4841"/>
                    <a:pt x="1312" y="4829"/>
                  </a:cubicBezTo>
                  <a:cubicBezTo>
                    <a:pt x="1283" y="4824"/>
                    <a:pt x="1289" y="4789"/>
                    <a:pt x="1278" y="4772"/>
                  </a:cubicBezTo>
                  <a:cubicBezTo>
                    <a:pt x="1272" y="4772"/>
                    <a:pt x="1210" y="4761"/>
                    <a:pt x="1198" y="4755"/>
                  </a:cubicBezTo>
                  <a:cubicBezTo>
                    <a:pt x="1164" y="4738"/>
                    <a:pt x="1249" y="4676"/>
                    <a:pt x="1170" y="4653"/>
                  </a:cubicBezTo>
                  <a:cubicBezTo>
                    <a:pt x="1119" y="4642"/>
                    <a:pt x="1193" y="4602"/>
                    <a:pt x="1136" y="4608"/>
                  </a:cubicBezTo>
                  <a:cubicBezTo>
                    <a:pt x="1124" y="4614"/>
                    <a:pt x="1113" y="4614"/>
                    <a:pt x="1107" y="4602"/>
                  </a:cubicBezTo>
                  <a:cubicBezTo>
                    <a:pt x="1073" y="4562"/>
                    <a:pt x="1073" y="4562"/>
                    <a:pt x="1073" y="4562"/>
                  </a:cubicBezTo>
                  <a:cubicBezTo>
                    <a:pt x="1033" y="4511"/>
                    <a:pt x="960" y="4591"/>
                    <a:pt x="909" y="4608"/>
                  </a:cubicBezTo>
                  <a:cubicBezTo>
                    <a:pt x="880" y="4614"/>
                    <a:pt x="857" y="4676"/>
                    <a:pt x="846" y="4676"/>
                  </a:cubicBezTo>
                  <a:cubicBezTo>
                    <a:pt x="823" y="4682"/>
                    <a:pt x="818" y="4682"/>
                    <a:pt x="795" y="4687"/>
                  </a:cubicBezTo>
                  <a:cubicBezTo>
                    <a:pt x="778" y="4716"/>
                    <a:pt x="766" y="4727"/>
                    <a:pt x="738" y="4727"/>
                  </a:cubicBezTo>
                  <a:cubicBezTo>
                    <a:pt x="710" y="4727"/>
                    <a:pt x="698" y="4744"/>
                    <a:pt x="675" y="4755"/>
                  </a:cubicBezTo>
                  <a:cubicBezTo>
                    <a:pt x="636" y="4767"/>
                    <a:pt x="630" y="4818"/>
                    <a:pt x="630" y="4852"/>
                  </a:cubicBezTo>
                  <a:cubicBezTo>
                    <a:pt x="630" y="4869"/>
                    <a:pt x="579" y="4886"/>
                    <a:pt x="562" y="4892"/>
                  </a:cubicBezTo>
                  <a:cubicBezTo>
                    <a:pt x="545" y="4897"/>
                    <a:pt x="528" y="4886"/>
                    <a:pt x="511" y="4892"/>
                  </a:cubicBezTo>
                  <a:cubicBezTo>
                    <a:pt x="465" y="4909"/>
                    <a:pt x="454" y="4949"/>
                    <a:pt x="437" y="4886"/>
                  </a:cubicBezTo>
                  <a:cubicBezTo>
                    <a:pt x="414" y="4880"/>
                    <a:pt x="391" y="4926"/>
                    <a:pt x="357" y="4926"/>
                  </a:cubicBezTo>
                  <a:cubicBezTo>
                    <a:pt x="318" y="4926"/>
                    <a:pt x="318" y="4926"/>
                    <a:pt x="283" y="4909"/>
                  </a:cubicBezTo>
                  <a:cubicBezTo>
                    <a:pt x="238" y="4892"/>
                    <a:pt x="238" y="4892"/>
                    <a:pt x="238" y="4892"/>
                  </a:cubicBezTo>
                  <a:lnTo>
                    <a:pt x="238" y="4892"/>
                  </a:lnTo>
                  <a:cubicBezTo>
                    <a:pt x="244" y="4880"/>
                    <a:pt x="255" y="4841"/>
                    <a:pt x="266" y="4829"/>
                  </a:cubicBezTo>
                  <a:cubicBezTo>
                    <a:pt x="278" y="4807"/>
                    <a:pt x="312" y="4807"/>
                    <a:pt x="335" y="4784"/>
                  </a:cubicBezTo>
                  <a:cubicBezTo>
                    <a:pt x="346" y="4778"/>
                    <a:pt x="329" y="4755"/>
                    <a:pt x="335" y="4744"/>
                  </a:cubicBezTo>
                  <a:cubicBezTo>
                    <a:pt x="357" y="4710"/>
                    <a:pt x="323" y="4716"/>
                    <a:pt x="318" y="4699"/>
                  </a:cubicBezTo>
                  <a:cubicBezTo>
                    <a:pt x="301" y="4693"/>
                    <a:pt x="272" y="4642"/>
                    <a:pt x="266" y="4625"/>
                  </a:cubicBezTo>
                  <a:cubicBezTo>
                    <a:pt x="261" y="4579"/>
                    <a:pt x="283" y="4562"/>
                    <a:pt x="306" y="4528"/>
                  </a:cubicBezTo>
                  <a:cubicBezTo>
                    <a:pt x="312" y="4506"/>
                    <a:pt x="352" y="4488"/>
                    <a:pt x="329" y="4466"/>
                  </a:cubicBezTo>
                  <a:cubicBezTo>
                    <a:pt x="312" y="4449"/>
                    <a:pt x="329" y="4426"/>
                    <a:pt x="301" y="4420"/>
                  </a:cubicBezTo>
                  <a:cubicBezTo>
                    <a:pt x="249" y="4415"/>
                    <a:pt x="306" y="4329"/>
                    <a:pt x="312" y="4312"/>
                  </a:cubicBezTo>
                  <a:cubicBezTo>
                    <a:pt x="329" y="4273"/>
                    <a:pt x="335" y="4221"/>
                    <a:pt x="318" y="4187"/>
                  </a:cubicBezTo>
                  <a:cubicBezTo>
                    <a:pt x="289" y="4130"/>
                    <a:pt x="283" y="4096"/>
                    <a:pt x="301" y="4034"/>
                  </a:cubicBezTo>
                  <a:cubicBezTo>
                    <a:pt x="318" y="4011"/>
                    <a:pt x="295" y="3988"/>
                    <a:pt x="301" y="3971"/>
                  </a:cubicBezTo>
                  <a:cubicBezTo>
                    <a:pt x="306" y="3960"/>
                    <a:pt x="329" y="3960"/>
                    <a:pt x="329" y="3943"/>
                  </a:cubicBezTo>
                  <a:cubicBezTo>
                    <a:pt x="329" y="3898"/>
                    <a:pt x="278" y="3886"/>
                    <a:pt x="266" y="3858"/>
                  </a:cubicBezTo>
                  <a:cubicBezTo>
                    <a:pt x="261" y="3829"/>
                    <a:pt x="266" y="3795"/>
                    <a:pt x="249" y="3778"/>
                  </a:cubicBezTo>
                  <a:cubicBezTo>
                    <a:pt x="238" y="3767"/>
                    <a:pt x="227" y="3767"/>
                    <a:pt x="221" y="3750"/>
                  </a:cubicBezTo>
                  <a:cubicBezTo>
                    <a:pt x="198" y="3721"/>
                    <a:pt x="164" y="3693"/>
                    <a:pt x="170" y="3653"/>
                  </a:cubicBezTo>
                  <a:cubicBezTo>
                    <a:pt x="175" y="3653"/>
                    <a:pt x="181" y="3653"/>
                    <a:pt x="193" y="3653"/>
                  </a:cubicBezTo>
                  <a:cubicBezTo>
                    <a:pt x="227" y="3653"/>
                    <a:pt x="255" y="3670"/>
                    <a:pt x="289" y="3659"/>
                  </a:cubicBezTo>
                  <a:cubicBezTo>
                    <a:pt x="318" y="3648"/>
                    <a:pt x="329" y="3625"/>
                    <a:pt x="340" y="3602"/>
                  </a:cubicBezTo>
                  <a:cubicBezTo>
                    <a:pt x="363" y="3568"/>
                    <a:pt x="380" y="3551"/>
                    <a:pt x="369" y="3506"/>
                  </a:cubicBezTo>
                  <a:cubicBezTo>
                    <a:pt x="357" y="3483"/>
                    <a:pt x="363" y="3477"/>
                    <a:pt x="386" y="3471"/>
                  </a:cubicBezTo>
                  <a:cubicBezTo>
                    <a:pt x="409" y="3460"/>
                    <a:pt x="425" y="3443"/>
                    <a:pt x="443" y="3420"/>
                  </a:cubicBezTo>
                  <a:cubicBezTo>
                    <a:pt x="460" y="3398"/>
                    <a:pt x="448" y="3369"/>
                    <a:pt x="477" y="3347"/>
                  </a:cubicBezTo>
                  <a:cubicBezTo>
                    <a:pt x="494" y="3335"/>
                    <a:pt x="505" y="3301"/>
                    <a:pt x="522" y="3301"/>
                  </a:cubicBezTo>
                  <a:cubicBezTo>
                    <a:pt x="545" y="3301"/>
                    <a:pt x="545" y="3307"/>
                    <a:pt x="573" y="3301"/>
                  </a:cubicBezTo>
                  <a:cubicBezTo>
                    <a:pt x="579" y="3295"/>
                    <a:pt x="596" y="3312"/>
                    <a:pt x="602" y="3312"/>
                  </a:cubicBezTo>
                  <a:cubicBezTo>
                    <a:pt x="636" y="3324"/>
                    <a:pt x="630" y="3256"/>
                    <a:pt x="670" y="3267"/>
                  </a:cubicBezTo>
                  <a:cubicBezTo>
                    <a:pt x="675" y="3267"/>
                    <a:pt x="732" y="3290"/>
                    <a:pt x="715" y="3261"/>
                  </a:cubicBezTo>
                  <a:cubicBezTo>
                    <a:pt x="715" y="3256"/>
                    <a:pt x="704" y="3233"/>
                    <a:pt x="715" y="3227"/>
                  </a:cubicBezTo>
                  <a:cubicBezTo>
                    <a:pt x="721" y="3216"/>
                    <a:pt x="738" y="3221"/>
                    <a:pt x="755" y="3216"/>
                  </a:cubicBezTo>
                  <a:cubicBezTo>
                    <a:pt x="766" y="3216"/>
                    <a:pt x="761" y="3204"/>
                    <a:pt x="772" y="3187"/>
                  </a:cubicBezTo>
                  <a:cubicBezTo>
                    <a:pt x="783" y="3170"/>
                    <a:pt x="789" y="3165"/>
                    <a:pt x="789" y="3148"/>
                  </a:cubicBezTo>
                  <a:cubicBezTo>
                    <a:pt x="789" y="3125"/>
                    <a:pt x="852" y="3153"/>
                    <a:pt x="835" y="3114"/>
                  </a:cubicBezTo>
                  <a:cubicBezTo>
                    <a:pt x="823" y="3091"/>
                    <a:pt x="829" y="3051"/>
                    <a:pt x="857" y="3074"/>
                  </a:cubicBezTo>
                  <a:cubicBezTo>
                    <a:pt x="880" y="3091"/>
                    <a:pt x="874" y="3097"/>
                    <a:pt x="909" y="3085"/>
                  </a:cubicBezTo>
                  <a:cubicBezTo>
                    <a:pt x="943" y="3074"/>
                    <a:pt x="874" y="3045"/>
                    <a:pt x="903" y="3028"/>
                  </a:cubicBezTo>
                  <a:cubicBezTo>
                    <a:pt x="914" y="3028"/>
                    <a:pt x="925" y="3034"/>
                    <a:pt x="937" y="3023"/>
                  </a:cubicBezTo>
                  <a:cubicBezTo>
                    <a:pt x="948" y="3006"/>
                    <a:pt x="937" y="3000"/>
                    <a:pt x="937" y="2983"/>
                  </a:cubicBezTo>
                  <a:cubicBezTo>
                    <a:pt x="943" y="2966"/>
                    <a:pt x="937" y="2966"/>
                    <a:pt x="948" y="2955"/>
                  </a:cubicBezTo>
                  <a:cubicBezTo>
                    <a:pt x="965" y="2949"/>
                    <a:pt x="960" y="2943"/>
                    <a:pt x="965" y="2932"/>
                  </a:cubicBezTo>
                  <a:cubicBezTo>
                    <a:pt x="971" y="2920"/>
                    <a:pt x="994" y="2915"/>
                    <a:pt x="999" y="2892"/>
                  </a:cubicBezTo>
                  <a:cubicBezTo>
                    <a:pt x="1005" y="2875"/>
                    <a:pt x="1016" y="2864"/>
                    <a:pt x="1028" y="2847"/>
                  </a:cubicBezTo>
                  <a:cubicBezTo>
                    <a:pt x="1039" y="2830"/>
                    <a:pt x="1039" y="2818"/>
                    <a:pt x="1045" y="2801"/>
                  </a:cubicBezTo>
                  <a:cubicBezTo>
                    <a:pt x="1051" y="2790"/>
                    <a:pt x="1062" y="2784"/>
                    <a:pt x="1068" y="2778"/>
                  </a:cubicBezTo>
                  <a:cubicBezTo>
                    <a:pt x="1073" y="2767"/>
                    <a:pt x="1073" y="2756"/>
                    <a:pt x="1079" y="2750"/>
                  </a:cubicBezTo>
                  <a:cubicBezTo>
                    <a:pt x="1022" y="2727"/>
                    <a:pt x="982" y="2642"/>
                    <a:pt x="925" y="2619"/>
                  </a:cubicBezTo>
                  <a:cubicBezTo>
                    <a:pt x="903" y="2608"/>
                    <a:pt x="772" y="2597"/>
                    <a:pt x="766" y="2585"/>
                  </a:cubicBezTo>
                  <a:cubicBezTo>
                    <a:pt x="749" y="2591"/>
                    <a:pt x="732" y="2653"/>
                    <a:pt x="698" y="2631"/>
                  </a:cubicBezTo>
                  <a:cubicBezTo>
                    <a:pt x="675" y="2614"/>
                    <a:pt x="653" y="2597"/>
                    <a:pt x="630" y="2580"/>
                  </a:cubicBezTo>
                  <a:cubicBezTo>
                    <a:pt x="613" y="2568"/>
                    <a:pt x="641" y="2557"/>
                    <a:pt x="636" y="2546"/>
                  </a:cubicBezTo>
                  <a:cubicBezTo>
                    <a:pt x="630" y="2517"/>
                    <a:pt x="613" y="2500"/>
                    <a:pt x="619" y="2472"/>
                  </a:cubicBezTo>
                  <a:cubicBezTo>
                    <a:pt x="630" y="2438"/>
                    <a:pt x="647" y="2420"/>
                    <a:pt x="647" y="2375"/>
                  </a:cubicBezTo>
                  <a:cubicBezTo>
                    <a:pt x="653" y="2358"/>
                    <a:pt x="670" y="2296"/>
                    <a:pt x="670" y="2278"/>
                  </a:cubicBezTo>
                  <a:cubicBezTo>
                    <a:pt x="613" y="2267"/>
                    <a:pt x="613" y="2267"/>
                    <a:pt x="613" y="2267"/>
                  </a:cubicBezTo>
                  <a:cubicBezTo>
                    <a:pt x="613" y="2261"/>
                    <a:pt x="613" y="2261"/>
                    <a:pt x="613" y="2261"/>
                  </a:cubicBezTo>
                  <a:cubicBezTo>
                    <a:pt x="607" y="2261"/>
                    <a:pt x="619" y="2233"/>
                    <a:pt x="619" y="2227"/>
                  </a:cubicBezTo>
                  <a:cubicBezTo>
                    <a:pt x="624" y="2210"/>
                    <a:pt x="630" y="2199"/>
                    <a:pt x="630" y="2182"/>
                  </a:cubicBezTo>
                  <a:cubicBezTo>
                    <a:pt x="630" y="2170"/>
                    <a:pt x="607" y="2131"/>
                    <a:pt x="590" y="2131"/>
                  </a:cubicBezTo>
                  <a:cubicBezTo>
                    <a:pt x="573" y="2176"/>
                    <a:pt x="477" y="2182"/>
                    <a:pt x="431" y="2170"/>
                  </a:cubicBezTo>
                  <a:cubicBezTo>
                    <a:pt x="363" y="2153"/>
                    <a:pt x="386" y="2085"/>
                    <a:pt x="318" y="2085"/>
                  </a:cubicBezTo>
                  <a:cubicBezTo>
                    <a:pt x="301" y="2142"/>
                    <a:pt x="312" y="2165"/>
                    <a:pt x="238" y="2165"/>
                  </a:cubicBezTo>
                  <a:cubicBezTo>
                    <a:pt x="198" y="2165"/>
                    <a:pt x="130" y="2159"/>
                    <a:pt x="119" y="2108"/>
                  </a:cubicBezTo>
                  <a:lnTo>
                    <a:pt x="119" y="2108"/>
                  </a:lnTo>
                  <a:lnTo>
                    <a:pt x="119" y="2108"/>
                  </a:lnTo>
                  <a:cubicBezTo>
                    <a:pt x="102" y="2074"/>
                    <a:pt x="102" y="2074"/>
                    <a:pt x="102" y="2074"/>
                  </a:cubicBezTo>
                  <a:cubicBezTo>
                    <a:pt x="119" y="2063"/>
                    <a:pt x="147" y="1989"/>
                    <a:pt x="113" y="1983"/>
                  </a:cubicBezTo>
                  <a:cubicBezTo>
                    <a:pt x="85" y="1983"/>
                    <a:pt x="68" y="1977"/>
                    <a:pt x="51" y="1960"/>
                  </a:cubicBezTo>
                  <a:cubicBezTo>
                    <a:pt x="28" y="1943"/>
                    <a:pt x="73" y="1926"/>
                    <a:pt x="85" y="1915"/>
                  </a:cubicBezTo>
                  <a:cubicBezTo>
                    <a:pt x="96" y="1903"/>
                    <a:pt x="90" y="1881"/>
                    <a:pt x="107" y="1875"/>
                  </a:cubicBezTo>
                  <a:cubicBezTo>
                    <a:pt x="130" y="1858"/>
                    <a:pt x="153" y="1852"/>
                    <a:pt x="153" y="1818"/>
                  </a:cubicBezTo>
                  <a:cubicBezTo>
                    <a:pt x="153" y="1784"/>
                    <a:pt x="170" y="1779"/>
                    <a:pt x="198" y="1761"/>
                  </a:cubicBezTo>
                  <a:cubicBezTo>
                    <a:pt x="221" y="1744"/>
                    <a:pt x="221" y="1688"/>
                    <a:pt x="261" y="1688"/>
                  </a:cubicBezTo>
                  <a:cubicBezTo>
                    <a:pt x="283" y="1688"/>
                    <a:pt x="312" y="1710"/>
                    <a:pt x="340" y="1710"/>
                  </a:cubicBezTo>
                  <a:cubicBezTo>
                    <a:pt x="340" y="1688"/>
                    <a:pt x="318" y="1682"/>
                    <a:pt x="340" y="1653"/>
                  </a:cubicBezTo>
                  <a:cubicBezTo>
                    <a:pt x="369" y="1625"/>
                    <a:pt x="409" y="1591"/>
                    <a:pt x="409" y="1546"/>
                  </a:cubicBezTo>
                  <a:cubicBezTo>
                    <a:pt x="409" y="1517"/>
                    <a:pt x="414" y="1489"/>
                    <a:pt x="391" y="1466"/>
                  </a:cubicBezTo>
                  <a:cubicBezTo>
                    <a:pt x="363" y="1443"/>
                    <a:pt x="312" y="1438"/>
                    <a:pt x="289" y="1409"/>
                  </a:cubicBezTo>
                  <a:cubicBezTo>
                    <a:pt x="272" y="1392"/>
                    <a:pt x="295" y="1387"/>
                    <a:pt x="306" y="1369"/>
                  </a:cubicBezTo>
                  <a:cubicBezTo>
                    <a:pt x="318" y="1352"/>
                    <a:pt x="295" y="1341"/>
                    <a:pt x="312" y="1313"/>
                  </a:cubicBezTo>
                  <a:cubicBezTo>
                    <a:pt x="318" y="1296"/>
                    <a:pt x="312" y="1279"/>
                    <a:pt x="306" y="1262"/>
                  </a:cubicBezTo>
                  <a:cubicBezTo>
                    <a:pt x="295" y="1262"/>
                    <a:pt x="278" y="1262"/>
                    <a:pt x="261" y="1262"/>
                  </a:cubicBezTo>
                  <a:cubicBezTo>
                    <a:pt x="249" y="1262"/>
                    <a:pt x="198" y="1222"/>
                    <a:pt x="187" y="1210"/>
                  </a:cubicBezTo>
                  <a:cubicBezTo>
                    <a:pt x="170" y="1193"/>
                    <a:pt x="147" y="1210"/>
                    <a:pt x="136" y="1228"/>
                  </a:cubicBezTo>
                  <a:cubicBezTo>
                    <a:pt x="102" y="1279"/>
                    <a:pt x="119" y="1233"/>
                    <a:pt x="73" y="1244"/>
                  </a:cubicBezTo>
                  <a:cubicBezTo>
                    <a:pt x="68" y="1244"/>
                    <a:pt x="11" y="1228"/>
                    <a:pt x="0" y="1228"/>
                  </a:cubicBezTo>
                  <a:cubicBezTo>
                    <a:pt x="0" y="1222"/>
                    <a:pt x="0" y="1222"/>
                    <a:pt x="0" y="1222"/>
                  </a:cubicBezTo>
                  <a:cubicBezTo>
                    <a:pt x="16" y="1210"/>
                    <a:pt x="5" y="1148"/>
                    <a:pt x="22" y="1120"/>
                  </a:cubicBezTo>
                  <a:cubicBezTo>
                    <a:pt x="45" y="1091"/>
                    <a:pt x="16" y="1074"/>
                    <a:pt x="22" y="1046"/>
                  </a:cubicBezTo>
                  <a:cubicBezTo>
                    <a:pt x="34" y="994"/>
                    <a:pt x="79" y="1012"/>
                    <a:pt x="39" y="949"/>
                  </a:cubicBezTo>
                  <a:cubicBezTo>
                    <a:pt x="5" y="881"/>
                    <a:pt x="85" y="887"/>
                    <a:pt x="113" y="875"/>
                  </a:cubicBezTo>
                  <a:cubicBezTo>
                    <a:pt x="113" y="864"/>
                    <a:pt x="119" y="847"/>
                    <a:pt x="124" y="835"/>
                  </a:cubicBezTo>
                  <a:cubicBezTo>
                    <a:pt x="136" y="801"/>
                    <a:pt x="136" y="824"/>
                    <a:pt x="147" y="835"/>
                  </a:cubicBezTo>
                  <a:cubicBezTo>
                    <a:pt x="164" y="858"/>
                    <a:pt x="215" y="784"/>
                    <a:pt x="227" y="773"/>
                  </a:cubicBezTo>
                  <a:cubicBezTo>
                    <a:pt x="238" y="756"/>
                    <a:pt x="272" y="722"/>
                    <a:pt x="272" y="705"/>
                  </a:cubicBezTo>
                  <a:cubicBezTo>
                    <a:pt x="272" y="688"/>
                    <a:pt x="215" y="608"/>
                    <a:pt x="261" y="608"/>
                  </a:cubicBezTo>
                  <a:cubicBezTo>
                    <a:pt x="278" y="608"/>
                    <a:pt x="295" y="625"/>
                    <a:pt x="301" y="608"/>
                  </a:cubicBezTo>
                  <a:cubicBezTo>
                    <a:pt x="312" y="597"/>
                    <a:pt x="278" y="585"/>
                    <a:pt x="278" y="568"/>
                  </a:cubicBezTo>
                  <a:cubicBezTo>
                    <a:pt x="289" y="546"/>
                    <a:pt x="289" y="546"/>
                    <a:pt x="289" y="546"/>
                  </a:cubicBezTo>
                  <a:lnTo>
                    <a:pt x="289" y="546"/>
                  </a:lnTo>
                  <a:cubicBezTo>
                    <a:pt x="312" y="546"/>
                    <a:pt x="335" y="557"/>
                    <a:pt x="346" y="580"/>
                  </a:cubicBezTo>
                  <a:cubicBezTo>
                    <a:pt x="357" y="597"/>
                    <a:pt x="357" y="608"/>
                    <a:pt x="374" y="597"/>
                  </a:cubicBezTo>
                  <a:cubicBezTo>
                    <a:pt x="403" y="574"/>
                    <a:pt x="425" y="551"/>
                    <a:pt x="460" y="546"/>
                  </a:cubicBezTo>
                  <a:cubicBezTo>
                    <a:pt x="477" y="540"/>
                    <a:pt x="494" y="540"/>
                    <a:pt x="516" y="540"/>
                  </a:cubicBezTo>
                  <a:cubicBezTo>
                    <a:pt x="533" y="540"/>
                    <a:pt x="556" y="546"/>
                    <a:pt x="573" y="546"/>
                  </a:cubicBezTo>
                  <a:cubicBezTo>
                    <a:pt x="596" y="546"/>
                    <a:pt x="613" y="557"/>
                    <a:pt x="636" y="551"/>
                  </a:cubicBezTo>
                  <a:cubicBezTo>
                    <a:pt x="664" y="546"/>
                    <a:pt x="727" y="529"/>
                    <a:pt x="749" y="517"/>
                  </a:cubicBezTo>
                  <a:cubicBezTo>
                    <a:pt x="789" y="489"/>
                    <a:pt x="818" y="415"/>
                    <a:pt x="840" y="370"/>
                  </a:cubicBezTo>
                  <a:cubicBezTo>
                    <a:pt x="846" y="353"/>
                    <a:pt x="880" y="319"/>
                    <a:pt x="897" y="341"/>
                  </a:cubicBezTo>
                  <a:cubicBezTo>
                    <a:pt x="920" y="358"/>
                    <a:pt x="965" y="364"/>
                    <a:pt x="999" y="387"/>
                  </a:cubicBezTo>
                  <a:cubicBezTo>
                    <a:pt x="1045" y="409"/>
                    <a:pt x="1068" y="267"/>
                    <a:pt x="1107" y="353"/>
                  </a:cubicBezTo>
                  <a:cubicBezTo>
                    <a:pt x="1119" y="375"/>
                    <a:pt x="1153" y="370"/>
                    <a:pt x="1175" y="358"/>
                  </a:cubicBezTo>
                  <a:cubicBezTo>
                    <a:pt x="1204" y="353"/>
                    <a:pt x="1170" y="290"/>
                    <a:pt x="1221" y="290"/>
                  </a:cubicBezTo>
                  <a:cubicBezTo>
                    <a:pt x="1249" y="296"/>
                    <a:pt x="1255" y="307"/>
                    <a:pt x="1278" y="313"/>
                  </a:cubicBezTo>
                  <a:cubicBezTo>
                    <a:pt x="1301" y="324"/>
                    <a:pt x="1312" y="301"/>
                    <a:pt x="1335" y="301"/>
                  </a:cubicBezTo>
                  <a:cubicBezTo>
                    <a:pt x="1346" y="347"/>
                    <a:pt x="1374" y="398"/>
                    <a:pt x="1420" y="421"/>
                  </a:cubicBezTo>
                  <a:cubicBezTo>
                    <a:pt x="1454" y="438"/>
                    <a:pt x="1505" y="460"/>
                    <a:pt x="1545" y="466"/>
                  </a:cubicBezTo>
                  <a:cubicBezTo>
                    <a:pt x="1619" y="478"/>
                    <a:pt x="1624" y="324"/>
                    <a:pt x="1698" y="319"/>
                  </a:cubicBezTo>
                  <a:cubicBezTo>
                    <a:pt x="1721" y="319"/>
                    <a:pt x="1749" y="341"/>
                    <a:pt x="1778" y="347"/>
                  </a:cubicBezTo>
                  <a:cubicBezTo>
                    <a:pt x="1818" y="353"/>
                    <a:pt x="1829" y="387"/>
                    <a:pt x="1869" y="375"/>
                  </a:cubicBezTo>
                  <a:cubicBezTo>
                    <a:pt x="1903" y="370"/>
                    <a:pt x="1937" y="387"/>
                    <a:pt x="1937" y="341"/>
                  </a:cubicBezTo>
                  <a:cubicBezTo>
                    <a:pt x="1948" y="262"/>
                    <a:pt x="2056" y="387"/>
                    <a:pt x="2056" y="307"/>
                  </a:cubicBezTo>
                  <a:cubicBezTo>
                    <a:pt x="2062" y="239"/>
                    <a:pt x="2096" y="250"/>
                    <a:pt x="2136" y="273"/>
                  </a:cubicBezTo>
                  <a:cubicBezTo>
                    <a:pt x="2181" y="296"/>
                    <a:pt x="2192" y="256"/>
                    <a:pt x="2221" y="262"/>
                  </a:cubicBezTo>
                  <a:cubicBezTo>
                    <a:pt x="2289" y="279"/>
                    <a:pt x="2300" y="222"/>
                    <a:pt x="2346" y="228"/>
                  </a:cubicBezTo>
                  <a:cubicBezTo>
                    <a:pt x="2363" y="228"/>
                    <a:pt x="2374" y="262"/>
                    <a:pt x="2397" y="245"/>
                  </a:cubicBezTo>
                  <a:cubicBezTo>
                    <a:pt x="2414" y="239"/>
                    <a:pt x="2420" y="182"/>
                    <a:pt x="2431" y="165"/>
                  </a:cubicBezTo>
                  <a:cubicBezTo>
                    <a:pt x="2442" y="148"/>
                    <a:pt x="2437" y="120"/>
                    <a:pt x="2448" y="103"/>
                  </a:cubicBezTo>
                  <a:cubicBezTo>
                    <a:pt x="2477" y="80"/>
                    <a:pt x="2516" y="120"/>
                    <a:pt x="2545" y="91"/>
                  </a:cubicBezTo>
                  <a:cubicBezTo>
                    <a:pt x="2568" y="74"/>
                    <a:pt x="2590" y="57"/>
                    <a:pt x="2607" y="40"/>
                  </a:cubicBezTo>
                  <a:cubicBezTo>
                    <a:pt x="2619" y="29"/>
                    <a:pt x="2636" y="0"/>
                    <a:pt x="2647" y="6"/>
                  </a:cubicBezTo>
                  <a:cubicBezTo>
                    <a:pt x="2653" y="6"/>
                    <a:pt x="2692" y="40"/>
                    <a:pt x="2698" y="46"/>
                  </a:cubicBezTo>
                  <a:cubicBezTo>
                    <a:pt x="2710" y="57"/>
                    <a:pt x="2710" y="91"/>
                    <a:pt x="2721" y="108"/>
                  </a:cubicBezTo>
                  <a:lnTo>
                    <a:pt x="2721" y="108"/>
                  </a:lnTo>
                  <a:cubicBezTo>
                    <a:pt x="2721" y="114"/>
                    <a:pt x="2738" y="148"/>
                    <a:pt x="2732" y="154"/>
                  </a:cubicBezTo>
                  <a:cubicBezTo>
                    <a:pt x="2715" y="171"/>
                    <a:pt x="2704" y="193"/>
                    <a:pt x="2715" y="216"/>
                  </a:cubicBezTo>
                  <a:cubicBezTo>
                    <a:pt x="2721" y="228"/>
                    <a:pt x="2732" y="239"/>
                    <a:pt x="2744" y="245"/>
                  </a:cubicBezTo>
                  <a:cubicBezTo>
                    <a:pt x="2755" y="250"/>
                    <a:pt x="2778" y="256"/>
                    <a:pt x="2789" y="267"/>
                  </a:cubicBezTo>
                  <a:cubicBezTo>
                    <a:pt x="2817" y="296"/>
                    <a:pt x="2812" y="296"/>
                    <a:pt x="2846" y="313"/>
                  </a:cubicBezTo>
                  <a:cubicBezTo>
                    <a:pt x="2863" y="324"/>
                    <a:pt x="2840" y="381"/>
                    <a:pt x="2869" y="381"/>
                  </a:cubicBezTo>
                  <a:cubicBezTo>
                    <a:pt x="2880" y="381"/>
                    <a:pt x="2897" y="375"/>
                    <a:pt x="2908" y="370"/>
                  </a:cubicBezTo>
                  <a:cubicBezTo>
                    <a:pt x="2937" y="364"/>
                    <a:pt x="2948" y="387"/>
                    <a:pt x="2982" y="375"/>
                  </a:cubicBezTo>
                  <a:cubicBezTo>
                    <a:pt x="2999" y="364"/>
                    <a:pt x="3016" y="341"/>
                    <a:pt x="3039" y="358"/>
                  </a:cubicBezTo>
                  <a:cubicBezTo>
                    <a:pt x="3096" y="398"/>
                    <a:pt x="3079" y="330"/>
                    <a:pt x="3119" y="330"/>
                  </a:cubicBezTo>
                  <a:cubicBezTo>
                    <a:pt x="3147" y="330"/>
                    <a:pt x="3147" y="364"/>
                    <a:pt x="3175" y="324"/>
                  </a:cubicBezTo>
                  <a:cubicBezTo>
                    <a:pt x="3198" y="301"/>
                    <a:pt x="3244" y="335"/>
                    <a:pt x="3272" y="353"/>
                  </a:cubicBezTo>
                  <a:cubicBezTo>
                    <a:pt x="3306" y="370"/>
                    <a:pt x="3295" y="449"/>
                    <a:pt x="3346" y="455"/>
                  </a:cubicBezTo>
                  <a:cubicBezTo>
                    <a:pt x="3369" y="449"/>
                    <a:pt x="3408" y="460"/>
                    <a:pt x="3431" y="466"/>
                  </a:cubicBezTo>
                  <a:cubicBezTo>
                    <a:pt x="3465" y="472"/>
                    <a:pt x="3471" y="534"/>
                    <a:pt x="3477" y="563"/>
                  </a:cubicBezTo>
                  <a:cubicBezTo>
                    <a:pt x="3482" y="591"/>
                    <a:pt x="3477" y="637"/>
                    <a:pt x="3493" y="665"/>
                  </a:cubicBezTo>
                  <a:cubicBezTo>
                    <a:pt x="3505" y="676"/>
                    <a:pt x="3505" y="682"/>
                    <a:pt x="3516" y="682"/>
                  </a:cubicBezTo>
                  <a:cubicBezTo>
                    <a:pt x="3539" y="682"/>
                    <a:pt x="3545" y="739"/>
                    <a:pt x="3573" y="756"/>
                  </a:cubicBezTo>
                  <a:cubicBezTo>
                    <a:pt x="3619" y="790"/>
                    <a:pt x="3619" y="705"/>
                    <a:pt x="3641" y="773"/>
                  </a:cubicBezTo>
                  <a:cubicBezTo>
                    <a:pt x="3658" y="813"/>
                    <a:pt x="3675" y="801"/>
                    <a:pt x="3698" y="767"/>
                  </a:cubicBezTo>
                  <a:cubicBezTo>
                    <a:pt x="3704" y="750"/>
                    <a:pt x="3715" y="750"/>
                    <a:pt x="3727" y="739"/>
                  </a:cubicBezTo>
                  <a:cubicBezTo>
                    <a:pt x="3727" y="733"/>
                    <a:pt x="3743" y="654"/>
                    <a:pt x="3755" y="705"/>
                  </a:cubicBezTo>
                  <a:cubicBezTo>
                    <a:pt x="3766" y="756"/>
                    <a:pt x="3766" y="830"/>
                    <a:pt x="3829" y="790"/>
                  </a:cubicBezTo>
                  <a:cubicBezTo>
                    <a:pt x="3851" y="779"/>
                    <a:pt x="3863" y="767"/>
                    <a:pt x="3874" y="744"/>
                  </a:cubicBezTo>
                  <a:cubicBezTo>
                    <a:pt x="3885" y="733"/>
                    <a:pt x="3931" y="784"/>
                    <a:pt x="3965" y="744"/>
                  </a:cubicBezTo>
                  <a:cubicBezTo>
                    <a:pt x="3988" y="722"/>
                    <a:pt x="3959" y="699"/>
                    <a:pt x="3965" y="676"/>
                  </a:cubicBezTo>
                  <a:cubicBezTo>
                    <a:pt x="3971" y="665"/>
                    <a:pt x="3982" y="642"/>
                    <a:pt x="3971" y="625"/>
                  </a:cubicBezTo>
                  <a:cubicBezTo>
                    <a:pt x="3959" y="620"/>
                    <a:pt x="3954" y="602"/>
                    <a:pt x="3942" y="602"/>
                  </a:cubicBezTo>
                  <a:cubicBezTo>
                    <a:pt x="3925" y="602"/>
                    <a:pt x="3948" y="648"/>
                    <a:pt x="3903" y="648"/>
                  </a:cubicBezTo>
                  <a:cubicBezTo>
                    <a:pt x="3885" y="648"/>
                    <a:pt x="3880" y="602"/>
                    <a:pt x="3885" y="602"/>
                  </a:cubicBezTo>
                  <a:cubicBezTo>
                    <a:pt x="3863" y="602"/>
                    <a:pt x="3846" y="585"/>
                    <a:pt x="3863" y="568"/>
                  </a:cubicBezTo>
                  <a:cubicBezTo>
                    <a:pt x="3880" y="551"/>
                    <a:pt x="3914" y="608"/>
                    <a:pt x="3937" y="557"/>
                  </a:cubicBezTo>
                  <a:cubicBezTo>
                    <a:pt x="3954" y="529"/>
                    <a:pt x="3954" y="540"/>
                    <a:pt x="3942" y="506"/>
                  </a:cubicBezTo>
                  <a:cubicBezTo>
                    <a:pt x="3931" y="466"/>
                    <a:pt x="3880" y="529"/>
                    <a:pt x="3863" y="540"/>
                  </a:cubicBezTo>
                  <a:cubicBezTo>
                    <a:pt x="3812" y="580"/>
                    <a:pt x="3778" y="568"/>
                    <a:pt x="3772" y="506"/>
                  </a:cubicBezTo>
                  <a:cubicBezTo>
                    <a:pt x="3795" y="489"/>
                    <a:pt x="3783" y="432"/>
                    <a:pt x="3817" y="415"/>
                  </a:cubicBezTo>
                  <a:cubicBezTo>
                    <a:pt x="3857" y="392"/>
                    <a:pt x="3891" y="353"/>
                    <a:pt x="3937" y="324"/>
                  </a:cubicBezTo>
                  <a:cubicBezTo>
                    <a:pt x="3971" y="301"/>
                    <a:pt x="3993" y="324"/>
                    <a:pt x="4028" y="284"/>
                  </a:cubicBezTo>
                  <a:cubicBezTo>
                    <a:pt x="4050" y="262"/>
                    <a:pt x="4084" y="245"/>
                    <a:pt x="4107" y="228"/>
                  </a:cubicBezTo>
                  <a:cubicBezTo>
                    <a:pt x="4141" y="199"/>
                    <a:pt x="4152" y="131"/>
                    <a:pt x="4186" y="114"/>
                  </a:cubicBezTo>
                  <a:cubicBezTo>
                    <a:pt x="4191" y="108"/>
                    <a:pt x="4237" y="120"/>
                    <a:pt x="4242" y="125"/>
                  </a:cubicBezTo>
                  <a:cubicBezTo>
                    <a:pt x="4254" y="165"/>
                    <a:pt x="4248" y="154"/>
                    <a:pt x="4288" y="154"/>
                  </a:cubicBezTo>
                  <a:cubicBezTo>
                    <a:pt x="4316" y="154"/>
                    <a:pt x="4345" y="171"/>
                    <a:pt x="4368" y="176"/>
                  </a:cubicBezTo>
                  <a:cubicBezTo>
                    <a:pt x="4402" y="188"/>
                    <a:pt x="4436" y="182"/>
                    <a:pt x="4470" y="182"/>
                  </a:cubicBezTo>
                  <a:lnTo>
                    <a:pt x="4470" y="182"/>
                  </a:lnTo>
                  <a:cubicBezTo>
                    <a:pt x="4532" y="159"/>
                    <a:pt x="4532" y="159"/>
                    <a:pt x="4532" y="159"/>
                  </a:cubicBezTo>
                  <a:cubicBezTo>
                    <a:pt x="4555" y="154"/>
                    <a:pt x="4583" y="125"/>
                    <a:pt x="4606" y="114"/>
                  </a:cubicBezTo>
                  <a:cubicBezTo>
                    <a:pt x="4623" y="108"/>
                    <a:pt x="4629" y="80"/>
                    <a:pt x="4652" y="74"/>
                  </a:cubicBezTo>
                  <a:cubicBezTo>
                    <a:pt x="4669" y="63"/>
                    <a:pt x="4691" y="108"/>
                    <a:pt x="4708" y="120"/>
                  </a:cubicBezTo>
                  <a:cubicBezTo>
                    <a:pt x="4737" y="131"/>
                    <a:pt x="4771" y="120"/>
                    <a:pt x="4799" y="120"/>
                  </a:cubicBezTo>
                  <a:cubicBezTo>
                    <a:pt x="4799" y="120"/>
                    <a:pt x="4799" y="120"/>
                    <a:pt x="4805" y="120"/>
                  </a:cubicBezTo>
                  <a:cubicBezTo>
                    <a:pt x="4805" y="125"/>
                    <a:pt x="4805" y="131"/>
                    <a:pt x="4799" y="131"/>
                  </a:cubicBezTo>
                  <a:cubicBezTo>
                    <a:pt x="4799" y="148"/>
                    <a:pt x="4760" y="182"/>
                    <a:pt x="4760" y="205"/>
                  </a:cubicBezTo>
                  <a:cubicBezTo>
                    <a:pt x="4760" y="233"/>
                    <a:pt x="4805" y="233"/>
                    <a:pt x="4828" y="239"/>
                  </a:cubicBezTo>
                  <a:cubicBezTo>
                    <a:pt x="4828" y="256"/>
                    <a:pt x="4799" y="262"/>
                    <a:pt x="4799" y="284"/>
                  </a:cubicBezTo>
                  <a:cubicBezTo>
                    <a:pt x="4816" y="330"/>
                    <a:pt x="4816" y="353"/>
                    <a:pt x="4771" y="364"/>
                  </a:cubicBezTo>
                  <a:cubicBezTo>
                    <a:pt x="4771" y="387"/>
                    <a:pt x="4833" y="392"/>
                    <a:pt x="4845" y="398"/>
                  </a:cubicBezTo>
                  <a:cubicBezTo>
                    <a:pt x="4868" y="409"/>
                    <a:pt x="4868" y="409"/>
                    <a:pt x="4896" y="398"/>
                  </a:cubicBezTo>
                  <a:cubicBezTo>
                    <a:pt x="4913" y="398"/>
                    <a:pt x="4924" y="438"/>
                    <a:pt x="4930" y="455"/>
                  </a:cubicBezTo>
                  <a:cubicBezTo>
                    <a:pt x="4936" y="466"/>
                    <a:pt x="4947" y="472"/>
                    <a:pt x="4958" y="478"/>
                  </a:cubicBezTo>
                  <a:cubicBezTo>
                    <a:pt x="4964" y="483"/>
                    <a:pt x="4998" y="489"/>
                    <a:pt x="4998" y="494"/>
                  </a:cubicBezTo>
                  <a:cubicBezTo>
                    <a:pt x="5015" y="500"/>
                    <a:pt x="4964" y="546"/>
                    <a:pt x="4958" y="551"/>
                  </a:cubicBezTo>
                  <a:cubicBezTo>
                    <a:pt x="4958" y="563"/>
                    <a:pt x="4873" y="608"/>
                    <a:pt x="4862" y="602"/>
                  </a:cubicBezTo>
                  <a:cubicBezTo>
                    <a:pt x="4845" y="597"/>
                    <a:pt x="4816" y="580"/>
                    <a:pt x="4805" y="568"/>
                  </a:cubicBezTo>
                  <a:cubicBezTo>
                    <a:pt x="4794" y="551"/>
                    <a:pt x="4805" y="529"/>
                    <a:pt x="4799" y="512"/>
                  </a:cubicBezTo>
                  <a:cubicBezTo>
                    <a:pt x="4777" y="506"/>
                    <a:pt x="4748" y="500"/>
                    <a:pt x="4731" y="500"/>
                  </a:cubicBezTo>
                  <a:cubicBezTo>
                    <a:pt x="4703" y="494"/>
                    <a:pt x="4703" y="489"/>
                    <a:pt x="4691" y="517"/>
                  </a:cubicBezTo>
                  <a:cubicBezTo>
                    <a:pt x="4686" y="529"/>
                    <a:pt x="4680" y="546"/>
                    <a:pt x="4663" y="563"/>
                  </a:cubicBezTo>
                  <a:cubicBezTo>
                    <a:pt x="4635" y="591"/>
                    <a:pt x="4629" y="602"/>
                    <a:pt x="4663" y="637"/>
                  </a:cubicBezTo>
                  <a:cubicBezTo>
                    <a:pt x="4680" y="654"/>
                    <a:pt x="4680" y="671"/>
                    <a:pt x="4691" y="693"/>
                  </a:cubicBezTo>
                  <a:cubicBezTo>
                    <a:pt x="4708" y="710"/>
                    <a:pt x="4731" y="688"/>
                    <a:pt x="4742" y="676"/>
                  </a:cubicBezTo>
                  <a:cubicBezTo>
                    <a:pt x="4754" y="665"/>
                    <a:pt x="4765" y="665"/>
                    <a:pt x="4777" y="659"/>
                  </a:cubicBezTo>
                  <a:cubicBezTo>
                    <a:pt x="4788" y="648"/>
                    <a:pt x="4794" y="631"/>
                    <a:pt x="4811" y="631"/>
                  </a:cubicBezTo>
                  <a:cubicBezTo>
                    <a:pt x="4845" y="637"/>
                    <a:pt x="4845" y="637"/>
                    <a:pt x="4845" y="637"/>
                  </a:cubicBezTo>
                  <a:cubicBezTo>
                    <a:pt x="4845" y="642"/>
                    <a:pt x="4845" y="642"/>
                    <a:pt x="4845" y="642"/>
                  </a:cubicBezTo>
                  <a:cubicBezTo>
                    <a:pt x="4828" y="665"/>
                    <a:pt x="4788" y="705"/>
                    <a:pt x="4788" y="733"/>
                  </a:cubicBezTo>
                  <a:cubicBezTo>
                    <a:pt x="4799" y="744"/>
                    <a:pt x="4816" y="739"/>
                    <a:pt x="4822" y="756"/>
                  </a:cubicBezTo>
                  <a:cubicBezTo>
                    <a:pt x="4816" y="796"/>
                    <a:pt x="4816" y="796"/>
                    <a:pt x="4816" y="796"/>
                  </a:cubicBezTo>
                  <a:cubicBezTo>
                    <a:pt x="4862" y="796"/>
                    <a:pt x="4907" y="796"/>
                    <a:pt x="4907" y="801"/>
                  </a:cubicBezTo>
                  <a:cubicBezTo>
                    <a:pt x="4924" y="813"/>
                    <a:pt x="4953" y="852"/>
                    <a:pt x="4992" y="881"/>
                  </a:cubicBezTo>
                  <a:cubicBezTo>
                    <a:pt x="5038" y="904"/>
                    <a:pt x="5089" y="915"/>
                    <a:pt x="5095" y="921"/>
                  </a:cubicBezTo>
                  <a:cubicBezTo>
                    <a:pt x="5100" y="926"/>
                    <a:pt x="5117" y="960"/>
                    <a:pt x="5117" y="960"/>
                  </a:cubicBezTo>
                  <a:cubicBezTo>
                    <a:pt x="5135" y="994"/>
                    <a:pt x="5135" y="994"/>
                    <a:pt x="5135" y="994"/>
                  </a:cubicBezTo>
                  <a:cubicBezTo>
                    <a:pt x="5146" y="1017"/>
                    <a:pt x="5146" y="1017"/>
                    <a:pt x="5146" y="1017"/>
                  </a:cubicBezTo>
                  <a:close/>
                  <a:moveTo>
                    <a:pt x="3437" y="4238"/>
                  </a:moveTo>
                  <a:lnTo>
                    <a:pt x="3437" y="4238"/>
                  </a:lnTo>
                  <a:cubicBezTo>
                    <a:pt x="3431" y="4227"/>
                    <a:pt x="3414" y="4221"/>
                    <a:pt x="3403" y="4233"/>
                  </a:cubicBezTo>
                  <a:cubicBezTo>
                    <a:pt x="3391" y="4238"/>
                    <a:pt x="3386" y="4238"/>
                    <a:pt x="3374" y="4250"/>
                  </a:cubicBezTo>
                  <a:cubicBezTo>
                    <a:pt x="3363" y="4261"/>
                    <a:pt x="3374" y="4284"/>
                    <a:pt x="3391" y="4273"/>
                  </a:cubicBezTo>
                  <a:cubicBezTo>
                    <a:pt x="3403" y="4273"/>
                    <a:pt x="3408" y="4267"/>
                    <a:pt x="3420" y="4273"/>
                  </a:cubicBezTo>
                  <a:cubicBezTo>
                    <a:pt x="3425" y="4273"/>
                    <a:pt x="3431" y="4273"/>
                    <a:pt x="3431" y="4273"/>
                  </a:cubicBezTo>
                  <a:cubicBezTo>
                    <a:pt x="3437" y="4267"/>
                    <a:pt x="3437" y="4256"/>
                    <a:pt x="3437" y="4250"/>
                  </a:cubicBezTo>
                  <a:cubicBezTo>
                    <a:pt x="3437" y="4238"/>
                    <a:pt x="3437" y="4238"/>
                    <a:pt x="3437" y="4238"/>
                  </a:cubicBezTo>
                  <a:close/>
                  <a:moveTo>
                    <a:pt x="5498" y="881"/>
                  </a:moveTo>
                  <a:lnTo>
                    <a:pt x="5498" y="881"/>
                  </a:lnTo>
                  <a:cubicBezTo>
                    <a:pt x="5521" y="864"/>
                    <a:pt x="5515" y="835"/>
                    <a:pt x="5527" y="818"/>
                  </a:cubicBezTo>
                  <a:cubicBezTo>
                    <a:pt x="5515" y="818"/>
                    <a:pt x="5504" y="824"/>
                    <a:pt x="5492" y="818"/>
                  </a:cubicBezTo>
                  <a:cubicBezTo>
                    <a:pt x="5464" y="807"/>
                    <a:pt x="5470" y="790"/>
                    <a:pt x="5430" y="790"/>
                  </a:cubicBezTo>
                  <a:cubicBezTo>
                    <a:pt x="5385" y="790"/>
                    <a:pt x="5328" y="762"/>
                    <a:pt x="5288" y="756"/>
                  </a:cubicBezTo>
                  <a:cubicBezTo>
                    <a:pt x="5254" y="744"/>
                    <a:pt x="5220" y="705"/>
                    <a:pt x="5203" y="750"/>
                  </a:cubicBezTo>
                  <a:cubicBezTo>
                    <a:pt x="5191" y="773"/>
                    <a:pt x="5174" y="807"/>
                    <a:pt x="5157" y="824"/>
                  </a:cubicBezTo>
                  <a:cubicBezTo>
                    <a:pt x="5151" y="835"/>
                    <a:pt x="5208" y="881"/>
                    <a:pt x="5220" y="898"/>
                  </a:cubicBezTo>
                  <a:cubicBezTo>
                    <a:pt x="5242" y="915"/>
                    <a:pt x="5259" y="949"/>
                    <a:pt x="5277" y="955"/>
                  </a:cubicBezTo>
                  <a:cubicBezTo>
                    <a:pt x="5311" y="972"/>
                    <a:pt x="5311" y="972"/>
                    <a:pt x="5345" y="960"/>
                  </a:cubicBezTo>
                  <a:cubicBezTo>
                    <a:pt x="5396" y="943"/>
                    <a:pt x="5396" y="978"/>
                    <a:pt x="5430" y="989"/>
                  </a:cubicBezTo>
                  <a:cubicBezTo>
                    <a:pt x="5458" y="1000"/>
                    <a:pt x="5498" y="978"/>
                    <a:pt x="5521" y="989"/>
                  </a:cubicBezTo>
                  <a:cubicBezTo>
                    <a:pt x="5532" y="994"/>
                    <a:pt x="5566" y="1017"/>
                    <a:pt x="5572" y="994"/>
                  </a:cubicBezTo>
                  <a:cubicBezTo>
                    <a:pt x="5572" y="989"/>
                    <a:pt x="5566" y="938"/>
                    <a:pt x="5561" y="938"/>
                  </a:cubicBezTo>
                  <a:cubicBezTo>
                    <a:pt x="5555" y="932"/>
                    <a:pt x="5544" y="949"/>
                    <a:pt x="5538" y="955"/>
                  </a:cubicBezTo>
                  <a:cubicBezTo>
                    <a:pt x="5492" y="966"/>
                    <a:pt x="5436" y="938"/>
                    <a:pt x="5481" y="892"/>
                  </a:cubicBezTo>
                  <a:cubicBezTo>
                    <a:pt x="5498" y="881"/>
                    <a:pt x="5498" y="881"/>
                    <a:pt x="5498" y="881"/>
                  </a:cubicBezTo>
                  <a:close/>
                  <a:moveTo>
                    <a:pt x="5004" y="1051"/>
                  </a:moveTo>
                  <a:lnTo>
                    <a:pt x="5004" y="1051"/>
                  </a:lnTo>
                  <a:cubicBezTo>
                    <a:pt x="4998" y="1051"/>
                    <a:pt x="4998" y="1051"/>
                    <a:pt x="4992" y="1051"/>
                  </a:cubicBezTo>
                  <a:cubicBezTo>
                    <a:pt x="4987" y="1051"/>
                    <a:pt x="4987" y="1051"/>
                    <a:pt x="4987" y="1057"/>
                  </a:cubicBezTo>
                  <a:cubicBezTo>
                    <a:pt x="4987" y="1057"/>
                    <a:pt x="4981" y="1068"/>
                    <a:pt x="4987" y="1068"/>
                  </a:cubicBezTo>
                  <a:lnTo>
                    <a:pt x="4992" y="1068"/>
                  </a:lnTo>
                  <a:cubicBezTo>
                    <a:pt x="4998" y="1063"/>
                    <a:pt x="5004" y="1063"/>
                    <a:pt x="5009" y="1063"/>
                  </a:cubicBezTo>
                  <a:cubicBezTo>
                    <a:pt x="5004" y="1051"/>
                    <a:pt x="5004" y="1051"/>
                    <a:pt x="5004" y="1051"/>
                  </a:cubicBezTo>
                  <a:close/>
                  <a:moveTo>
                    <a:pt x="5078" y="1080"/>
                  </a:moveTo>
                  <a:lnTo>
                    <a:pt x="5078" y="1080"/>
                  </a:lnTo>
                  <a:cubicBezTo>
                    <a:pt x="5078" y="1074"/>
                    <a:pt x="5078" y="1074"/>
                    <a:pt x="5078" y="1068"/>
                  </a:cubicBezTo>
                  <a:cubicBezTo>
                    <a:pt x="5078" y="1063"/>
                    <a:pt x="5072" y="1057"/>
                    <a:pt x="5066" y="1057"/>
                  </a:cubicBezTo>
                  <a:cubicBezTo>
                    <a:pt x="5066" y="1057"/>
                    <a:pt x="5061" y="1057"/>
                    <a:pt x="5055" y="1057"/>
                  </a:cubicBezTo>
                  <a:cubicBezTo>
                    <a:pt x="5049" y="1063"/>
                    <a:pt x="5044" y="1068"/>
                    <a:pt x="5049" y="1074"/>
                  </a:cubicBezTo>
                  <a:cubicBezTo>
                    <a:pt x="5055" y="1074"/>
                    <a:pt x="5049" y="1080"/>
                    <a:pt x="5049" y="1085"/>
                  </a:cubicBezTo>
                  <a:cubicBezTo>
                    <a:pt x="5055" y="1091"/>
                    <a:pt x="5061" y="1091"/>
                    <a:pt x="5066" y="1091"/>
                  </a:cubicBezTo>
                  <a:lnTo>
                    <a:pt x="5078" y="1080"/>
                  </a:lnTo>
                  <a:close/>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46" name="Freeform 150">
              <a:extLst>
                <a:ext uri="{FF2B5EF4-FFF2-40B4-BE49-F238E27FC236}">
                  <a16:creationId xmlns:a16="http://schemas.microsoft.com/office/drawing/2014/main" id="{012A9649-F894-1C4D-9C14-F541115712DE}"/>
                </a:ext>
              </a:extLst>
            </p:cNvPr>
            <p:cNvSpPr>
              <a:spLocks noChangeArrowheads="1"/>
            </p:cNvSpPr>
            <p:nvPr/>
          </p:nvSpPr>
          <p:spPr bwMode="auto">
            <a:xfrm>
              <a:off x="16962223" y="4346179"/>
              <a:ext cx="1226190" cy="838866"/>
            </a:xfrm>
            <a:custGeom>
              <a:avLst/>
              <a:gdLst>
                <a:gd name="T0" fmla="*/ 1563 w 1774"/>
                <a:gd name="T1" fmla="*/ 1136 h 1211"/>
                <a:gd name="T2" fmla="*/ 1364 w 1774"/>
                <a:gd name="T3" fmla="*/ 1159 h 1211"/>
                <a:gd name="T4" fmla="*/ 1239 w 1774"/>
                <a:gd name="T5" fmla="*/ 1091 h 1211"/>
                <a:gd name="T6" fmla="*/ 1182 w 1774"/>
                <a:gd name="T7" fmla="*/ 960 h 1211"/>
                <a:gd name="T8" fmla="*/ 1216 w 1774"/>
                <a:gd name="T9" fmla="*/ 897 h 1211"/>
                <a:gd name="T10" fmla="*/ 1045 w 1774"/>
                <a:gd name="T11" fmla="*/ 915 h 1211"/>
                <a:gd name="T12" fmla="*/ 835 w 1774"/>
                <a:gd name="T13" fmla="*/ 863 h 1211"/>
                <a:gd name="T14" fmla="*/ 705 w 1774"/>
                <a:gd name="T15" fmla="*/ 1011 h 1211"/>
                <a:gd name="T16" fmla="*/ 460 w 1774"/>
                <a:gd name="T17" fmla="*/ 1045 h 1211"/>
                <a:gd name="T18" fmla="*/ 472 w 1774"/>
                <a:gd name="T19" fmla="*/ 863 h 1211"/>
                <a:gd name="T20" fmla="*/ 358 w 1774"/>
                <a:gd name="T21" fmla="*/ 1005 h 1211"/>
                <a:gd name="T22" fmla="*/ 239 w 1774"/>
                <a:gd name="T23" fmla="*/ 943 h 1211"/>
                <a:gd name="T24" fmla="*/ 85 w 1774"/>
                <a:gd name="T25" fmla="*/ 841 h 1211"/>
                <a:gd name="T26" fmla="*/ 0 w 1774"/>
                <a:gd name="T27" fmla="*/ 744 h 1211"/>
                <a:gd name="T28" fmla="*/ 34 w 1774"/>
                <a:gd name="T29" fmla="*/ 653 h 1211"/>
                <a:gd name="T30" fmla="*/ 51 w 1774"/>
                <a:gd name="T31" fmla="*/ 477 h 1211"/>
                <a:gd name="T32" fmla="*/ 68 w 1774"/>
                <a:gd name="T33" fmla="*/ 415 h 1211"/>
                <a:gd name="T34" fmla="*/ 91 w 1774"/>
                <a:gd name="T35" fmla="*/ 335 h 1211"/>
                <a:gd name="T36" fmla="*/ 46 w 1774"/>
                <a:gd name="T37" fmla="*/ 267 h 1211"/>
                <a:gd name="T38" fmla="*/ 6 w 1774"/>
                <a:gd name="T39" fmla="*/ 182 h 1211"/>
                <a:gd name="T40" fmla="*/ 57 w 1774"/>
                <a:gd name="T41" fmla="*/ 125 h 1211"/>
                <a:gd name="T42" fmla="*/ 63 w 1774"/>
                <a:gd name="T43" fmla="*/ 17 h 1211"/>
                <a:gd name="T44" fmla="*/ 170 w 1774"/>
                <a:gd name="T45" fmla="*/ 0 h 1211"/>
                <a:gd name="T46" fmla="*/ 284 w 1774"/>
                <a:gd name="T47" fmla="*/ 28 h 1211"/>
                <a:gd name="T48" fmla="*/ 324 w 1774"/>
                <a:gd name="T49" fmla="*/ 11 h 1211"/>
                <a:gd name="T50" fmla="*/ 375 w 1774"/>
                <a:gd name="T51" fmla="*/ 57 h 1211"/>
                <a:gd name="T52" fmla="*/ 443 w 1774"/>
                <a:gd name="T53" fmla="*/ 68 h 1211"/>
                <a:gd name="T54" fmla="*/ 540 w 1774"/>
                <a:gd name="T55" fmla="*/ 96 h 1211"/>
                <a:gd name="T56" fmla="*/ 591 w 1774"/>
                <a:gd name="T57" fmla="*/ 250 h 1211"/>
                <a:gd name="T58" fmla="*/ 716 w 1774"/>
                <a:gd name="T59" fmla="*/ 250 h 1211"/>
                <a:gd name="T60" fmla="*/ 852 w 1774"/>
                <a:gd name="T61" fmla="*/ 250 h 1211"/>
                <a:gd name="T62" fmla="*/ 1068 w 1774"/>
                <a:gd name="T63" fmla="*/ 341 h 1211"/>
                <a:gd name="T64" fmla="*/ 1398 w 1774"/>
                <a:gd name="T65" fmla="*/ 483 h 1211"/>
                <a:gd name="T66" fmla="*/ 1710 w 1774"/>
                <a:gd name="T67" fmla="*/ 716 h 1211"/>
                <a:gd name="T68" fmla="*/ 1739 w 1774"/>
                <a:gd name="T69" fmla="*/ 824 h 1211"/>
                <a:gd name="T70" fmla="*/ 1653 w 1774"/>
                <a:gd name="T71" fmla="*/ 829 h 1211"/>
                <a:gd name="T72" fmla="*/ 1500 w 1774"/>
                <a:gd name="T73" fmla="*/ 983 h 1211"/>
                <a:gd name="T74" fmla="*/ 1585 w 1774"/>
                <a:gd name="T75" fmla="*/ 1074 h 1211"/>
                <a:gd name="T76" fmla="*/ 1574 w 1774"/>
                <a:gd name="T77" fmla="*/ 1085 h 1211"/>
                <a:gd name="T78" fmla="*/ 1563 w 1774"/>
                <a:gd name="T79" fmla="*/ 1136 h 1211"/>
                <a:gd name="T80" fmla="*/ 256 w 1774"/>
                <a:gd name="T81" fmla="*/ 74 h 1211"/>
                <a:gd name="T82" fmla="*/ 244 w 1774"/>
                <a:gd name="T83" fmla="*/ 51 h 1211"/>
                <a:gd name="T84" fmla="*/ 227 w 1774"/>
                <a:gd name="T85" fmla="*/ 68 h 1211"/>
                <a:gd name="T86" fmla="*/ 244 w 1774"/>
                <a:gd name="T87" fmla="*/ 85 h 1211"/>
                <a:gd name="T88" fmla="*/ 182 w 1774"/>
                <a:gd name="T89" fmla="*/ 45 h 1211"/>
                <a:gd name="T90" fmla="*/ 170 w 1774"/>
                <a:gd name="T91" fmla="*/ 45 h 1211"/>
                <a:gd name="T92" fmla="*/ 165 w 1774"/>
                <a:gd name="T93" fmla="*/ 62 h 1211"/>
                <a:gd name="T94" fmla="*/ 187 w 1774"/>
                <a:gd name="T95" fmla="*/ 57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74" h="1211">
                  <a:moveTo>
                    <a:pt x="1563" y="1136"/>
                  </a:moveTo>
                  <a:lnTo>
                    <a:pt x="1563" y="1136"/>
                  </a:lnTo>
                  <a:cubicBezTo>
                    <a:pt x="1523" y="1142"/>
                    <a:pt x="1489" y="1170"/>
                    <a:pt x="1455" y="1187"/>
                  </a:cubicBezTo>
                  <a:cubicBezTo>
                    <a:pt x="1398" y="1210"/>
                    <a:pt x="1403" y="1182"/>
                    <a:pt x="1364" y="1159"/>
                  </a:cubicBezTo>
                  <a:cubicBezTo>
                    <a:pt x="1347" y="1147"/>
                    <a:pt x="1324" y="1147"/>
                    <a:pt x="1301" y="1142"/>
                  </a:cubicBezTo>
                  <a:cubicBezTo>
                    <a:pt x="1250" y="1130"/>
                    <a:pt x="1261" y="1136"/>
                    <a:pt x="1239" y="1091"/>
                  </a:cubicBezTo>
                  <a:cubicBezTo>
                    <a:pt x="1233" y="1057"/>
                    <a:pt x="1256" y="1051"/>
                    <a:pt x="1233" y="1023"/>
                  </a:cubicBezTo>
                  <a:cubicBezTo>
                    <a:pt x="1222" y="1017"/>
                    <a:pt x="1182" y="960"/>
                    <a:pt x="1182" y="960"/>
                  </a:cubicBezTo>
                  <a:cubicBezTo>
                    <a:pt x="1193" y="949"/>
                    <a:pt x="1227" y="937"/>
                    <a:pt x="1227" y="932"/>
                  </a:cubicBezTo>
                  <a:cubicBezTo>
                    <a:pt x="1256" y="926"/>
                    <a:pt x="1227" y="897"/>
                    <a:pt x="1216" y="897"/>
                  </a:cubicBezTo>
                  <a:cubicBezTo>
                    <a:pt x="1199" y="892"/>
                    <a:pt x="1182" y="892"/>
                    <a:pt x="1165" y="892"/>
                  </a:cubicBezTo>
                  <a:cubicBezTo>
                    <a:pt x="1136" y="892"/>
                    <a:pt x="1057" y="926"/>
                    <a:pt x="1045" y="915"/>
                  </a:cubicBezTo>
                  <a:cubicBezTo>
                    <a:pt x="1040" y="903"/>
                    <a:pt x="1034" y="852"/>
                    <a:pt x="1028" y="841"/>
                  </a:cubicBezTo>
                  <a:cubicBezTo>
                    <a:pt x="972" y="824"/>
                    <a:pt x="886" y="818"/>
                    <a:pt x="835" y="863"/>
                  </a:cubicBezTo>
                  <a:cubicBezTo>
                    <a:pt x="807" y="886"/>
                    <a:pt x="790" y="869"/>
                    <a:pt x="767" y="875"/>
                  </a:cubicBezTo>
                  <a:cubicBezTo>
                    <a:pt x="767" y="943"/>
                    <a:pt x="733" y="960"/>
                    <a:pt x="705" y="1011"/>
                  </a:cubicBezTo>
                  <a:cubicBezTo>
                    <a:pt x="665" y="1091"/>
                    <a:pt x="659" y="1045"/>
                    <a:pt x="597" y="1057"/>
                  </a:cubicBezTo>
                  <a:cubicBezTo>
                    <a:pt x="574" y="1068"/>
                    <a:pt x="472" y="1068"/>
                    <a:pt x="460" y="1045"/>
                  </a:cubicBezTo>
                  <a:cubicBezTo>
                    <a:pt x="437" y="994"/>
                    <a:pt x="500" y="954"/>
                    <a:pt x="511" y="915"/>
                  </a:cubicBezTo>
                  <a:cubicBezTo>
                    <a:pt x="523" y="863"/>
                    <a:pt x="500" y="869"/>
                    <a:pt x="472" y="863"/>
                  </a:cubicBezTo>
                  <a:cubicBezTo>
                    <a:pt x="426" y="846"/>
                    <a:pt x="415" y="937"/>
                    <a:pt x="409" y="966"/>
                  </a:cubicBezTo>
                  <a:cubicBezTo>
                    <a:pt x="398" y="1011"/>
                    <a:pt x="386" y="983"/>
                    <a:pt x="358" y="1005"/>
                  </a:cubicBezTo>
                  <a:cubicBezTo>
                    <a:pt x="335" y="1023"/>
                    <a:pt x="295" y="1068"/>
                    <a:pt x="273" y="1034"/>
                  </a:cubicBezTo>
                  <a:cubicBezTo>
                    <a:pt x="261" y="1000"/>
                    <a:pt x="244" y="977"/>
                    <a:pt x="239" y="943"/>
                  </a:cubicBezTo>
                  <a:cubicBezTo>
                    <a:pt x="227" y="903"/>
                    <a:pt x="205" y="897"/>
                    <a:pt x="165" y="909"/>
                  </a:cubicBezTo>
                  <a:cubicBezTo>
                    <a:pt x="108" y="920"/>
                    <a:pt x="102" y="881"/>
                    <a:pt x="85" y="841"/>
                  </a:cubicBezTo>
                  <a:cubicBezTo>
                    <a:pt x="80" y="824"/>
                    <a:pt x="51" y="829"/>
                    <a:pt x="46" y="801"/>
                  </a:cubicBezTo>
                  <a:cubicBezTo>
                    <a:pt x="40" y="784"/>
                    <a:pt x="11" y="755"/>
                    <a:pt x="0" y="744"/>
                  </a:cubicBezTo>
                  <a:cubicBezTo>
                    <a:pt x="0" y="733"/>
                    <a:pt x="17" y="716"/>
                    <a:pt x="28" y="704"/>
                  </a:cubicBezTo>
                  <a:cubicBezTo>
                    <a:pt x="34" y="693"/>
                    <a:pt x="34" y="665"/>
                    <a:pt x="34" y="653"/>
                  </a:cubicBezTo>
                  <a:cubicBezTo>
                    <a:pt x="34" y="619"/>
                    <a:pt x="40" y="568"/>
                    <a:pt x="34" y="534"/>
                  </a:cubicBezTo>
                  <a:cubicBezTo>
                    <a:pt x="23" y="500"/>
                    <a:pt x="28" y="494"/>
                    <a:pt x="51" y="477"/>
                  </a:cubicBezTo>
                  <a:cubicBezTo>
                    <a:pt x="91" y="443"/>
                    <a:pt x="28" y="426"/>
                    <a:pt x="34" y="403"/>
                  </a:cubicBezTo>
                  <a:cubicBezTo>
                    <a:pt x="46" y="381"/>
                    <a:pt x="63" y="403"/>
                    <a:pt x="68" y="415"/>
                  </a:cubicBezTo>
                  <a:cubicBezTo>
                    <a:pt x="85" y="449"/>
                    <a:pt x="97" y="420"/>
                    <a:pt x="91" y="397"/>
                  </a:cubicBezTo>
                  <a:cubicBezTo>
                    <a:pt x="91" y="386"/>
                    <a:pt x="80" y="341"/>
                    <a:pt x="91" y="335"/>
                  </a:cubicBezTo>
                  <a:cubicBezTo>
                    <a:pt x="97" y="307"/>
                    <a:pt x="97" y="318"/>
                    <a:pt x="91" y="290"/>
                  </a:cubicBezTo>
                  <a:cubicBezTo>
                    <a:pt x="85" y="290"/>
                    <a:pt x="51" y="273"/>
                    <a:pt x="46" y="267"/>
                  </a:cubicBezTo>
                  <a:cubicBezTo>
                    <a:pt x="40" y="256"/>
                    <a:pt x="63" y="233"/>
                    <a:pt x="63" y="222"/>
                  </a:cubicBezTo>
                  <a:cubicBezTo>
                    <a:pt x="74" y="165"/>
                    <a:pt x="46" y="182"/>
                    <a:pt x="6" y="182"/>
                  </a:cubicBezTo>
                  <a:cubicBezTo>
                    <a:pt x="6" y="176"/>
                    <a:pt x="6" y="176"/>
                    <a:pt x="6" y="176"/>
                  </a:cubicBezTo>
                  <a:cubicBezTo>
                    <a:pt x="6" y="153"/>
                    <a:pt x="46" y="148"/>
                    <a:pt x="57" y="125"/>
                  </a:cubicBezTo>
                  <a:cubicBezTo>
                    <a:pt x="63" y="108"/>
                    <a:pt x="91" y="79"/>
                    <a:pt x="85" y="62"/>
                  </a:cubicBezTo>
                  <a:cubicBezTo>
                    <a:pt x="80" y="51"/>
                    <a:pt x="57" y="23"/>
                    <a:pt x="63" y="17"/>
                  </a:cubicBezTo>
                  <a:cubicBezTo>
                    <a:pt x="80" y="6"/>
                    <a:pt x="108" y="11"/>
                    <a:pt x="131" y="11"/>
                  </a:cubicBezTo>
                  <a:cubicBezTo>
                    <a:pt x="142" y="11"/>
                    <a:pt x="153" y="0"/>
                    <a:pt x="170" y="0"/>
                  </a:cubicBezTo>
                  <a:cubicBezTo>
                    <a:pt x="182" y="0"/>
                    <a:pt x="205" y="6"/>
                    <a:pt x="222" y="6"/>
                  </a:cubicBezTo>
                  <a:cubicBezTo>
                    <a:pt x="244" y="6"/>
                    <a:pt x="261" y="45"/>
                    <a:pt x="284" y="28"/>
                  </a:cubicBezTo>
                  <a:cubicBezTo>
                    <a:pt x="324" y="11"/>
                    <a:pt x="324" y="11"/>
                    <a:pt x="324" y="11"/>
                  </a:cubicBezTo>
                  <a:lnTo>
                    <a:pt x="324" y="11"/>
                  </a:lnTo>
                  <a:cubicBezTo>
                    <a:pt x="352" y="23"/>
                    <a:pt x="352" y="23"/>
                    <a:pt x="352" y="23"/>
                  </a:cubicBezTo>
                  <a:cubicBezTo>
                    <a:pt x="352" y="40"/>
                    <a:pt x="347" y="57"/>
                    <a:pt x="375" y="57"/>
                  </a:cubicBezTo>
                  <a:cubicBezTo>
                    <a:pt x="375" y="85"/>
                    <a:pt x="352" y="108"/>
                    <a:pt x="369" y="125"/>
                  </a:cubicBezTo>
                  <a:cubicBezTo>
                    <a:pt x="392" y="148"/>
                    <a:pt x="443" y="91"/>
                    <a:pt x="443" y="68"/>
                  </a:cubicBezTo>
                  <a:cubicBezTo>
                    <a:pt x="449" y="40"/>
                    <a:pt x="472" y="28"/>
                    <a:pt x="494" y="57"/>
                  </a:cubicBezTo>
                  <a:cubicBezTo>
                    <a:pt x="506" y="68"/>
                    <a:pt x="540" y="68"/>
                    <a:pt x="540" y="96"/>
                  </a:cubicBezTo>
                  <a:cubicBezTo>
                    <a:pt x="540" y="159"/>
                    <a:pt x="540" y="159"/>
                    <a:pt x="540" y="159"/>
                  </a:cubicBezTo>
                  <a:cubicBezTo>
                    <a:pt x="540" y="199"/>
                    <a:pt x="574" y="210"/>
                    <a:pt x="591" y="250"/>
                  </a:cubicBezTo>
                  <a:cubicBezTo>
                    <a:pt x="602" y="273"/>
                    <a:pt x="619" y="227"/>
                    <a:pt x="642" y="244"/>
                  </a:cubicBezTo>
                  <a:cubicBezTo>
                    <a:pt x="682" y="273"/>
                    <a:pt x="665" y="324"/>
                    <a:pt x="716" y="250"/>
                  </a:cubicBezTo>
                  <a:cubicBezTo>
                    <a:pt x="761" y="182"/>
                    <a:pt x="801" y="267"/>
                    <a:pt x="852" y="250"/>
                  </a:cubicBezTo>
                  <a:lnTo>
                    <a:pt x="852" y="250"/>
                  </a:lnTo>
                  <a:cubicBezTo>
                    <a:pt x="869" y="250"/>
                    <a:pt x="886" y="267"/>
                    <a:pt x="903" y="273"/>
                  </a:cubicBezTo>
                  <a:cubicBezTo>
                    <a:pt x="960" y="290"/>
                    <a:pt x="1023" y="324"/>
                    <a:pt x="1068" y="341"/>
                  </a:cubicBezTo>
                  <a:cubicBezTo>
                    <a:pt x="1114" y="363"/>
                    <a:pt x="1256" y="346"/>
                    <a:pt x="1267" y="403"/>
                  </a:cubicBezTo>
                  <a:cubicBezTo>
                    <a:pt x="1295" y="494"/>
                    <a:pt x="1318" y="454"/>
                    <a:pt x="1398" y="483"/>
                  </a:cubicBezTo>
                  <a:cubicBezTo>
                    <a:pt x="1437" y="500"/>
                    <a:pt x="1460" y="562"/>
                    <a:pt x="1483" y="591"/>
                  </a:cubicBezTo>
                  <a:cubicBezTo>
                    <a:pt x="1540" y="653"/>
                    <a:pt x="1636" y="676"/>
                    <a:pt x="1710" y="716"/>
                  </a:cubicBezTo>
                  <a:cubicBezTo>
                    <a:pt x="1722" y="721"/>
                    <a:pt x="1744" y="738"/>
                    <a:pt x="1773" y="755"/>
                  </a:cubicBezTo>
                  <a:cubicBezTo>
                    <a:pt x="1739" y="824"/>
                    <a:pt x="1739" y="824"/>
                    <a:pt x="1739" y="824"/>
                  </a:cubicBezTo>
                  <a:cubicBezTo>
                    <a:pt x="1739" y="858"/>
                    <a:pt x="1716" y="829"/>
                    <a:pt x="1699" y="824"/>
                  </a:cubicBezTo>
                  <a:cubicBezTo>
                    <a:pt x="1676" y="812"/>
                    <a:pt x="1670" y="835"/>
                    <a:pt x="1653" y="829"/>
                  </a:cubicBezTo>
                  <a:cubicBezTo>
                    <a:pt x="1597" y="790"/>
                    <a:pt x="1614" y="824"/>
                    <a:pt x="1579" y="852"/>
                  </a:cubicBezTo>
                  <a:cubicBezTo>
                    <a:pt x="1551" y="881"/>
                    <a:pt x="1489" y="943"/>
                    <a:pt x="1500" y="983"/>
                  </a:cubicBezTo>
                  <a:cubicBezTo>
                    <a:pt x="1506" y="1011"/>
                    <a:pt x="1511" y="1023"/>
                    <a:pt x="1534" y="1034"/>
                  </a:cubicBezTo>
                  <a:cubicBezTo>
                    <a:pt x="1563" y="1045"/>
                    <a:pt x="1579" y="1040"/>
                    <a:pt x="1585" y="1074"/>
                  </a:cubicBezTo>
                  <a:lnTo>
                    <a:pt x="1585" y="1074"/>
                  </a:lnTo>
                  <a:cubicBezTo>
                    <a:pt x="1574" y="1085"/>
                    <a:pt x="1574" y="1085"/>
                    <a:pt x="1574" y="1085"/>
                  </a:cubicBezTo>
                  <a:cubicBezTo>
                    <a:pt x="1568" y="1091"/>
                    <a:pt x="1557" y="1102"/>
                    <a:pt x="1557" y="1113"/>
                  </a:cubicBezTo>
                  <a:cubicBezTo>
                    <a:pt x="1557" y="1119"/>
                    <a:pt x="1563" y="1130"/>
                    <a:pt x="1563" y="1136"/>
                  </a:cubicBezTo>
                  <a:close/>
                  <a:moveTo>
                    <a:pt x="256" y="74"/>
                  </a:moveTo>
                  <a:lnTo>
                    <a:pt x="256" y="74"/>
                  </a:lnTo>
                  <a:cubicBezTo>
                    <a:pt x="256" y="68"/>
                    <a:pt x="256" y="68"/>
                    <a:pt x="256" y="62"/>
                  </a:cubicBezTo>
                  <a:cubicBezTo>
                    <a:pt x="256" y="57"/>
                    <a:pt x="250" y="51"/>
                    <a:pt x="244" y="51"/>
                  </a:cubicBezTo>
                  <a:cubicBezTo>
                    <a:pt x="244" y="51"/>
                    <a:pt x="239" y="51"/>
                    <a:pt x="233" y="51"/>
                  </a:cubicBezTo>
                  <a:cubicBezTo>
                    <a:pt x="227" y="57"/>
                    <a:pt x="222" y="62"/>
                    <a:pt x="227" y="68"/>
                  </a:cubicBezTo>
                  <a:cubicBezTo>
                    <a:pt x="233" y="68"/>
                    <a:pt x="227" y="74"/>
                    <a:pt x="227" y="79"/>
                  </a:cubicBezTo>
                  <a:cubicBezTo>
                    <a:pt x="233" y="85"/>
                    <a:pt x="239" y="85"/>
                    <a:pt x="244" y="85"/>
                  </a:cubicBezTo>
                  <a:cubicBezTo>
                    <a:pt x="256" y="74"/>
                    <a:pt x="256" y="74"/>
                    <a:pt x="256" y="74"/>
                  </a:cubicBezTo>
                  <a:close/>
                  <a:moveTo>
                    <a:pt x="182" y="45"/>
                  </a:moveTo>
                  <a:lnTo>
                    <a:pt x="182" y="45"/>
                  </a:lnTo>
                  <a:cubicBezTo>
                    <a:pt x="176" y="45"/>
                    <a:pt x="176" y="45"/>
                    <a:pt x="170" y="45"/>
                  </a:cubicBezTo>
                  <a:cubicBezTo>
                    <a:pt x="165" y="45"/>
                    <a:pt x="165" y="45"/>
                    <a:pt x="165" y="51"/>
                  </a:cubicBezTo>
                  <a:cubicBezTo>
                    <a:pt x="165" y="51"/>
                    <a:pt x="159" y="62"/>
                    <a:pt x="165" y="62"/>
                  </a:cubicBezTo>
                  <a:lnTo>
                    <a:pt x="170" y="62"/>
                  </a:lnTo>
                  <a:cubicBezTo>
                    <a:pt x="176" y="57"/>
                    <a:pt x="182" y="57"/>
                    <a:pt x="187" y="57"/>
                  </a:cubicBezTo>
                  <a:lnTo>
                    <a:pt x="182" y="45"/>
                  </a:lnTo>
                  <a:close/>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47" name="Freeform 151">
              <a:extLst>
                <a:ext uri="{FF2B5EF4-FFF2-40B4-BE49-F238E27FC236}">
                  <a16:creationId xmlns:a16="http://schemas.microsoft.com/office/drawing/2014/main" id="{0AABF578-B972-E241-863E-B0E9FE7CE4B7}"/>
                </a:ext>
              </a:extLst>
            </p:cNvPr>
            <p:cNvSpPr>
              <a:spLocks noChangeArrowheads="1"/>
            </p:cNvSpPr>
            <p:nvPr/>
          </p:nvSpPr>
          <p:spPr bwMode="auto">
            <a:xfrm>
              <a:off x="17770532" y="4028935"/>
              <a:ext cx="2501186" cy="3474434"/>
            </a:xfrm>
            <a:custGeom>
              <a:avLst/>
              <a:gdLst>
                <a:gd name="T0" fmla="*/ 461 w 3615"/>
                <a:gd name="T1" fmla="*/ 1539 h 5023"/>
                <a:gd name="T2" fmla="*/ 790 w 3615"/>
                <a:gd name="T3" fmla="*/ 1664 h 5023"/>
                <a:gd name="T4" fmla="*/ 1000 w 3615"/>
                <a:gd name="T5" fmla="*/ 1363 h 5023"/>
                <a:gd name="T6" fmla="*/ 949 w 3615"/>
                <a:gd name="T7" fmla="*/ 1130 h 5023"/>
                <a:gd name="T8" fmla="*/ 1046 w 3615"/>
                <a:gd name="T9" fmla="*/ 806 h 5023"/>
                <a:gd name="T10" fmla="*/ 1194 w 3615"/>
                <a:gd name="T11" fmla="*/ 608 h 5023"/>
                <a:gd name="T12" fmla="*/ 1262 w 3615"/>
                <a:gd name="T13" fmla="*/ 454 h 5023"/>
                <a:gd name="T14" fmla="*/ 1552 w 3615"/>
                <a:gd name="T15" fmla="*/ 289 h 5023"/>
                <a:gd name="T16" fmla="*/ 1648 w 3615"/>
                <a:gd name="T17" fmla="*/ 96 h 5023"/>
                <a:gd name="T18" fmla="*/ 1773 w 3615"/>
                <a:gd name="T19" fmla="*/ 22 h 5023"/>
                <a:gd name="T20" fmla="*/ 1909 w 3615"/>
                <a:gd name="T21" fmla="*/ 130 h 5023"/>
                <a:gd name="T22" fmla="*/ 2034 w 3615"/>
                <a:gd name="T23" fmla="*/ 176 h 5023"/>
                <a:gd name="T24" fmla="*/ 2421 w 3615"/>
                <a:gd name="T25" fmla="*/ 210 h 5023"/>
                <a:gd name="T26" fmla="*/ 2671 w 3615"/>
                <a:gd name="T27" fmla="*/ 380 h 5023"/>
                <a:gd name="T28" fmla="*/ 2887 w 3615"/>
                <a:gd name="T29" fmla="*/ 312 h 5023"/>
                <a:gd name="T30" fmla="*/ 3091 w 3615"/>
                <a:gd name="T31" fmla="*/ 335 h 5023"/>
                <a:gd name="T32" fmla="*/ 3267 w 3615"/>
                <a:gd name="T33" fmla="*/ 369 h 5023"/>
                <a:gd name="T34" fmla="*/ 3477 w 3615"/>
                <a:gd name="T35" fmla="*/ 380 h 5023"/>
                <a:gd name="T36" fmla="*/ 3591 w 3615"/>
                <a:gd name="T37" fmla="*/ 511 h 5023"/>
                <a:gd name="T38" fmla="*/ 3529 w 3615"/>
                <a:gd name="T39" fmla="*/ 750 h 5023"/>
                <a:gd name="T40" fmla="*/ 3603 w 3615"/>
                <a:gd name="T41" fmla="*/ 943 h 5023"/>
                <a:gd name="T42" fmla="*/ 3477 w 3615"/>
                <a:gd name="T43" fmla="*/ 1443 h 5023"/>
                <a:gd name="T44" fmla="*/ 3404 w 3615"/>
                <a:gd name="T45" fmla="*/ 1732 h 5023"/>
                <a:gd name="T46" fmla="*/ 3159 w 3615"/>
                <a:gd name="T47" fmla="*/ 1931 h 5023"/>
                <a:gd name="T48" fmla="*/ 3188 w 3615"/>
                <a:gd name="T49" fmla="*/ 2181 h 5023"/>
                <a:gd name="T50" fmla="*/ 3114 w 3615"/>
                <a:gd name="T51" fmla="*/ 2568 h 5023"/>
                <a:gd name="T52" fmla="*/ 3051 w 3615"/>
                <a:gd name="T53" fmla="*/ 2823 h 5023"/>
                <a:gd name="T54" fmla="*/ 2915 w 3615"/>
                <a:gd name="T55" fmla="*/ 2977 h 5023"/>
                <a:gd name="T56" fmla="*/ 3000 w 3615"/>
                <a:gd name="T57" fmla="*/ 3442 h 5023"/>
                <a:gd name="T58" fmla="*/ 2870 w 3615"/>
                <a:gd name="T59" fmla="*/ 3568 h 5023"/>
                <a:gd name="T60" fmla="*/ 2818 w 3615"/>
                <a:gd name="T61" fmla="*/ 3619 h 5023"/>
                <a:gd name="T62" fmla="*/ 2625 w 3615"/>
                <a:gd name="T63" fmla="*/ 3602 h 5023"/>
                <a:gd name="T64" fmla="*/ 2318 w 3615"/>
                <a:gd name="T65" fmla="*/ 3692 h 5023"/>
                <a:gd name="T66" fmla="*/ 2307 w 3615"/>
                <a:gd name="T67" fmla="*/ 3789 h 5023"/>
                <a:gd name="T68" fmla="*/ 2267 w 3615"/>
                <a:gd name="T69" fmla="*/ 4033 h 5023"/>
                <a:gd name="T70" fmla="*/ 2199 w 3615"/>
                <a:gd name="T71" fmla="*/ 4278 h 5023"/>
                <a:gd name="T72" fmla="*/ 1972 w 3615"/>
                <a:gd name="T73" fmla="*/ 4493 h 5023"/>
                <a:gd name="T74" fmla="*/ 1733 w 3615"/>
                <a:gd name="T75" fmla="*/ 4743 h 5023"/>
                <a:gd name="T76" fmla="*/ 1688 w 3615"/>
                <a:gd name="T77" fmla="*/ 4965 h 5023"/>
                <a:gd name="T78" fmla="*/ 1552 w 3615"/>
                <a:gd name="T79" fmla="*/ 4925 h 5023"/>
                <a:gd name="T80" fmla="*/ 1318 w 3615"/>
                <a:gd name="T81" fmla="*/ 4823 h 5023"/>
                <a:gd name="T82" fmla="*/ 1211 w 3615"/>
                <a:gd name="T83" fmla="*/ 4584 h 5023"/>
                <a:gd name="T84" fmla="*/ 1080 w 3615"/>
                <a:gd name="T85" fmla="*/ 4431 h 5023"/>
                <a:gd name="T86" fmla="*/ 904 w 3615"/>
                <a:gd name="T87" fmla="*/ 4454 h 5023"/>
                <a:gd name="T88" fmla="*/ 676 w 3615"/>
                <a:gd name="T89" fmla="*/ 4374 h 5023"/>
                <a:gd name="T90" fmla="*/ 557 w 3615"/>
                <a:gd name="T91" fmla="*/ 4226 h 5023"/>
                <a:gd name="T92" fmla="*/ 569 w 3615"/>
                <a:gd name="T93" fmla="*/ 4028 h 5023"/>
                <a:gd name="T94" fmla="*/ 767 w 3615"/>
                <a:gd name="T95" fmla="*/ 3738 h 5023"/>
                <a:gd name="T96" fmla="*/ 676 w 3615"/>
                <a:gd name="T97" fmla="*/ 3312 h 5023"/>
                <a:gd name="T98" fmla="*/ 375 w 3615"/>
                <a:gd name="T99" fmla="*/ 2988 h 5023"/>
                <a:gd name="T100" fmla="*/ 154 w 3615"/>
                <a:gd name="T101" fmla="*/ 2909 h 5023"/>
                <a:gd name="T102" fmla="*/ 35 w 3615"/>
                <a:gd name="T103" fmla="*/ 2857 h 5023"/>
                <a:gd name="T104" fmla="*/ 12 w 3615"/>
                <a:gd name="T105" fmla="*/ 2596 h 5023"/>
                <a:gd name="T106" fmla="*/ 211 w 3615"/>
                <a:gd name="T107" fmla="*/ 2528 h 5023"/>
                <a:gd name="T108" fmla="*/ 228 w 3615"/>
                <a:gd name="T109" fmla="*/ 2181 h 5023"/>
                <a:gd name="T110" fmla="*/ 449 w 3615"/>
                <a:gd name="T111" fmla="*/ 2039 h 5023"/>
                <a:gd name="T112" fmla="*/ 421 w 3615"/>
                <a:gd name="T113" fmla="*/ 1715 h 5023"/>
                <a:gd name="T114" fmla="*/ 387 w 3615"/>
                <a:gd name="T115" fmla="*/ 1573 h 5023"/>
                <a:gd name="T116" fmla="*/ 1256 w 3615"/>
                <a:gd name="T117" fmla="*/ 846 h 5023"/>
                <a:gd name="T118" fmla="*/ 1222 w 3615"/>
                <a:gd name="T119" fmla="*/ 846 h 5023"/>
                <a:gd name="T120" fmla="*/ 1358 w 3615"/>
                <a:gd name="T121" fmla="*/ 744 h 5023"/>
                <a:gd name="T122" fmla="*/ 1296 w 3615"/>
                <a:gd name="T123" fmla="*/ 789 h 5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615" h="5023">
                  <a:moveTo>
                    <a:pt x="415" y="1534"/>
                  </a:moveTo>
                  <a:lnTo>
                    <a:pt x="415" y="1534"/>
                  </a:lnTo>
                  <a:cubicBezTo>
                    <a:pt x="427" y="1534"/>
                    <a:pt x="432" y="1534"/>
                    <a:pt x="444" y="1534"/>
                  </a:cubicBezTo>
                  <a:cubicBezTo>
                    <a:pt x="449" y="1534"/>
                    <a:pt x="455" y="1534"/>
                    <a:pt x="461" y="1539"/>
                  </a:cubicBezTo>
                  <a:cubicBezTo>
                    <a:pt x="472" y="1551"/>
                    <a:pt x="483" y="1539"/>
                    <a:pt x="500" y="1539"/>
                  </a:cubicBezTo>
                  <a:cubicBezTo>
                    <a:pt x="512" y="1539"/>
                    <a:pt x="517" y="1545"/>
                    <a:pt x="523" y="1556"/>
                  </a:cubicBezTo>
                  <a:cubicBezTo>
                    <a:pt x="546" y="1613"/>
                    <a:pt x="591" y="1585"/>
                    <a:pt x="631" y="1585"/>
                  </a:cubicBezTo>
                  <a:cubicBezTo>
                    <a:pt x="688" y="1585"/>
                    <a:pt x="722" y="1693"/>
                    <a:pt x="790" y="1664"/>
                  </a:cubicBezTo>
                  <a:cubicBezTo>
                    <a:pt x="841" y="1647"/>
                    <a:pt x="875" y="1636"/>
                    <a:pt x="932" y="1636"/>
                  </a:cubicBezTo>
                  <a:cubicBezTo>
                    <a:pt x="978" y="1636"/>
                    <a:pt x="983" y="1585"/>
                    <a:pt x="995" y="1545"/>
                  </a:cubicBezTo>
                  <a:cubicBezTo>
                    <a:pt x="1000" y="1534"/>
                    <a:pt x="1091" y="1409"/>
                    <a:pt x="1052" y="1414"/>
                  </a:cubicBezTo>
                  <a:cubicBezTo>
                    <a:pt x="1000" y="1420"/>
                    <a:pt x="1029" y="1386"/>
                    <a:pt x="1000" y="1363"/>
                  </a:cubicBezTo>
                  <a:cubicBezTo>
                    <a:pt x="983" y="1352"/>
                    <a:pt x="949" y="1318"/>
                    <a:pt x="955" y="1295"/>
                  </a:cubicBezTo>
                  <a:cubicBezTo>
                    <a:pt x="955" y="1267"/>
                    <a:pt x="972" y="1238"/>
                    <a:pt x="961" y="1215"/>
                  </a:cubicBezTo>
                  <a:cubicBezTo>
                    <a:pt x="955" y="1198"/>
                    <a:pt x="938" y="1187"/>
                    <a:pt x="938" y="1170"/>
                  </a:cubicBezTo>
                  <a:cubicBezTo>
                    <a:pt x="932" y="1164"/>
                    <a:pt x="949" y="1142"/>
                    <a:pt x="949" y="1130"/>
                  </a:cubicBezTo>
                  <a:cubicBezTo>
                    <a:pt x="966" y="1091"/>
                    <a:pt x="955" y="1062"/>
                    <a:pt x="978" y="1022"/>
                  </a:cubicBezTo>
                  <a:cubicBezTo>
                    <a:pt x="983" y="1011"/>
                    <a:pt x="1063" y="920"/>
                    <a:pt x="1034" y="914"/>
                  </a:cubicBezTo>
                  <a:cubicBezTo>
                    <a:pt x="1006" y="914"/>
                    <a:pt x="1000" y="897"/>
                    <a:pt x="1012" y="880"/>
                  </a:cubicBezTo>
                  <a:cubicBezTo>
                    <a:pt x="1029" y="857"/>
                    <a:pt x="1029" y="823"/>
                    <a:pt x="1046" y="806"/>
                  </a:cubicBezTo>
                  <a:cubicBezTo>
                    <a:pt x="1063" y="778"/>
                    <a:pt x="1103" y="778"/>
                    <a:pt x="1103" y="738"/>
                  </a:cubicBezTo>
                  <a:cubicBezTo>
                    <a:pt x="1103" y="721"/>
                    <a:pt x="1086" y="693"/>
                    <a:pt x="1091" y="676"/>
                  </a:cubicBezTo>
                  <a:cubicBezTo>
                    <a:pt x="1097" y="659"/>
                    <a:pt x="1103" y="619"/>
                    <a:pt x="1108" y="608"/>
                  </a:cubicBezTo>
                  <a:cubicBezTo>
                    <a:pt x="1120" y="596"/>
                    <a:pt x="1165" y="653"/>
                    <a:pt x="1194" y="608"/>
                  </a:cubicBezTo>
                  <a:cubicBezTo>
                    <a:pt x="1199" y="596"/>
                    <a:pt x="1188" y="585"/>
                    <a:pt x="1199" y="568"/>
                  </a:cubicBezTo>
                  <a:cubicBezTo>
                    <a:pt x="1216" y="551"/>
                    <a:pt x="1245" y="551"/>
                    <a:pt x="1222" y="522"/>
                  </a:cubicBezTo>
                  <a:cubicBezTo>
                    <a:pt x="1211" y="500"/>
                    <a:pt x="1233" y="505"/>
                    <a:pt x="1245" y="505"/>
                  </a:cubicBezTo>
                  <a:cubicBezTo>
                    <a:pt x="1256" y="511"/>
                    <a:pt x="1250" y="466"/>
                    <a:pt x="1262" y="454"/>
                  </a:cubicBezTo>
                  <a:cubicBezTo>
                    <a:pt x="1284" y="443"/>
                    <a:pt x="1330" y="460"/>
                    <a:pt x="1353" y="454"/>
                  </a:cubicBezTo>
                  <a:cubicBezTo>
                    <a:pt x="1409" y="477"/>
                    <a:pt x="1392" y="420"/>
                    <a:pt x="1404" y="392"/>
                  </a:cubicBezTo>
                  <a:cubicBezTo>
                    <a:pt x="1415" y="346"/>
                    <a:pt x="1421" y="369"/>
                    <a:pt x="1461" y="363"/>
                  </a:cubicBezTo>
                  <a:cubicBezTo>
                    <a:pt x="1500" y="358"/>
                    <a:pt x="1523" y="306"/>
                    <a:pt x="1552" y="289"/>
                  </a:cubicBezTo>
                  <a:cubicBezTo>
                    <a:pt x="1574" y="278"/>
                    <a:pt x="1597" y="267"/>
                    <a:pt x="1614" y="255"/>
                  </a:cubicBezTo>
                  <a:cubicBezTo>
                    <a:pt x="1654" y="227"/>
                    <a:pt x="1614" y="227"/>
                    <a:pt x="1614" y="198"/>
                  </a:cubicBezTo>
                  <a:cubicBezTo>
                    <a:pt x="1625" y="187"/>
                    <a:pt x="1608" y="153"/>
                    <a:pt x="1620" y="136"/>
                  </a:cubicBezTo>
                  <a:cubicBezTo>
                    <a:pt x="1631" y="125"/>
                    <a:pt x="1642" y="113"/>
                    <a:pt x="1648" y="96"/>
                  </a:cubicBezTo>
                  <a:cubicBezTo>
                    <a:pt x="1665" y="74"/>
                    <a:pt x="1665" y="39"/>
                    <a:pt x="1688" y="22"/>
                  </a:cubicBezTo>
                  <a:cubicBezTo>
                    <a:pt x="1711" y="0"/>
                    <a:pt x="1745" y="0"/>
                    <a:pt x="1779" y="0"/>
                  </a:cubicBezTo>
                  <a:lnTo>
                    <a:pt x="1779" y="0"/>
                  </a:lnTo>
                  <a:cubicBezTo>
                    <a:pt x="1779" y="5"/>
                    <a:pt x="1773" y="11"/>
                    <a:pt x="1773" y="22"/>
                  </a:cubicBezTo>
                  <a:cubicBezTo>
                    <a:pt x="1773" y="39"/>
                    <a:pt x="1790" y="45"/>
                    <a:pt x="1796" y="56"/>
                  </a:cubicBezTo>
                  <a:cubicBezTo>
                    <a:pt x="1802" y="56"/>
                    <a:pt x="1847" y="56"/>
                    <a:pt x="1847" y="68"/>
                  </a:cubicBezTo>
                  <a:cubicBezTo>
                    <a:pt x="1858" y="68"/>
                    <a:pt x="1875" y="119"/>
                    <a:pt x="1898" y="125"/>
                  </a:cubicBezTo>
                  <a:lnTo>
                    <a:pt x="1909" y="130"/>
                  </a:lnTo>
                  <a:cubicBezTo>
                    <a:pt x="1926" y="136"/>
                    <a:pt x="1926" y="170"/>
                    <a:pt x="1932" y="182"/>
                  </a:cubicBezTo>
                  <a:cubicBezTo>
                    <a:pt x="1944" y="216"/>
                    <a:pt x="1961" y="159"/>
                    <a:pt x="1978" y="193"/>
                  </a:cubicBezTo>
                  <a:cubicBezTo>
                    <a:pt x="1955" y="267"/>
                    <a:pt x="2017" y="221"/>
                    <a:pt x="2023" y="198"/>
                  </a:cubicBezTo>
                  <a:cubicBezTo>
                    <a:pt x="2034" y="176"/>
                    <a:pt x="2034" y="176"/>
                    <a:pt x="2034" y="176"/>
                  </a:cubicBezTo>
                  <a:cubicBezTo>
                    <a:pt x="2046" y="136"/>
                    <a:pt x="2063" y="182"/>
                    <a:pt x="2091" y="182"/>
                  </a:cubicBezTo>
                  <a:cubicBezTo>
                    <a:pt x="2103" y="221"/>
                    <a:pt x="2148" y="182"/>
                    <a:pt x="2165" y="187"/>
                  </a:cubicBezTo>
                  <a:cubicBezTo>
                    <a:pt x="2171" y="221"/>
                    <a:pt x="2250" y="142"/>
                    <a:pt x="2262" y="136"/>
                  </a:cubicBezTo>
                  <a:cubicBezTo>
                    <a:pt x="2335" y="108"/>
                    <a:pt x="2370" y="204"/>
                    <a:pt x="2421" y="210"/>
                  </a:cubicBezTo>
                  <a:cubicBezTo>
                    <a:pt x="2432" y="210"/>
                    <a:pt x="2466" y="198"/>
                    <a:pt x="2466" y="204"/>
                  </a:cubicBezTo>
                  <a:cubicBezTo>
                    <a:pt x="2483" y="210"/>
                    <a:pt x="2540" y="312"/>
                    <a:pt x="2540" y="312"/>
                  </a:cubicBezTo>
                  <a:cubicBezTo>
                    <a:pt x="2546" y="329"/>
                    <a:pt x="2580" y="352"/>
                    <a:pt x="2597" y="358"/>
                  </a:cubicBezTo>
                  <a:cubicBezTo>
                    <a:pt x="2608" y="363"/>
                    <a:pt x="2659" y="392"/>
                    <a:pt x="2671" y="380"/>
                  </a:cubicBezTo>
                  <a:cubicBezTo>
                    <a:pt x="2693" y="352"/>
                    <a:pt x="2682" y="363"/>
                    <a:pt x="2711" y="369"/>
                  </a:cubicBezTo>
                  <a:cubicBezTo>
                    <a:pt x="2745" y="375"/>
                    <a:pt x="2750" y="358"/>
                    <a:pt x="2762" y="341"/>
                  </a:cubicBezTo>
                  <a:cubicBezTo>
                    <a:pt x="2773" y="324"/>
                    <a:pt x="2796" y="335"/>
                    <a:pt x="2807" y="341"/>
                  </a:cubicBezTo>
                  <a:cubicBezTo>
                    <a:pt x="2818" y="346"/>
                    <a:pt x="2875" y="318"/>
                    <a:pt x="2887" y="312"/>
                  </a:cubicBezTo>
                  <a:cubicBezTo>
                    <a:pt x="2915" y="295"/>
                    <a:pt x="2932" y="335"/>
                    <a:pt x="2955" y="329"/>
                  </a:cubicBezTo>
                  <a:cubicBezTo>
                    <a:pt x="3006" y="324"/>
                    <a:pt x="2989" y="392"/>
                    <a:pt x="3034" y="409"/>
                  </a:cubicBezTo>
                  <a:cubicBezTo>
                    <a:pt x="3051" y="414"/>
                    <a:pt x="3074" y="403"/>
                    <a:pt x="3068" y="380"/>
                  </a:cubicBezTo>
                  <a:cubicBezTo>
                    <a:pt x="3063" y="358"/>
                    <a:pt x="3080" y="352"/>
                    <a:pt x="3091" y="335"/>
                  </a:cubicBezTo>
                  <a:cubicBezTo>
                    <a:pt x="3131" y="324"/>
                    <a:pt x="3114" y="341"/>
                    <a:pt x="3137" y="346"/>
                  </a:cubicBezTo>
                  <a:lnTo>
                    <a:pt x="3142" y="352"/>
                  </a:lnTo>
                  <a:cubicBezTo>
                    <a:pt x="3142" y="369"/>
                    <a:pt x="3193" y="386"/>
                    <a:pt x="3205" y="380"/>
                  </a:cubicBezTo>
                  <a:cubicBezTo>
                    <a:pt x="3222" y="375"/>
                    <a:pt x="3250" y="369"/>
                    <a:pt x="3267" y="369"/>
                  </a:cubicBezTo>
                  <a:cubicBezTo>
                    <a:pt x="3301" y="380"/>
                    <a:pt x="3330" y="358"/>
                    <a:pt x="3364" y="369"/>
                  </a:cubicBezTo>
                  <a:cubicBezTo>
                    <a:pt x="3375" y="369"/>
                    <a:pt x="3392" y="369"/>
                    <a:pt x="3404" y="375"/>
                  </a:cubicBezTo>
                  <a:cubicBezTo>
                    <a:pt x="3421" y="380"/>
                    <a:pt x="3438" y="386"/>
                    <a:pt x="3455" y="386"/>
                  </a:cubicBezTo>
                  <a:cubicBezTo>
                    <a:pt x="3466" y="380"/>
                    <a:pt x="3472" y="380"/>
                    <a:pt x="3477" y="380"/>
                  </a:cubicBezTo>
                  <a:lnTo>
                    <a:pt x="3477" y="380"/>
                  </a:lnTo>
                  <a:cubicBezTo>
                    <a:pt x="3495" y="414"/>
                    <a:pt x="3495" y="414"/>
                    <a:pt x="3495" y="414"/>
                  </a:cubicBezTo>
                  <a:cubicBezTo>
                    <a:pt x="3517" y="437"/>
                    <a:pt x="3517" y="443"/>
                    <a:pt x="3529" y="477"/>
                  </a:cubicBezTo>
                  <a:cubicBezTo>
                    <a:pt x="3540" y="505"/>
                    <a:pt x="3568" y="511"/>
                    <a:pt x="3591" y="511"/>
                  </a:cubicBezTo>
                  <a:cubicBezTo>
                    <a:pt x="3608" y="545"/>
                    <a:pt x="3591" y="579"/>
                    <a:pt x="3574" y="613"/>
                  </a:cubicBezTo>
                  <a:cubicBezTo>
                    <a:pt x="3546" y="664"/>
                    <a:pt x="3568" y="642"/>
                    <a:pt x="3580" y="687"/>
                  </a:cubicBezTo>
                  <a:cubicBezTo>
                    <a:pt x="3580" y="704"/>
                    <a:pt x="3546" y="710"/>
                    <a:pt x="3534" y="716"/>
                  </a:cubicBezTo>
                  <a:cubicBezTo>
                    <a:pt x="3517" y="721"/>
                    <a:pt x="3517" y="738"/>
                    <a:pt x="3529" y="750"/>
                  </a:cubicBezTo>
                  <a:cubicBezTo>
                    <a:pt x="3546" y="772"/>
                    <a:pt x="3523" y="789"/>
                    <a:pt x="3551" y="806"/>
                  </a:cubicBezTo>
                  <a:cubicBezTo>
                    <a:pt x="3574" y="818"/>
                    <a:pt x="3563" y="841"/>
                    <a:pt x="3568" y="869"/>
                  </a:cubicBezTo>
                  <a:cubicBezTo>
                    <a:pt x="3574" y="886"/>
                    <a:pt x="3557" y="914"/>
                    <a:pt x="3563" y="920"/>
                  </a:cubicBezTo>
                  <a:cubicBezTo>
                    <a:pt x="3568" y="931"/>
                    <a:pt x="3614" y="926"/>
                    <a:pt x="3603" y="943"/>
                  </a:cubicBezTo>
                  <a:cubicBezTo>
                    <a:pt x="3568" y="994"/>
                    <a:pt x="3603" y="977"/>
                    <a:pt x="3585" y="1022"/>
                  </a:cubicBezTo>
                  <a:cubicBezTo>
                    <a:pt x="3568" y="1079"/>
                    <a:pt x="3529" y="1164"/>
                    <a:pt x="3529" y="1227"/>
                  </a:cubicBezTo>
                  <a:cubicBezTo>
                    <a:pt x="3529" y="1289"/>
                    <a:pt x="3529" y="1346"/>
                    <a:pt x="3500" y="1403"/>
                  </a:cubicBezTo>
                  <a:cubicBezTo>
                    <a:pt x="3500" y="1414"/>
                    <a:pt x="3483" y="1431"/>
                    <a:pt x="3477" y="1443"/>
                  </a:cubicBezTo>
                  <a:cubicBezTo>
                    <a:pt x="3466" y="1471"/>
                    <a:pt x="3489" y="1500"/>
                    <a:pt x="3461" y="1534"/>
                  </a:cubicBezTo>
                  <a:cubicBezTo>
                    <a:pt x="3455" y="1539"/>
                    <a:pt x="3415" y="1579"/>
                    <a:pt x="3404" y="1585"/>
                  </a:cubicBezTo>
                  <a:cubicBezTo>
                    <a:pt x="3387" y="1585"/>
                    <a:pt x="3364" y="1602"/>
                    <a:pt x="3375" y="1624"/>
                  </a:cubicBezTo>
                  <a:cubicBezTo>
                    <a:pt x="3392" y="1647"/>
                    <a:pt x="3404" y="1704"/>
                    <a:pt x="3404" y="1732"/>
                  </a:cubicBezTo>
                  <a:cubicBezTo>
                    <a:pt x="3404" y="1766"/>
                    <a:pt x="3347" y="1761"/>
                    <a:pt x="3347" y="1784"/>
                  </a:cubicBezTo>
                  <a:cubicBezTo>
                    <a:pt x="3341" y="1818"/>
                    <a:pt x="3324" y="1823"/>
                    <a:pt x="3296" y="1823"/>
                  </a:cubicBezTo>
                  <a:cubicBezTo>
                    <a:pt x="3262" y="1823"/>
                    <a:pt x="3250" y="1869"/>
                    <a:pt x="3250" y="1897"/>
                  </a:cubicBezTo>
                  <a:cubicBezTo>
                    <a:pt x="3250" y="1937"/>
                    <a:pt x="3182" y="1909"/>
                    <a:pt x="3159" y="1931"/>
                  </a:cubicBezTo>
                  <a:cubicBezTo>
                    <a:pt x="3165" y="1926"/>
                    <a:pt x="3165" y="1926"/>
                    <a:pt x="3159" y="1926"/>
                  </a:cubicBezTo>
                  <a:cubicBezTo>
                    <a:pt x="3148" y="1982"/>
                    <a:pt x="3023" y="2039"/>
                    <a:pt x="3080" y="2090"/>
                  </a:cubicBezTo>
                  <a:cubicBezTo>
                    <a:pt x="3108" y="2124"/>
                    <a:pt x="3091" y="2130"/>
                    <a:pt x="3097" y="2170"/>
                  </a:cubicBezTo>
                  <a:cubicBezTo>
                    <a:pt x="3108" y="2210"/>
                    <a:pt x="3159" y="2181"/>
                    <a:pt x="3188" y="2181"/>
                  </a:cubicBezTo>
                  <a:cubicBezTo>
                    <a:pt x="3205" y="2221"/>
                    <a:pt x="3205" y="2346"/>
                    <a:pt x="3148" y="2363"/>
                  </a:cubicBezTo>
                  <a:cubicBezTo>
                    <a:pt x="3125" y="2369"/>
                    <a:pt x="3051" y="2363"/>
                    <a:pt x="3091" y="2414"/>
                  </a:cubicBezTo>
                  <a:cubicBezTo>
                    <a:pt x="3108" y="2437"/>
                    <a:pt x="3103" y="2477"/>
                    <a:pt x="3074" y="2488"/>
                  </a:cubicBezTo>
                  <a:cubicBezTo>
                    <a:pt x="3057" y="2528"/>
                    <a:pt x="3091" y="2539"/>
                    <a:pt x="3114" y="2568"/>
                  </a:cubicBezTo>
                  <a:cubicBezTo>
                    <a:pt x="3131" y="2585"/>
                    <a:pt x="3120" y="2596"/>
                    <a:pt x="3108" y="2607"/>
                  </a:cubicBezTo>
                  <a:cubicBezTo>
                    <a:pt x="3091" y="2624"/>
                    <a:pt x="3108" y="2636"/>
                    <a:pt x="3120" y="2647"/>
                  </a:cubicBezTo>
                  <a:cubicBezTo>
                    <a:pt x="3137" y="2658"/>
                    <a:pt x="3131" y="2738"/>
                    <a:pt x="3125" y="2761"/>
                  </a:cubicBezTo>
                  <a:cubicBezTo>
                    <a:pt x="3114" y="2801"/>
                    <a:pt x="3063" y="2783"/>
                    <a:pt x="3051" y="2823"/>
                  </a:cubicBezTo>
                  <a:cubicBezTo>
                    <a:pt x="3040" y="2846"/>
                    <a:pt x="3057" y="2880"/>
                    <a:pt x="3034" y="2897"/>
                  </a:cubicBezTo>
                  <a:cubicBezTo>
                    <a:pt x="3017" y="2914"/>
                    <a:pt x="2995" y="2914"/>
                    <a:pt x="2983" y="2925"/>
                  </a:cubicBezTo>
                  <a:cubicBezTo>
                    <a:pt x="2972" y="2937"/>
                    <a:pt x="2983" y="2948"/>
                    <a:pt x="2966" y="2954"/>
                  </a:cubicBezTo>
                  <a:cubicBezTo>
                    <a:pt x="2949" y="2965"/>
                    <a:pt x="2915" y="2943"/>
                    <a:pt x="2915" y="2977"/>
                  </a:cubicBezTo>
                  <a:cubicBezTo>
                    <a:pt x="2915" y="2994"/>
                    <a:pt x="2921" y="3039"/>
                    <a:pt x="2932" y="3051"/>
                  </a:cubicBezTo>
                  <a:cubicBezTo>
                    <a:pt x="2955" y="3085"/>
                    <a:pt x="2983" y="3102"/>
                    <a:pt x="3000" y="3147"/>
                  </a:cubicBezTo>
                  <a:cubicBezTo>
                    <a:pt x="3040" y="3238"/>
                    <a:pt x="2955" y="3272"/>
                    <a:pt x="2966" y="3346"/>
                  </a:cubicBezTo>
                  <a:cubicBezTo>
                    <a:pt x="2972" y="3380"/>
                    <a:pt x="2989" y="3414"/>
                    <a:pt x="3000" y="3442"/>
                  </a:cubicBezTo>
                  <a:cubicBezTo>
                    <a:pt x="3006" y="3465"/>
                    <a:pt x="2966" y="3494"/>
                    <a:pt x="2961" y="3516"/>
                  </a:cubicBezTo>
                  <a:cubicBezTo>
                    <a:pt x="2955" y="3533"/>
                    <a:pt x="2949" y="3539"/>
                    <a:pt x="2932" y="3550"/>
                  </a:cubicBezTo>
                  <a:cubicBezTo>
                    <a:pt x="2921" y="3556"/>
                    <a:pt x="2909" y="3556"/>
                    <a:pt x="2892" y="3562"/>
                  </a:cubicBezTo>
                  <a:cubicBezTo>
                    <a:pt x="2887" y="3562"/>
                    <a:pt x="2875" y="3562"/>
                    <a:pt x="2870" y="3568"/>
                  </a:cubicBezTo>
                  <a:cubicBezTo>
                    <a:pt x="2864" y="3573"/>
                    <a:pt x="2870" y="3590"/>
                    <a:pt x="2875" y="3602"/>
                  </a:cubicBezTo>
                  <a:lnTo>
                    <a:pt x="2875" y="3602"/>
                  </a:lnTo>
                  <a:cubicBezTo>
                    <a:pt x="2853" y="3613"/>
                    <a:pt x="2853" y="3613"/>
                    <a:pt x="2853" y="3613"/>
                  </a:cubicBezTo>
                  <a:cubicBezTo>
                    <a:pt x="2841" y="3619"/>
                    <a:pt x="2830" y="3624"/>
                    <a:pt x="2818" y="3619"/>
                  </a:cubicBezTo>
                  <a:cubicBezTo>
                    <a:pt x="2807" y="3613"/>
                    <a:pt x="2807" y="3607"/>
                    <a:pt x="2796" y="3607"/>
                  </a:cubicBezTo>
                  <a:cubicBezTo>
                    <a:pt x="2773" y="3613"/>
                    <a:pt x="2756" y="3636"/>
                    <a:pt x="2733" y="3647"/>
                  </a:cubicBezTo>
                  <a:cubicBezTo>
                    <a:pt x="2733" y="3658"/>
                    <a:pt x="2722" y="3658"/>
                    <a:pt x="2716" y="3658"/>
                  </a:cubicBezTo>
                  <a:cubicBezTo>
                    <a:pt x="2682" y="3613"/>
                    <a:pt x="2699" y="3602"/>
                    <a:pt x="2625" y="3602"/>
                  </a:cubicBezTo>
                  <a:cubicBezTo>
                    <a:pt x="2585" y="3602"/>
                    <a:pt x="2512" y="3573"/>
                    <a:pt x="2495" y="3533"/>
                  </a:cubicBezTo>
                  <a:cubicBezTo>
                    <a:pt x="2489" y="3528"/>
                    <a:pt x="2489" y="3505"/>
                    <a:pt x="2477" y="3505"/>
                  </a:cubicBezTo>
                  <a:cubicBezTo>
                    <a:pt x="2438" y="3505"/>
                    <a:pt x="2409" y="3528"/>
                    <a:pt x="2398" y="3568"/>
                  </a:cubicBezTo>
                  <a:cubicBezTo>
                    <a:pt x="2375" y="3624"/>
                    <a:pt x="2387" y="3658"/>
                    <a:pt x="2318" y="3692"/>
                  </a:cubicBezTo>
                  <a:cubicBezTo>
                    <a:pt x="2273" y="3715"/>
                    <a:pt x="2284" y="3698"/>
                    <a:pt x="2245" y="3687"/>
                  </a:cubicBezTo>
                  <a:cubicBezTo>
                    <a:pt x="2194" y="3670"/>
                    <a:pt x="2216" y="3732"/>
                    <a:pt x="2205" y="3755"/>
                  </a:cubicBezTo>
                  <a:cubicBezTo>
                    <a:pt x="2188" y="3789"/>
                    <a:pt x="2273" y="3795"/>
                    <a:pt x="2290" y="3795"/>
                  </a:cubicBezTo>
                  <a:lnTo>
                    <a:pt x="2307" y="3789"/>
                  </a:lnTo>
                  <a:cubicBezTo>
                    <a:pt x="2318" y="3789"/>
                    <a:pt x="2307" y="3846"/>
                    <a:pt x="2307" y="3852"/>
                  </a:cubicBezTo>
                  <a:cubicBezTo>
                    <a:pt x="2307" y="3869"/>
                    <a:pt x="2301" y="3948"/>
                    <a:pt x="2307" y="3954"/>
                  </a:cubicBezTo>
                  <a:cubicBezTo>
                    <a:pt x="2330" y="3960"/>
                    <a:pt x="2347" y="3994"/>
                    <a:pt x="2324" y="4011"/>
                  </a:cubicBezTo>
                  <a:cubicBezTo>
                    <a:pt x="2307" y="4028"/>
                    <a:pt x="2279" y="4022"/>
                    <a:pt x="2267" y="4033"/>
                  </a:cubicBezTo>
                  <a:cubicBezTo>
                    <a:pt x="2239" y="4062"/>
                    <a:pt x="2262" y="4079"/>
                    <a:pt x="2273" y="4102"/>
                  </a:cubicBezTo>
                  <a:cubicBezTo>
                    <a:pt x="2279" y="4119"/>
                    <a:pt x="2330" y="4164"/>
                    <a:pt x="2324" y="4175"/>
                  </a:cubicBezTo>
                  <a:cubicBezTo>
                    <a:pt x="2324" y="4181"/>
                    <a:pt x="2284" y="4204"/>
                    <a:pt x="2273" y="4209"/>
                  </a:cubicBezTo>
                  <a:cubicBezTo>
                    <a:pt x="2245" y="4238"/>
                    <a:pt x="2239" y="4266"/>
                    <a:pt x="2199" y="4278"/>
                  </a:cubicBezTo>
                  <a:cubicBezTo>
                    <a:pt x="2171" y="4289"/>
                    <a:pt x="2199" y="4323"/>
                    <a:pt x="2199" y="4340"/>
                  </a:cubicBezTo>
                  <a:cubicBezTo>
                    <a:pt x="2199" y="4380"/>
                    <a:pt x="2074" y="4408"/>
                    <a:pt x="2046" y="4397"/>
                  </a:cubicBezTo>
                  <a:cubicBezTo>
                    <a:pt x="2034" y="4391"/>
                    <a:pt x="2017" y="4374"/>
                    <a:pt x="2006" y="4374"/>
                  </a:cubicBezTo>
                  <a:cubicBezTo>
                    <a:pt x="1989" y="4408"/>
                    <a:pt x="1983" y="4454"/>
                    <a:pt x="1972" y="4493"/>
                  </a:cubicBezTo>
                  <a:cubicBezTo>
                    <a:pt x="1961" y="4545"/>
                    <a:pt x="1938" y="4556"/>
                    <a:pt x="1909" y="4596"/>
                  </a:cubicBezTo>
                  <a:cubicBezTo>
                    <a:pt x="1892" y="4624"/>
                    <a:pt x="1915" y="4641"/>
                    <a:pt x="1915" y="4664"/>
                  </a:cubicBezTo>
                  <a:cubicBezTo>
                    <a:pt x="1904" y="4664"/>
                    <a:pt x="1892" y="4664"/>
                    <a:pt x="1875" y="4664"/>
                  </a:cubicBezTo>
                  <a:cubicBezTo>
                    <a:pt x="1830" y="4727"/>
                    <a:pt x="1767" y="4687"/>
                    <a:pt x="1733" y="4743"/>
                  </a:cubicBezTo>
                  <a:cubicBezTo>
                    <a:pt x="1705" y="4789"/>
                    <a:pt x="1642" y="4795"/>
                    <a:pt x="1637" y="4829"/>
                  </a:cubicBezTo>
                  <a:cubicBezTo>
                    <a:pt x="1631" y="4857"/>
                    <a:pt x="1642" y="4914"/>
                    <a:pt x="1659" y="4931"/>
                  </a:cubicBezTo>
                  <a:cubicBezTo>
                    <a:pt x="1665" y="4937"/>
                    <a:pt x="1694" y="4959"/>
                    <a:pt x="1688" y="4965"/>
                  </a:cubicBezTo>
                  <a:cubicBezTo>
                    <a:pt x="1688" y="4965"/>
                    <a:pt x="1694" y="4965"/>
                    <a:pt x="1688" y="4965"/>
                  </a:cubicBezTo>
                  <a:cubicBezTo>
                    <a:pt x="1688" y="4971"/>
                    <a:pt x="1648" y="4982"/>
                    <a:pt x="1642" y="4988"/>
                  </a:cubicBezTo>
                  <a:cubicBezTo>
                    <a:pt x="1631" y="4999"/>
                    <a:pt x="1608" y="5022"/>
                    <a:pt x="1591" y="5022"/>
                  </a:cubicBezTo>
                  <a:cubicBezTo>
                    <a:pt x="1591" y="5011"/>
                    <a:pt x="1563" y="4988"/>
                    <a:pt x="1552" y="4977"/>
                  </a:cubicBezTo>
                  <a:cubicBezTo>
                    <a:pt x="1546" y="4965"/>
                    <a:pt x="1563" y="4937"/>
                    <a:pt x="1552" y="4925"/>
                  </a:cubicBezTo>
                  <a:cubicBezTo>
                    <a:pt x="1552" y="4903"/>
                    <a:pt x="1563" y="4869"/>
                    <a:pt x="1540" y="4846"/>
                  </a:cubicBezTo>
                  <a:cubicBezTo>
                    <a:pt x="1523" y="4829"/>
                    <a:pt x="1466" y="4829"/>
                    <a:pt x="1461" y="4806"/>
                  </a:cubicBezTo>
                  <a:cubicBezTo>
                    <a:pt x="1432" y="4800"/>
                    <a:pt x="1415" y="4817"/>
                    <a:pt x="1381" y="4812"/>
                  </a:cubicBezTo>
                  <a:cubicBezTo>
                    <a:pt x="1375" y="4789"/>
                    <a:pt x="1330" y="4817"/>
                    <a:pt x="1318" y="4823"/>
                  </a:cubicBezTo>
                  <a:cubicBezTo>
                    <a:pt x="1267" y="4817"/>
                    <a:pt x="1267" y="4817"/>
                    <a:pt x="1267" y="4817"/>
                  </a:cubicBezTo>
                  <a:cubicBezTo>
                    <a:pt x="1245" y="4761"/>
                    <a:pt x="1245" y="4761"/>
                    <a:pt x="1245" y="4761"/>
                  </a:cubicBezTo>
                  <a:cubicBezTo>
                    <a:pt x="1279" y="4749"/>
                    <a:pt x="1370" y="4715"/>
                    <a:pt x="1347" y="4670"/>
                  </a:cubicBezTo>
                  <a:cubicBezTo>
                    <a:pt x="1330" y="4630"/>
                    <a:pt x="1256" y="4579"/>
                    <a:pt x="1211" y="4584"/>
                  </a:cubicBezTo>
                  <a:cubicBezTo>
                    <a:pt x="1148" y="4596"/>
                    <a:pt x="1154" y="4579"/>
                    <a:pt x="1137" y="4533"/>
                  </a:cubicBezTo>
                  <a:cubicBezTo>
                    <a:pt x="1131" y="4516"/>
                    <a:pt x="1114" y="4511"/>
                    <a:pt x="1103" y="4493"/>
                  </a:cubicBezTo>
                  <a:cubicBezTo>
                    <a:pt x="1086" y="4477"/>
                    <a:pt x="1086" y="4459"/>
                    <a:pt x="1086" y="4431"/>
                  </a:cubicBezTo>
                  <a:cubicBezTo>
                    <a:pt x="1080" y="4431"/>
                    <a:pt x="1080" y="4431"/>
                    <a:pt x="1080" y="4431"/>
                  </a:cubicBezTo>
                  <a:cubicBezTo>
                    <a:pt x="1000" y="4454"/>
                    <a:pt x="1097" y="4584"/>
                    <a:pt x="978" y="4556"/>
                  </a:cubicBezTo>
                  <a:cubicBezTo>
                    <a:pt x="898" y="4545"/>
                    <a:pt x="898" y="4545"/>
                    <a:pt x="898" y="4545"/>
                  </a:cubicBezTo>
                  <a:lnTo>
                    <a:pt x="898" y="4545"/>
                  </a:lnTo>
                  <a:cubicBezTo>
                    <a:pt x="898" y="4533"/>
                    <a:pt x="909" y="4459"/>
                    <a:pt x="904" y="4454"/>
                  </a:cubicBezTo>
                  <a:cubicBezTo>
                    <a:pt x="887" y="4448"/>
                    <a:pt x="858" y="4477"/>
                    <a:pt x="836" y="4465"/>
                  </a:cubicBezTo>
                  <a:cubicBezTo>
                    <a:pt x="824" y="4454"/>
                    <a:pt x="818" y="4448"/>
                    <a:pt x="802" y="4454"/>
                  </a:cubicBezTo>
                  <a:cubicBezTo>
                    <a:pt x="773" y="4465"/>
                    <a:pt x="762" y="4459"/>
                    <a:pt x="745" y="4437"/>
                  </a:cubicBezTo>
                  <a:cubicBezTo>
                    <a:pt x="722" y="4408"/>
                    <a:pt x="711" y="4386"/>
                    <a:pt x="676" y="4374"/>
                  </a:cubicBezTo>
                  <a:cubicBezTo>
                    <a:pt x="654" y="4363"/>
                    <a:pt x="620" y="4272"/>
                    <a:pt x="591" y="4278"/>
                  </a:cubicBezTo>
                  <a:cubicBezTo>
                    <a:pt x="580" y="4283"/>
                    <a:pt x="557" y="4334"/>
                    <a:pt x="557" y="4323"/>
                  </a:cubicBezTo>
                  <a:cubicBezTo>
                    <a:pt x="540" y="4323"/>
                    <a:pt x="552" y="4255"/>
                    <a:pt x="574" y="4255"/>
                  </a:cubicBezTo>
                  <a:cubicBezTo>
                    <a:pt x="574" y="4243"/>
                    <a:pt x="569" y="4232"/>
                    <a:pt x="557" y="4226"/>
                  </a:cubicBezTo>
                  <a:cubicBezTo>
                    <a:pt x="489" y="4141"/>
                    <a:pt x="489" y="4141"/>
                    <a:pt x="489" y="4141"/>
                  </a:cubicBezTo>
                  <a:cubicBezTo>
                    <a:pt x="438" y="4136"/>
                    <a:pt x="449" y="4107"/>
                    <a:pt x="483" y="4090"/>
                  </a:cubicBezTo>
                  <a:cubicBezTo>
                    <a:pt x="500" y="4084"/>
                    <a:pt x="506" y="4050"/>
                    <a:pt x="523" y="4039"/>
                  </a:cubicBezTo>
                  <a:cubicBezTo>
                    <a:pt x="535" y="4028"/>
                    <a:pt x="557" y="4056"/>
                    <a:pt x="569" y="4028"/>
                  </a:cubicBezTo>
                  <a:cubicBezTo>
                    <a:pt x="580" y="3999"/>
                    <a:pt x="591" y="3823"/>
                    <a:pt x="620" y="3823"/>
                  </a:cubicBezTo>
                  <a:cubicBezTo>
                    <a:pt x="620" y="3829"/>
                    <a:pt x="676" y="3852"/>
                    <a:pt x="688" y="3852"/>
                  </a:cubicBezTo>
                  <a:cubicBezTo>
                    <a:pt x="722" y="3863"/>
                    <a:pt x="722" y="3857"/>
                    <a:pt x="745" y="3834"/>
                  </a:cubicBezTo>
                  <a:cubicBezTo>
                    <a:pt x="773" y="3812"/>
                    <a:pt x="745" y="3738"/>
                    <a:pt x="767" y="3738"/>
                  </a:cubicBezTo>
                  <a:cubicBezTo>
                    <a:pt x="767" y="3732"/>
                    <a:pt x="767" y="3732"/>
                    <a:pt x="767" y="3732"/>
                  </a:cubicBezTo>
                  <a:cubicBezTo>
                    <a:pt x="802" y="3715"/>
                    <a:pt x="756" y="3602"/>
                    <a:pt x="756" y="3573"/>
                  </a:cubicBezTo>
                  <a:cubicBezTo>
                    <a:pt x="762" y="3533"/>
                    <a:pt x="790" y="3465"/>
                    <a:pt x="756" y="3442"/>
                  </a:cubicBezTo>
                  <a:cubicBezTo>
                    <a:pt x="722" y="3414"/>
                    <a:pt x="659" y="3363"/>
                    <a:pt x="676" y="3312"/>
                  </a:cubicBezTo>
                  <a:cubicBezTo>
                    <a:pt x="682" y="3272"/>
                    <a:pt x="699" y="3261"/>
                    <a:pt x="659" y="3232"/>
                  </a:cubicBezTo>
                  <a:cubicBezTo>
                    <a:pt x="642" y="3221"/>
                    <a:pt x="569" y="3159"/>
                    <a:pt x="563" y="3136"/>
                  </a:cubicBezTo>
                  <a:cubicBezTo>
                    <a:pt x="535" y="3119"/>
                    <a:pt x="495" y="3073"/>
                    <a:pt x="483" y="3045"/>
                  </a:cubicBezTo>
                  <a:cubicBezTo>
                    <a:pt x="455" y="2988"/>
                    <a:pt x="415" y="3016"/>
                    <a:pt x="375" y="2988"/>
                  </a:cubicBezTo>
                  <a:cubicBezTo>
                    <a:pt x="364" y="2977"/>
                    <a:pt x="364" y="2954"/>
                    <a:pt x="353" y="2943"/>
                  </a:cubicBezTo>
                  <a:cubicBezTo>
                    <a:pt x="330" y="2920"/>
                    <a:pt x="302" y="2977"/>
                    <a:pt x="290" y="2914"/>
                  </a:cubicBezTo>
                  <a:cubicBezTo>
                    <a:pt x="290" y="2909"/>
                    <a:pt x="273" y="2891"/>
                    <a:pt x="273" y="2886"/>
                  </a:cubicBezTo>
                  <a:cubicBezTo>
                    <a:pt x="233" y="2886"/>
                    <a:pt x="199" y="2920"/>
                    <a:pt x="154" y="2909"/>
                  </a:cubicBezTo>
                  <a:lnTo>
                    <a:pt x="154" y="2909"/>
                  </a:lnTo>
                  <a:cubicBezTo>
                    <a:pt x="131" y="2891"/>
                    <a:pt x="131" y="2891"/>
                    <a:pt x="131" y="2891"/>
                  </a:cubicBezTo>
                  <a:cubicBezTo>
                    <a:pt x="114" y="2880"/>
                    <a:pt x="91" y="2874"/>
                    <a:pt x="80" y="2869"/>
                  </a:cubicBezTo>
                  <a:cubicBezTo>
                    <a:pt x="74" y="2869"/>
                    <a:pt x="40" y="2863"/>
                    <a:pt x="35" y="2857"/>
                  </a:cubicBezTo>
                  <a:lnTo>
                    <a:pt x="35" y="2823"/>
                  </a:lnTo>
                  <a:cubicBezTo>
                    <a:pt x="35" y="2806"/>
                    <a:pt x="40" y="2783"/>
                    <a:pt x="35" y="2766"/>
                  </a:cubicBezTo>
                  <a:cubicBezTo>
                    <a:pt x="23" y="2732"/>
                    <a:pt x="6" y="2693"/>
                    <a:pt x="0" y="2658"/>
                  </a:cubicBezTo>
                  <a:cubicBezTo>
                    <a:pt x="0" y="2636"/>
                    <a:pt x="23" y="2619"/>
                    <a:pt x="12" y="2596"/>
                  </a:cubicBezTo>
                  <a:cubicBezTo>
                    <a:pt x="0" y="2579"/>
                    <a:pt x="40" y="2579"/>
                    <a:pt x="52" y="2568"/>
                  </a:cubicBezTo>
                  <a:cubicBezTo>
                    <a:pt x="80" y="2539"/>
                    <a:pt x="69" y="2443"/>
                    <a:pt x="91" y="2437"/>
                  </a:cubicBezTo>
                  <a:cubicBezTo>
                    <a:pt x="103" y="2431"/>
                    <a:pt x="148" y="2454"/>
                    <a:pt x="154" y="2465"/>
                  </a:cubicBezTo>
                  <a:cubicBezTo>
                    <a:pt x="171" y="2494"/>
                    <a:pt x="171" y="2556"/>
                    <a:pt x="211" y="2528"/>
                  </a:cubicBezTo>
                  <a:cubicBezTo>
                    <a:pt x="267" y="2488"/>
                    <a:pt x="267" y="2488"/>
                    <a:pt x="267" y="2488"/>
                  </a:cubicBezTo>
                  <a:cubicBezTo>
                    <a:pt x="296" y="2471"/>
                    <a:pt x="262" y="2386"/>
                    <a:pt x="245" y="2357"/>
                  </a:cubicBezTo>
                  <a:cubicBezTo>
                    <a:pt x="228" y="2340"/>
                    <a:pt x="239" y="2295"/>
                    <a:pt x="250" y="2272"/>
                  </a:cubicBezTo>
                  <a:cubicBezTo>
                    <a:pt x="262" y="2244"/>
                    <a:pt x="199" y="2210"/>
                    <a:pt x="228" y="2181"/>
                  </a:cubicBezTo>
                  <a:cubicBezTo>
                    <a:pt x="250" y="2153"/>
                    <a:pt x="319" y="2204"/>
                    <a:pt x="319" y="2164"/>
                  </a:cubicBezTo>
                  <a:cubicBezTo>
                    <a:pt x="336" y="2153"/>
                    <a:pt x="347" y="2119"/>
                    <a:pt x="358" y="2119"/>
                  </a:cubicBezTo>
                  <a:cubicBezTo>
                    <a:pt x="381" y="2119"/>
                    <a:pt x="387" y="2107"/>
                    <a:pt x="393" y="2085"/>
                  </a:cubicBezTo>
                  <a:cubicBezTo>
                    <a:pt x="438" y="2068"/>
                    <a:pt x="449" y="2107"/>
                    <a:pt x="449" y="2039"/>
                  </a:cubicBezTo>
                  <a:cubicBezTo>
                    <a:pt x="449" y="2011"/>
                    <a:pt x="483" y="2005"/>
                    <a:pt x="483" y="1965"/>
                  </a:cubicBezTo>
                  <a:lnTo>
                    <a:pt x="483" y="1965"/>
                  </a:lnTo>
                  <a:cubicBezTo>
                    <a:pt x="427" y="1954"/>
                    <a:pt x="455" y="1886"/>
                    <a:pt x="409" y="1874"/>
                  </a:cubicBezTo>
                  <a:cubicBezTo>
                    <a:pt x="409" y="1829"/>
                    <a:pt x="466" y="1766"/>
                    <a:pt x="421" y="1715"/>
                  </a:cubicBezTo>
                  <a:cubicBezTo>
                    <a:pt x="398" y="1693"/>
                    <a:pt x="393" y="1687"/>
                    <a:pt x="393" y="1653"/>
                  </a:cubicBezTo>
                  <a:cubicBezTo>
                    <a:pt x="393" y="1596"/>
                    <a:pt x="393" y="1596"/>
                    <a:pt x="393" y="1596"/>
                  </a:cubicBezTo>
                  <a:lnTo>
                    <a:pt x="393" y="1596"/>
                  </a:lnTo>
                  <a:cubicBezTo>
                    <a:pt x="393" y="1590"/>
                    <a:pt x="387" y="1579"/>
                    <a:pt x="387" y="1573"/>
                  </a:cubicBezTo>
                  <a:cubicBezTo>
                    <a:pt x="387" y="1562"/>
                    <a:pt x="398" y="1551"/>
                    <a:pt x="404" y="1545"/>
                  </a:cubicBezTo>
                  <a:cubicBezTo>
                    <a:pt x="415" y="1534"/>
                    <a:pt x="415" y="1534"/>
                    <a:pt x="415" y="1534"/>
                  </a:cubicBezTo>
                  <a:close/>
                  <a:moveTo>
                    <a:pt x="1256" y="846"/>
                  </a:moveTo>
                  <a:lnTo>
                    <a:pt x="1256" y="846"/>
                  </a:lnTo>
                  <a:cubicBezTo>
                    <a:pt x="1256" y="835"/>
                    <a:pt x="1256" y="829"/>
                    <a:pt x="1262" y="823"/>
                  </a:cubicBezTo>
                  <a:cubicBezTo>
                    <a:pt x="1262" y="818"/>
                    <a:pt x="1262" y="812"/>
                    <a:pt x="1262" y="801"/>
                  </a:cubicBezTo>
                  <a:cubicBezTo>
                    <a:pt x="1262" y="784"/>
                    <a:pt x="1245" y="801"/>
                    <a:pt x="1239" y="806"/>
                  </a:cubicBezTo>
                  <a:cubicBezTo>
                    <a:pt x="1228" y="818"/>
                    <a:pt x="1228" y="835"/>
                    <a:pt x="1222" y="846"/>
                  </a:cubicBezTo>
                  <a:cubicBezTo>
                    <a:pt x="1216" y="852"/>
                    <a:pt x="1216" y="863"/>
                    <a:pt x="1216" y="863"/>
                  </a:cubicBezTo>
                  <a:cubicBezTo>
                    <a:pt x="1228" y="869"/>
                    <a:pt x="1239" y="857"/>
                    <a:pt x="1245" y="852"/>
                  </a:cubicBezTo>
                  <a:cubicBezTo>
                    <a:pt x="1256" y="846"/>
                    <a:pt x="1256" y="846"/>
                    <a:pt x="1256" y="846"/>
                  </a:cubicBezTo>
                  <a:close/>
                  <a:moveTo>
                    <a:pt x="1358" y="744"/>
                  </a:moveTo>
                  <a:lnTo>
                    <a:pt x="1358" y="744"/>
                  </a:lnTo>
                  <a:cubicBezTo>
                    <a:pt x="1341" y="744"/>
                    <a:pt x="1330" y="698"/>
                    <a:pt x="1313" y="727"/>
                  </a:cubicBezTo>
                  <a:cubicBezTo>
                    <a:pt x="1307" y="733"/>
                    <a:pt x="1307" y="738"/>
                    <a:pt x="1307" y="744"/>
                  </a:cubicBezTo>
                  <a:cubicBezTo>
                    <a:pt x="1302" y="755"/>
                    <a:pt x="1284" y="772"/>
                    <a:pt x="1296" y="789"/>
                  </a:cubicBezTo>
                  <a:cubicBezTo>
                    <a:pt x="1307" y="806"/>
                    <a:pt x="1341" y="801"/>
                    <a:pt x="1364" y="801"/>
                  </a:cubicBezTo>
                  <a:cubicBezTo>
                    <a:pt x="1404" y="801"/>
                    <a:pt x="1358" y="778"/>
                    <a:pt x="1358" y="755"/>
                  </a:cubicBezTo>
                  <a:lnTo>
                    <a:pt x="1358" y="744"/>
                  </a:lnTo>
                  <a:close/>
                </a:path>
              </a:pathLst>
            </a:custGeom>
            <a:solidFill>
              <a:srgbClr val="EFF1F8"/>
            </a:solid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48" name="Freeform 152">
              <a:extLst>
                <a:ext uri="{FF2B5EF4-FFF2-40B4-BE49-F238E27FC236}">
                  <a16:creationId xmlns:a16="http://schemas.microsoft.com/office/drawing/2014/main" id="{9795C6F2-4B44-5C44-943C-4945AE166E94}"/>
                </a:ext>
              </a:extLst>
            </p:cNvPr>
            <p:cNvSpPr>
              <a:spLocks noChangeArrowheads="1"/>
            </p:cNvSpPr>
            <p:nvPr/>
          </p:nvSpPr>
          <p:spPr bwMode="auto">
            <a:xfrm>
              <a:off x="17508212" y="3574422"/>
              <a:ext cx="1494611" cy="1628927"/>
            </a:xfrm>
            <a:custGeom>
              <a:avLst/>
              <a:gdLst>
                <a:gd name="T0" fmla="*/ 2153 w 2160"/>
                <a:gd name="T1" fmla="*/ 642 h 2353"/>
                <a:gd name="T2" fmla="*/ 1914 w 2160"/>
                <a:gd name="T3" fmla="*/ 591 h 2353"/>
                <a:gd name="T4" fmla="*/ 1812 w 2160"/>
                <a:gd name="T5" fmla="*/ 556 h 2353"/>
                <a:gd name="T6" fmla="*/ 1716 w 2160"/>
                <a:gd name="T7" fmla="*/ 500 h 2353"/>
                <a:gd name="T8" fmla="*/ 1613 w 2160"/>
                <a:gd name="T9" fmla="*/ 466 h 2353"/>
                <a:gd name="T10" fmla="*/ 1483 w 2160"/>
                <a:gd name="T11" fmla="*/ 329 h 2353"/>
                <a:gd name="T12" fmla="*/ 1261 w 2160"/>
                <a:gd name="T13" fmla="*/ 352 h 2353"/>
                <a:gd name="T14" fmla="*/ 1233 w 2160"/>
                <a:gd name="T15" fmla="*/ 56 h 2353"/>
                <a:gd name="T16" fmla="*/ 1079 w 2160"/>
                <a:gd name="T17" fmla="*/ 85 h 2353"/>
                <a:gd name="T18" fmla="*/ 1000 w 2160"/>
                <a:gd name="T19" fmla="*/ 0 h 2353"/>
                <a:gd name="T20" fmla="*/ 863 w 2160"/>
                <a:gd name="T21" fmla="*/ 51 h 2353"/>
                <a:gd name="T22" fmla="*/ 699 w 2160"/>
                <a:gd name="T23" fmla="*/ 221 h 2353"/>
                <a:gd name="T24" fmla="*/ 585 w 2160"/>
                <a:gd name="T25" fmla="*/ 403 h 2353"/>
                <a:gd name="T26" fmla="*/ 488 w 2160"/>
                <a:gd name="T27" fmla="*/ 573 h 2353"/>
                <a:gd name="T28" fmla="*/ 301 w 2160"/>
                <a:gd name="T29" fmla="*/ 721 h 2353"/>
                <a:gd name="T30" fmla="*/ 216 w 2160"/>
                <a:gd name="T31" fmla="*/ 1051 h 2353"/>
                <a:gd name="T32" fmla="*/ 216 w 2160"/>
                <a:gd name="T33" fmla="*/ 1107 h 2353"/>
                <a:gd name="T34" fmla="*/ 34 w 2160"/>
                <a:gd name="T35" fmla="*/ 1147 h 2353"/>
                <a:gd name="T36" fmla="*/ 34 w 2160"/>
                <a:gd name="T37" fmla="*/ 1221 h 2353"/>
                <a:gd name="T38" fmla="*/ 108 w 2160"/>
                <a:gd name="T39" fmla="*/ 1198 h 2353"/>
                <a:gd name="T40" fmla="*/ 62 w 2160"/>
                <a:gd name="T41" fmla="*/ 1369 h 2353"/>
                <a:gd name="T42" fmla="*/ 278 w 2160"/>
                <a:gd name="T43" fmla="*/ 1460 h 2353"/>
                <a:gd name="T44" fmla="*/ 693 w 2160"/>
                <a:gd name="T45" fmla="*/ 1710 h 2353"/>
                <a:gd name="T46" fmla="*/ 949 w 2160"/>
                <a:gd name="T47" fmla="*/ 1943 h 2353"/>
                <a:gd name="T48" fmla="*/ 789 w 2160"/>
                <a:gd name="T49" fmla="*/ 1971 h 2353"/>
                <a:gd name="T50" fmla="*/ 795 w 2160"/>
                <a:gd name="T51" fmla="*/ 2193 h 2353"/>
                <a:gd name="T52" fmla="*/ 841 w 2160"/>
                <a:gd name="T53" fmla="*/ 2198 h 2353"/>
                <a:gd name="T54" fmla="*/ 1011 w 2160"/>
                <a:gd name="T55" fmla="*/ 2244 h 2353"/>
                <a:gd name="T56" fmla="*/ 1375 w 2160"/>
                <a:gd name="T57" fmla="*/ 2204 h 2353"/>
                <a:gd name="T58" fmla="*/ 1335 w 2160"/>
                <a:gd name="T59" fmla="*/ 1954 h 2353"/>
                <a:gd name="T60" fmla="*/ 1329 w 2160"/>
                <a:gd name="T61" fmla="*/ 1789 h 2353"/>
                <a:gd name="T62" fmla="*/ 1392 w 2160"/>
                <a:gd name="T63" fmla="*/ 1539 h 2353"/>
                <a:gd name="T64" fmla="*/ 1471 w 2160"/>
                <a:gd name="T65" fmla="*/ 1335 h 2353"/>
                <a:gd name="T66" fmla="*/ 1579 w 2160"/>
                <a:gd name="T67" fmla="*/ 1227 h 2353"/>
                <a:gd name="T68" fmla="*/ 1642 w 2160"/>
                <a:gd name="T69" fmla="*/ 1113 h 2353"/>
                <a:gd name="T70" fmla="*/ 1841 w 2160"/>
                <a:gd name="T71" fmla="*/ 1022 h 2353"/>
                <a:gd name="T72" fmla="*/ 1994 w 2160"/>
                <a:gd name="T73" fmla="*/ 857 h 2353"/>
                <a:gd name="T74" fmla="*/ 2068 w 2160"/>
                <a:gd name="T75" fmla="*/ 681 h 2353"/>
                <a:gd name="T76" fmla="*/ 1636 w 2160"/>
                <a:gd name="T77" fmla="*/ 1505 h 2353"/>
                <a:gd name="T78" fmla="*/ 1602 w 2160"/>
                <a:gd name="T79" fmla="*/ 1505 h 2353"/>
                <a:gd name="T80" fmla="*/ 1642 w 2160"/>
                <a:gd name="T81" fmla="*/ 1482 h 2353"/>
                <a:gd name="T82" fmla="*/ 1738 w 2160"/>
                <a:gd name="T83" fmla="*/ 1403 h 2353"/>
                <a:gd name="T84" fmla="*/ 1676 w 2160"/>
                <a:gd name="T85" fmla="*/ 1448 h 2353"/>
                <a:gd name="T86" fmla="*/ 1738 w 2160"/>
                <a:gd name="T87" fmla="*/ 1403 h 2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60" h="2353">
                  <a:moveTo>
                    <a:pt x="2159" y="659"/>
                  </a:moveTo>
                  <a:lnTo>
                    <a:pt x="2159" y="659"/>
                  </a:lnTo>
                  <a:cubicBezTo>
                    <a:pt x="2159" y="653"/>
                    <a:pt x="2153" y="647"/>
                    <a:pt x="2153" y="642"/>
                  </a:cubicBezTo>
                  <a:cubicBezTo>
                    <a:pt x="2153" y="625"/>
                    <a:pt x="2142" y="591"/>
                    <a:pt x="2130" y="579"/>
                  </a:cubicBezTo>
                  <a:cubicBezTo>
                    <a:pt x="2108" y="562"/>
                    <a:pt x="1971" y="642"/>
                    <a:pt x="1960" y="591"/>
                  </a:cubicBezTo>
                  <a:cubicBezTo>
                    <a:pt x="1948" y="591"/>
                    <a:pt x="1920" y="568"/>
                    <a:pt x="1914" y="591"/>
                  </a:cubicBezTo>
                  <a:cubicBezTo>
                    <a:pt x="1914" y="591"/>
                    <a:pt x="1914" y="591"/>
                    <a:pt x="1909" y="591"/>
                  </a:cubicBezTo>
                  <a:cubicBezTo>
                    <a:pt x="1909" y="613"/>
                    <a:pt x="1869" y="596"/>
                    <a:pt x="1863" y="585"/>
                  </a:cubicBezTo>
                  <a:cubicBezTo>
                    <a:pt x="1858" y="579"/>
                    <a:pt x="1818" y="562"/>
                    <a:pt x="1812" y="556"/>
                  </a:cubicBezTo>
                  <a:cubicBezTo>
                    <a:pt x="1806" y="551"/>
                    <a:pt x="1812" y="528"/>
                    <a:pt x="1795" y="528"/>
                  </a:cubicBezTo>
                  <a:cubicBezTo>
                    <a:pt x="1784" y="528"/>
                    <a:pt x="1772" y="534"/>
                    <a:pt x="1761" y="528"/>
                  </a:cubicBezTo>
                  <a:cubicBezTo>
                    <a:pt x="1733" y="522"/>
                    <a:pt x="1727" y="528"/>
                    <a:pt x="1716" y="500"/>
                  </a:cubicBezTo>
                  <a:cubicBezTo>
                    <a:pt x="1716" y="494"/>
                    <a:pt x="1693" y="488"/>
                    <a:pt x="1687" y="488"/>
                  </a:cubicBezTo>
                  <a:cubicBezTo>
                    <a:pt x="1659" y="471"/>
                    <a:pt x="1676" y="494"/>
                    <a:pt x="1653" y="505"/>
                  </a:cubicBezTo>
                  <a:cubicBezTo>
                    <a:pt x="1642" y="505"/>
                    <a:pt x="1642" y="466"/>
                    <a:pt x="1613" y="466"/>
                  </a:cubicBezTo>
                  <a:cubicBezTo>
                    <a:pt x="1585" y="466"/>
                    <a:pt x="1562" y="409"/>
                    <a:pt x="1534" y="437"/>
                  </a:cubicBezTo>
                  <a:cubicBezTo>
                    <a:pt x="1511" y="460"/>
                    <a:pt x="1448" y="414"/>
                    <a:pt x="1448" y="386"/>
                  </a:cubicBezTo>
                  <a:cubicBezTo>
                    <a:pt x="1448" y="369"/>
                    <a:pt x="1471" y="329"/>
                    <a:pt x="1483" y="329"/>
                  </a:cubicBezTo>
                  <a:cubicBezTo>
                    <a:pt x="1443" y="329"/>
                    <a:pt x="1432" y="329"/>
                    <a:pt x="1409" y="363"/>
                  </a:cubicBezTo>
                  <a:cubicBezTo>
                    <a:pt x="1397" y="386"/>
                    <a:pt x="1409" y="466"/>
                    <a:pt x="1386" y="466"/>
                  </a:cubicBezTo>
                  <a:cubicBezTo>
                    <a:pt x="1346" y="466"/>
                    <a:pt x="1187" y="403"/>
                    <a:pt x="1261" y="352"/>
                  </a:cubicBezTo>
                  <a:cubicBezTo>
                    <a:pt x="1306" y="318"/>
                    <a:pt x="1312" y="301"/>
                    <a:pt x="1329" y="250"/>
                  </a:cubicBezTo>
                  <a:cubicBezTo>
                    <a:pt x="1329" y="204"/>
                    <a:pt x="1375" y="170"/>
                    <a:pt x="1358" y="113"/>
                  </a:cubicBezTo>
                  <a:cubicBezTo>
                    <a:pt x="1341" y="56"/>
                    <a:pt x="1272" y="74"/>
                    <a:pt x="1233" y="56"/>
                  </a:cubicBezTo>
                  <a:cubicBezTo>
                    <a:pt x="1204" y="39"/>
                    <a:pt x="1170" y="22"/>
                    <a:pt x="1142" y="34"/>
                  </a:cubicBezTo>
                  <a:cubicBezTo>
                    <a:pt x="1142" y="39"/>
                    <a:pt x="1136" y="51"/>
                    <a:pt x="1142" y="56"/>
                  </a:cubicBezTo>
                  <a:cubicBezTo>
                    <a:pt x="1142" y="96"/>
                    <a:pt x="1113" y="113"/>
                    <a:pt x="1079" y="85"/>
                  </a:cubicBezTo>
                  <a:cubicBezTo>
                    <a:pt x="1039" y="62"/>
                    <a:pt x="1062" y="39"/>
                    <a:pt x="1062" y="11"/>
                  </a:cubicBezTo>
                  <a:cubicBezTo>
                    <a:pt x="1062" y="11"/>
                    <a:pt x="1056" y="11"/>
                    <a:pt x="1056" y="5"/>
                  </a:cubicBezTo>
                  <a:cubicBezTo>
                    <a:pt x="1039" y="5"/>
                    <a:pt x="1022" y="0"/>
                    <a:pt x="1000" y="0"/>
                  </a:cubicBezTo>
                  <a:cubicBezTo>
                    <a:pt x="971" y="0"/>
                    <a:pt x="949" y="11"/>
                    <a:pt x="926" y="11"/>
                  </a:cubicBezTo>
                  <a:lnTo>
                    <a:pt x="926" y="11"/>
                  </a:lnTo>
                  <a:cubicBezTo>
                    <a:pt x="863" y="51"/>
                    <a:pt x="863" y="51"/>
                    <a:pt x="863" y="51"/>
                  </a:cubicBezTo>
                  <a:cubicBezTo>
                    <a:pt x="846" y="91"/>
                    <a:pt x="841" y="113"/>
                    <a:pt x="801" y="142"/>
                  </a:cubicBezTo>
                  <a:cubicBezTo>
                    <a:pt x="767" y="159"/>
                    <a:pt x="755" y="159"/>
                    <a:pt x="716" y="159"/>
                  </a:cubicBezTo>
                  <a:cubicBezTo>
                    <a:pt x="710" y="159"/>
                    <a:pt x="699" y="210"/>
                    <a:pt x="699" y="221"/>
                  </a:cubicBezTo>
                  <a:cubicBezTo>
                    <a:pt x="693" y="261"/>
                    <a:pt x="704" y="250"/>
                    <a:pt x="710" y="278"/>
                  </a:cubicBezTo>
                  <a:cubicBezTo>
                    <a:pt x="716" y="289"/>
                    <a:pt x="665" y="352"/>
                    <a:pt x="659" y="363"/>
                  </a:cubicBezTo>
                  <a:cubicBezTo>
                    <a:pt x="642" y="380"/>
                    <a:pt x="602" y="386"/>
                    <a:pt x="585" y="403"/>
                  </a:cubicBezTo>
                  <a:cubicBezTo>
                    <a:pt x="568" y="426"/>
                    <a:pt x="579" y="437"/>
                    <a:pt x="568" y="454"/>
                  </a:cubicBezTo>
                  <a:cubicBezTo>
                    <a:pt x="539" y="494"/>
                    <a:pt x="551" y="471"/>
                    <a:pt x="557" y="522"/>
                  </a:cubicBezTo>
                  <a:cubicBezTo>
                    <a:pt x="557" y="568"/>
                    <a:pt x="517" y="551"/>
                    <a:pt x="488" y="573"/>
                  </a:cubicBezTo>
                  <a:cubicBezTo>
                    <a:pt x="471" y="602"/>
                    <a:pt x="443" y="625"/>
                    <a:pt x="409" y="630"/>
                  </a:cubicBezTo>
                  <a:cubicBezTo>
                    <a:pt x="380" y="630"/>
                    <a:pt x="375" y="607"/>
                    <a:pt x="352" y="607"/>
                  </a:cubicBezTo>
                  <a:cubicBezTo>
                    <a:pt x="312" y="613"/>
                    <a:pt x="289" y="687"/>
                    <a:pt x="301" y="721"/>
                  </a:cubicBezTo>
                  <a:cubicBezTo>
                    <a:pt x="335" y="801"/>
                    <a:pt x="238" y="823"/>
                    <a:pt x="267" y="903"/>
                  </a:cubicBezTo>
                  <a:cubicBezTo>
                    <a:pt x="278" y="943"/>
                    <a:pt x="255" y="960"/>
                    <a:pt x="221" y="965"/>
                  </a:cubicBezTo>
                  <a:cubicBezTo>
                    <a:pt x="187" y="971"/>
                    <a:pt x="216" y="1022"/>
                    <a:pt x="216" y="1051"/>
                  </a:cubicBezTo>
                  <a:cubicBezTo>
                    <a:pt x="216" y="1079"/>
                    <a:pt x="221" y="1062"/>
                    <a:pt x="233" y="1056"/>
                  </a:cubicBezTo>
                  <a:cubicBezTo>
                    <a:pt x="238" y="1056"/>
                    <a:pt x="238" y="1091"/>
                    <a:pt x="238" y="1096"/>
                  </a:cubicBezTo>
                  <a:cubicBezTo>
                    <a:pt x="238" y="1113"/>
                    <a:pt x="221" y="1102"/>
                    <a:pt x="216" y="1107"/>
                  </a:cubicBezTo>
                  <a:cubicBezTo>
                    <a:pt x="204" y="1107"/>
                    <a:pt x="187" y="1125"/>
                    <a:pt x="176" y="1125"/>
                  </a:cubicBezTo>
                  <a:cubicBezTo>
                    <a:pt x="142" y="1136"/>
                    <a:pt x="142" y="1125"/>
                    <a:pt x="125" y="1102"/>
                  </a:cubicBezTo>
                  <a:cubicBezTo>
                    <a:pt x="102" y="1056"/>
                    <a:pt x="51" y="1125"/>
                    <a:pt x="34" y="1147"/>
                  </a:cubicBezTo>
                  <a:cubicBezTo>
                    <a:pt x="23" y="1153"/>
                    <a:pt x="0" y="1153"/>
                    <a:pt x="0" y="1164"/>
                  </a:cubicBezTo>
                  <a:cubicBezTo>
                    <a:pt x="0" y="1170"/>
                    <a:pt x="5" y="1204"/>
                    <a:pt x="11" y="1204"/>
                  </a:cubicBezTo>
                  <a:cubicBezTo>
                    <a:pt x="23" y="1210"/>
                    <a:pt x="34" y="1204"/>
                    <a:pt x="34" y="1221"/>
                  </a:cubicBezTo>
                  <a:cubicBezTo>
                    <a:pt x="34" y="1221"/>
                    <a:pt x="28" y="1250"/>
                    <a:pt x="39" y="1244"/>
                  </a:cubicBezTo>
                  <a:cubicBezTo>
                    <a:pt x="62" y="1227"/>
                    <a:pt x="68" y="1204"/>
                    <a:pt x="85" y="1181"/>
                  </a:cubicBezTo>
                  <a:cubicBezTo>
                    <a:pt x="91" y="1176"/>
                    <a:pt x="108" y="1193"/>
                    <a:pt x="108" y="1198"/>
                  </a:cubicBezTo>
                  <a:cubicBezTo>
                    <a:pt x="113" y="1204"/>
                    <a:pt x="113" y="1255"/>
                    <a:pt x="108" y="1267"/>
                  </a:cubicBezTo>
                  <a:cubicBezTo>
                    <a:pt x="96" y="1323"/>
                    <a:pt x="96" y="1323"/>
                    <a:pt x="96" y="1323"/>
                  </a:cubicBezTo>
                  <a:cubicBezTo>
                    <a:pt x="62" y="1369"/>
                    <a:pt x="62" y="1369"/>
                    <a:pt x="62" y="1369"/>
                  </a:cubicBezTo>
                  <a:lnTo>
                    <a:pt x="62" y="1369"/>
                  </a:lnTo>
                  <a:cubicBezTo>
                    <a:pt x="79" y="1369"/>
                    <a:pt x="96" y="1386"/>
                    <a:pt x="113" y="1392"/>
                  </a:cubicBezTo>
                  <a:cubicBezTo>
                    <a:pt x="170" y="1409"/>
                    <a:pt x="233" y="1443"/>
                    <a:pt x="278" y="1460"/>
                  </a:cubicBezTo>
                  <a:cubicBezTo>
                    <a:pt x="324" y="1482"/>
                    <a:pt x="466" y="1465"/>
                    <a:pt x="477" y="1522"/>
                  </a:cubicBezTo>
                  <a:cubicBezTo>
                    <a:pt x="505" y="1613"/>
                    <a:pt x="528" y="1573"/>
                    <a:pt x="608" y="1602"/>
                  </a:cubicBezTo>
                  <a:cubicBezTo>
                    <a:pt x="647" y="1619"/>
                    <a:pt x="670" y="1681"/>
                    <a:pt x="693" y="1710"/>
                  </a:cubicBezTo>
                  <a:cubicBezTo>
                    <a:pt x="750" y="1772"/>
                    <a:pt x="846" y="1795"/>
                    <a:pt x="920" y="1835"/>
                  </a:cubicBezTo>
                  <a:cubicBezTo>
                    <a:pt x="932" y="1840"/>
                    <a:pt x="954" y="1857"/>
                    <a:pt x="983" y="1874"/>
                  </a:cubicBezTo>
                  <a:cubicBezTo>
                    <a:pt x="949" y="1943"/>
                    <a:pt x="949" y="1943"/>
                    <a:pt x="949" y="1943"/>
                  </a:cubicBezTo>
                  <a:cubicBezTo>
                    <a:pt x="949" y="1977"/>
                    <a:pt x="926" y="1948"/>
                    <a:pt x="909" y="1943"/>
                  </a:cubicBezTo>
                  <a:cubicBezTo>
                    <a:pt x="886" y="1931"/>
                    <a:pt x="880" y="1954"/>
                    <a:pt x="863" y="1948"/>
                  </a:cubicBezTo>
                  <a:cubicBezTo>
                    <a:pt x="807" y="1909"/>
                    <a:pt x="824" y="1943"/>
                    <a:pt x="789" y="1971"/>
                  </a:cubicBezTo>
                  <a:cubicBezTo>
                    <a:pt x="761" y="2000"/>
                    <a:pt x="699" y="2062"/>
                    <a:pt x="710" y="2102"/>
                  </a:cubicBezTo>
                  <a:cubicBezTo>
                    <a:pt x="716" y="2130"/>
                    <a:pt x="721" y="2142"/>
                    <a:pt x="744" y="2153"/>
                  </a:cubicBezTo>
                  <a:cubicBezTo>
                    <a:pt x="773" y="2164"/>
                    <a:pt x="789" y="2159"/>
                    <a:pt x="795" y="2193"/>
                  </a:cubicBezTo>
                  <a:lnTo>
                    <a:pt x="795" y="2193"/>
                  </a:lnTo>
                  <a:cubicBezTo>
                    <a:pt x="807" y="2193"/>
                    <a:pt x="812" y="2193"/>
                    <a:pt x="824" y="2193"/>
                  </a:cubicBezTo>
                  <a:cubicBezTo>
                    <a:pt x="829" y="2193"/>
                    <a:pt x="835" y="2193"/>
                    <a:pt x="841" y="2198"/>
                  </a:cubicBezTo>
                  <a:cubicBezTo>
                    <a:pt x="852" y="2210"/>
                    <a:pt x="863" y="2198"/>
                    <a:pt x="880" y="2198"/>
                  </a:cubicBezTo>
                  <a:cubicBezTo>
                    <a:pt x="892" y="2198"/>
                    <a:pt x="897" y="2204"/>
                    <a:pt x="903" y="2215"/>
                  </a:cubicBezTo>
                  <a:cubicBezTo>
                    <a:pt x="926" y="2272"/>
                    <a:pt x="971" y="2244"/>
                    <a:pt x="1011" y="2244"/>
                  </a:cubicBezTo>
                  <a:cubicBezTo>
                    <a:pt x="1068" y="2244"/>
                    <a:pt x="1102" y="2352"/>
                    <a:pt x="1170" y="2323"/>
                  </a:cubicBezTo>
                  <a:cubicBezTo>
                    <a:pt x="1221" y="2306"/>
                    <a:pt x="1255" y="2295"/>
                    <a:pt x="1312" y="2295"/>
                  </a:cubicBezTo>
                  <a:cubicBezTo>
                    <a:pt x="1358" y="2295"/>
                    <a:pt x="1363" y="2244"/>
                    <a:pt x="1375" y="2204"/>
                  </a:cubicBezTo>
                  <a:cubicBezTo>
                    <a:pt x="1380" y="2193"/>
                    <a:pt x="1471" y="2068"/>
                    <a:pt x="1432" y="2073"/>
                  </a:cubicBezTo>
                  <a:cubicBezTo>
                    <a:pt x="1380" y="2079"/>
                    <a:pt x="1409" y="2045"/>
                    <a:pt x="1380" y="2022"/>
                  </a:cubicBezTo>
                  <a:cubicBezTo>
                    <a:pt x="1363" y="2011"/>
                    <a:pt x="1329" y="1977"/>
                    <a:pt x="1335" y="1954"/>
                  </a:cubicBezTo>
                  <a:cubicBezTo>
                    <a:pt x="1335" y="1926"/>
                    <a:pt x="1352" y="1897"/>
                    <a:pt x="1341" y="1874"/>
                  </a:cubicBezTo>
                  <a:cubicBezTo>
                    <a:pt x="1335" y="1857"/>
                    <a:pt x="1318" y="1846"/>
                    <a:pt x="1318" y="1829"/>
                  </a:cubicBezTo>
                  <a:cubicBezTo>
                    <a:pt x="1312" y="1823"/>
                    <a:pt x="1329" y="1801"/>
                    <a:pt x="1329" y="1789"/>
                  </a:cubicBezTo>
                  <a:cubicBezTo>
                    <a:pt x="1346" y="1750"/>
                    <a:pt x="1335" y="1721"/>
                    <a:pt x="1358" y="1681"/>
                  </a:cubicBezTo>
                  <a:cubicBezTo>
                    <a:pt x="1363" y="1670"/>
                    <a:pt x="1443" y="1579"/>
                    <a:pt x="1414" y="1573"/>
                  </a:cubicBezTo>
                  <a:cubicBezTo>
                    <a:pt x="1386" y="1573"/>
                    <a:pt x="1380" y="1556"/>
                    <a:pt x="1392" y="1539"/>
                  </a:cubicBezTo>
                  <a:cubicBezTo>
                    <a:pt x="1409" y="1516"/>
                    <a:pt x="1409" y="1482"/>
                    <a:pt x="1426" y="1465"/>
                  </a:cubicBezTo>
                  <a:cubicBezTo>
                    <a:pt x="1443" y="1437"/>
                    <a:pt x="1483" y="1437"/>
                    <a:pt x="1483" y="1397"/>
                  </a:cubicBezTo>
                  <a:cubicBezTo>
                    <a:pt x="1483" y="1380"/>
                    <a:pt x="1466" y="1352"/>
                    <a:pt x="1471" y="1335"/>
                  </a:cubicBezTo>
                  <a:cubicBezTo>
                    <a:pt x="1477" y="1318"/>
                    <a:pt x="1483" y="1278"/>
                    <a:pt x="1488" y="1267"/>
                  </a:cubicBezTo>
                  <a:cubicBezTo>
                    <a:pt x="1500" y="1255"/>
                    <a:pt x="1545" y="1312"/>
                    <a:pt x="1574" y="1267"/>
                  </a:cubicBezTo>
                  <a:cubicBezTo>
                    <a:pt x="1579" y="1255"/>
                    <a:pt x="1568" y="1244"/>
                    <a:pt x="1579" y="1227"/>
                  </a:cubicBezTo>
                  <a:cubicBezTo>
                    <a:pt x="1596" y="1210"/>
                    <a:pt x="1625" y="1210"/>
                    <a:pt x="1602" y="1181"/>
                  </a:cubicBezTo>
                  <a:cubicBezTo>
                    <a:pt x="1591" y="1159"/>
                    <a:pt x="1613" y="1164"/>
                    <a:pt x="1625" y="1164"/>
                  </a:cubicBezTo>
                  <a:cubicBezTo>
                    <a:pt x="1636" y="1170"/>
                    <a:pt x="1630" y="1125"/>
                    <a:pt x="1642" y="1113"/>
                  </a:cubicBezTo>
                  <a:cubicBezTo>
                    <a:pt x="1664" y="1102"/>
                    <a:pt x="1710" y="1119"/>
                    <a:pt x="1733" y="1113"/>
                  </a:cubicBezTo>
                  <a:cubicBezTo>
                    <a:pt x="1789" y="1136"/>
                    <a:pt x="1772" y="1079"/>
                    <a:pt x="1784" y="1051"/>
                  </a:cubicBezTo>
                  <a:cubicBezTo>
                    <a:pt x="1795" y="1005"/>
                    <a:pt x="1801" y="1028"/>
                    <a:pt x="1841" y="1022"/>
                  </a:cubicBezTo>
                  <a:cubicBezTo>
                    <a:pt x="1880" y="1017"/>
                    <a:pt x="1903" y="965"/>
                    <a:pt x="1932" y="948"/>
                  </a:cubicBezTo>
                  <a:cubicBezTo>
                    <a:pt x="1954" y="937"/>
                    <a:pt x="1977" y="926"/>
                    <a:pt x="1994" y="914"/>
                  </a:cubicBezTo>
                  <a:cubicBezTo>
                    <a:pt x="2034" y="886"/>
                    <a:pt x="1994" y="886"/>
                    <a:pt x="1994" y="857"/>
                  </a:cubicBezTo>
                  <a:cubicBezTo>
                    <a:pt x="2005" y="846"/>
                    <a:pt x="1988" y="812"/>
                    <a:pt x="2000" y="795"/>
                  </a:cubicBezTo>
                  <a:cubicBezTo>
                    <a:pt x="2011" y="784"/>
                    <a:pt x="2022" y="772"/>
                    <a:pt x="2028" y="755"/>
                  </a:cubicBezTo>
                  <a:cubicBezTo>
                    <a:pt x="2045" y="733"/>
                    <a:pt x="2045" y="698"/>
                    <a:pt x="2068" y="681"/>
                  </a:cubicBezTo>
                  <a:cubicBezTo>
                    <a:pt x="2091" y="659"/>
                    <a:pt x="2125" y="659"/>
                    <a:pt x="2159" y="659"/>
                  </a:cubicBezTo>
                  <a:close/>
                  <a:moveTo>
                    <a:pt x="1636" y="1505"/>
                  </a:moveTo>
                  <a:lnTo>
                    <a:pt x="1636" y="1505"/>
                  </a:lnTo>
                  <a:cubicBezTo>
                    <a:pt x="1625" y="1511"/>
                    <a:pt x="1625" y="1511"/>
                    <a:pt x="1625" y="1511"/>
                  </a:cubicBezTo>
                  <a:cubicBezTo>
                    <a:pt x="1619" y="1516"/>
                    <a:pt x="1608" y="1528"/>
                    <a:pt x="1596" y="1522"/>
                  </a:cubicBezTo>
                  <a:cubicBezTo>
                    <a:pt x="1596" y="1522"/>
                    <a:pt x="1596" y="1511"/>
                    <a:pt x="1602" y="1505"/>
                  </a:cubicBezTo>
                  <a:cubicBezTo>
                    <a:pt x="1608" y="1494"/>
                    <a:pt x="1608" y="1477"/>
                    <a:pt x="1619" y="1465"/>
                  </a:cubicBezTo>
                  <a:cubicBezTo>
                    <a:pt x="1625" y="1460"/>
                    <a:pt x="1642" y="1443"/>
                    <a:pt x="1642" y="1460"/>
                  </a:cubicBezTo>
                  <a:cubicBezTo>
                    <a:pt x="1642" y="1471"/>
                    <a:pt x="1642" y="1477"/>
                    <a:pt x="1642" y="1482"/>
                  </a:cubicBezTo>
                  <a:cubicBezTo>
                    <a:pt x="1636" y="1488"/>
                    <a:pt x="1636" y="1494"/>
                    <a:pt x="1636" y="1505"/>
                  </a:cubicBezTo>
                  <a:close/>
                  <a:moveTo>
                    <a:pt x="1738" y="1403"/>
                  </a:moveTo>
                  <a:lnTo>
                    <a:pt x="1738" y="1403"/>
                  </a:lnTo>
                  <a:cubicBezTo>
                    <a:pt x="1738" y="1414"/>
                    <a:pt x="1738" y="1414"/>
                    <a:pt x="1738" y="1414"/>
                  </a:cubicBezTo>
                  <a:cubicBezTo>
                    <a:pt x="1738" y="1437"/>
                    <a:pt x="1784" y="1460"/>
                    <a:pt x="1744" y="1460"/>
                  </a:cubicBezTo>
                  <a:cubicBezTo>
                    <a:pt x="1721" y="1460"/>
                    <a:pt x="1687" y="1465"/>
                    <a:pt x="1676" y="1448"/>
                  </a:cubicBezTo>
                  <a:cubicBezTo>
                    <a:pt x="1664" y="1431"/>
                    <a:pt x="1682" y="1414"/>
                    <a:pt x="1687" y="1403"/>
                  </a:cubicBezTo>
                  <a:cubicBezTo>
                    <a:pt x="1687" y="1397"/>
                    <a:pt x="1687" y="1392"/>
                    <a:pt x="1693" y="1386"/>
                  </a:cubicBezTo>
                  <a:cubicBezTo>
                    <a:pt x="1710" y="1357"/>
                    <a:pt x="1721" y="1403"/>
                    <a:pt x="1738" y="1403"/>
                  </a:cubicBezTo>
                  <a:close/>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49" name="Freeform 153">
              <a:extLst>
                <a:ext uri="{FF2B5EF4-FFF2-40B4-BE49-F238E27FC236}">
                  <a16:creationId xmlns:a16="http://schemas.microsoft.com/office/drawing/2014/main" id="{A5D3A9EB-6A33-924B-A43A-EC60A09CD39B}"/>
                </a:ext>
              </a:extLst>
            </p:cNvPr>
            <p:cNvSpPr>
              <a:spLocks noChangeArrowheads="1"/>
            </p:cNvSpPr>
            <p:nvPr/>
          </p:nvSpPr>
          <p:spPr bwMode="auto">
            <a:xfrm>
              <a:off x="16693803" y="3403599"/>
              <a:ext cx="1454958" cy="1168314"/>
            </a:xfrm>
            <a:custGeom>
              <a:avLst/>
              <a:gdLst>
                <a:gd name="T0" fmla="*/ 96 w 2103"/>
                <a:gd name="T1" fmla="*/ 517 h 1689"/>
                <a:gd name="T2" fmla="*/ 272 w 2103"/>
                <a:gd name="T3" fmla="*/ 478 h 1689"/>
                <a:gd name="T4" fmla="*/ 363 w 2103"/>
                <a:gd name="T5" fmla="*/ 489 h 1689"/>
                <a:gd name="T6" fmla="*/ 363 w 2103"/>
                <a:gd name="T7" fmla="*/ 642 h 1689"/>
                <a:gd name="T8" fmla="*/ 460 w 2103"/>
                <a:gd name="T9" fmla="*/ 756 h 1689"/>
                <a:gd name="T10" fmla="*/ 562 w 2103"/>
                <a:gd name="T11" fmla="*/ 852 h 1689"/>
                <a:gd name="T12" fmla="*/ 369 w 2103"/>
                <a:gd name="T13" fmla="*/ 926 h 1689"/>
                <a:gd name="T14" fmla="*/ 255 w 2103"/>
                <a:gd name="T15" fmla="*/ 875 h 1689"/>
                <a:gd name="T16" fmla="*/ 255 w 2103"/>
                <a:gd name="T17" fmla="*/ 1051 h 1689"/>
                <a:gd name="T18" fmla="*/ 375 w 2103"/>
                <a:gd name="T19" fmla="*/ 989 h 1689"/>
                <a:gd name="T20" fmla="*/ 352 w 2103"/>
                <a:gd name="T21" fmla="*/ 1091 h 1689"/>
                <a:gd name="T22" fmla="*/ 471 w 2103"/>
                <a:gd name="T23" fmla="*/ 1159 h 1689"/>
                <a:gd name="T24" fmla="*/ 681 w 2103"/>
                <a:gd name="T25" fmla="*/ 1318 h 1689"/>
                <a:gd name="T26" fmla="*/ 710 w 2103"/>
                <a:gd name="T27" fmla="*/ 1375 h 1689"/>
                <a:gd name="T28" fmla="*/ 755 w 2103"/>
                <a:gd name="T29" fmla="*/ 1489 h 1689"/>
                <a:gd name="T30" fmla="*/ 926 w 2103"/>
                <a:gd name="T31" fmla="*/ 1460 h 1689"/>
                <a:gd name="T32" fmla="*/ 1028 w 2103"/>
                <a:gd name="T33" fmla="*/ 1608 h 1689"/>
                <a:gd name="T34" fmla="*/ 1238 w 2103"/>
                <a:gd name="T35" fmla="*/ 1614 h 1689"/>
                <a:gd name="T36" fmla="*/ 1284 w 2103"/>
                <a:gd name="T37" fmla="*/ 1443 h 1689"/>
                <a:gd name="T38" fmla="*/ 1210 w 2103"/>
                <a:gd name="T39" fmla="*/ 1466 h 1689"/>
                <a:gd name="T40" fmla="*/ 1210 w 2103"/>
                <a:gd name="T41" fmla="*/ 1392 h 1689"/>
                <a:gd name="T42" fmla="*/ 1392 w 2103"/>
                <a:gd name="T43" fmla="*/ 1352 h 1689"/>
                <a:gd name="T44" fmla="*/ 1392 w 2103"/>
                <a:gd name="T45" fmla="*/ 1296 h 1689"/>
                <a:gd name="T46" fmla="*/ 1477 w 2103"/>
                <a:gd name="T47" fmla="*/ 966 h 1689"/>
                <a:gd name="T48" fmla="*/ 1664 w 2103"/>
                <a:gd name="T49" fmla="*/ 818 h 1689"/>
                <a:gd name="T50" fmla="*/ 1761 w 2103"/>
                <a:gd name="T51" fmla="*/ 648 h 1689"/>
                <a:gd name="T52" fmla="*/ 1875 w 2103"/>
                <a:gd name="T53" fmla="*/ 466 h 1689"/>
                <a:gd name="T54" fmla="*/ 2039 w 2103"/>
                <a:gd name="T55" fmla="*/ 296 h 1689"/>
                <a:gd name="T56" fmla="*/ 2079 w 2103"/>
                <a:gd name="T57" fmla="*/ 199 h 1689"/>
                <a:gd name="T58" fmla="*/ 2028 w 2103"/>
                <a:gd name="T59" fmla="*/ 120 h 1689"/>
                <a:gd name="T60" fmla="*/ 1608 w 2103"/>
                <a:gd name="T61" fmla="*/ 273 h 1689"/>
                <a:gd name="T62" fmla="*/ 1261 w 2103"/>
                <a:gd name="T63" fmla="*/ 216 h 1689"/>
                <a:gd name="T64" fmla="*/ 943 w 2103"/>
                <a:gd name="T65" fmla="*/ 74 h 1689"/>
                <a:gd name="T66" fmla="*/ 699 w 2103"/>
                <a:gd name="T67" fmla="*/ 40 h 1689"/>
                <a:gd name="T68" fmla="*/ 522 w 2103"/>
                <a:gd name="T69" fmla="*/ 216 h 1689"/>
                <a:gd name="T70" fmla="*/ 369 w 2103"/>
                <a:gd name="T71" fmla="*/ 165 h 1689"/>
                <a:gd name="T72" fmla="*/ 312 w 2103"/>
                <a:gd name="T73" fmla="*/ 273 h 1689"/>
                <a:gd name="T74" fmla="*/ 255 w 2103"/>
                <a:gd name="T75" fmla="*/ 250 h 1689"/>
                <a:gd name="T76" fmla="*/ 108 w 2103"/>
                <a:gd name="T77" fmla="*/ 307 h 1689"/>
                <a:gd name="T78" fmla="*/ 5 w 2103"/>
                <a:gd name="T79" fmla="*/ 375 h 1689"/>
                <a:gd name="T80" fmla="*/ 34 w 2103"/>
                <a:gd name="T81" fmla="*/ 540 h 1689"/>
                <a:gd name="T82" fmla="*/ 221 w 2103"/>
                <a:gd name="T83" fmla="*/ 398 h 1689"/>
                <a:gd name="T84" fmla="*/ 182 w 2103"/>
                <a:gd name="T85" fmla="*/ 336 h 1689"/>
                <a:gd name="T86" fmla="*/ 244 w 2103"/>
                <a:gd name="T87" fmla="*/ 341 h 1689"/>
                <a:gd name="T88" fmla="*/ 1062 w 2103"/>
                <a:gd name="T89" fmla="*/ 1239 h 1689"/>
                <a:gd name="T90" fmla="*/ 1102 w 2103"/>
                <a:gd name="T91" fmla="*/ 1313 h 1689"/>
                <a:gd name="T92" fmla="*/ 1085 w 2103"/>
                <a:gd name="T93" fmla="*/ 1347 h 1689"/>
                <a:gd name="T94" fmla="*/ 841 w 2103"/>
                <a:gd name="T95" fmla="*/ 1313 h 1689"/>
                <a:gd name="T96" fmla="*/ 767 w 2103"/>
                <a:gd name="T97" fmla="*/ 1108 h 1689"/>
                <a:gd name="T98" fmla="*/ 1056 w 2103"/>
                <a:gd name="T99" fmla="*/ 1176 h 1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03" h="1689">
                  <a:moveTo>
                    <a:pt x="34" y="540"/>
                  </a:moveTo>
                  <a:lnTo>
                    <a:pt x="34" y="540"/>
                  </a:lnTo>
                  <a:cubicBezTo>
                    <a:pt x="96" y="517"/>
                    <a:pt x="96" y="517"/>
                    <a:pt x="96" y="517"/>
                  </a:cubicBezTo>
                  <a:cubicBezTo>
                    <a:pt x="119" y="512"/>
                    <a:pt x="147" y="483"/>
                    <a:pt x="170" y="472"/>
                  </a:cubicBezTo>
                  <a:cubicBezTo>
                    <a:pt x="187" y="466"/>
                    <a:pt x="193" y="438"/>
                    <a:pt x="216" y="432"/>
                  </a:cubicBezTo>
                  <a:cubicBezTo>
                    <a:pt x="233" y="421"/>
                    <a:pt x="255" y="466"/>
                    <a:pt x="272" y="478"/>
                  </a:cubicBezTo>
                  <a:cubicBezTo>
                    <a:pt x="301" y="489"/>
                    <a:pt x="335" y="478"/>
                    <a:pt x="363" y="478"/>
                  </a:cubicBezTo>
                  <a:cubicBezTo>
                    <a:pt x="363" y="478"/>
                    <a:pt x="363" y="478"/>
                    <a:pt x="369" y="478"/>
                  </a:cubicBezTo>
                  <a:cubicBezTo>
                    <a:pt x="369" y="483"/>
                    <a:pt x="369" y="489"/>
                    <a:pt x="363" y="489"/>
                  </a:cubicBezTo>
                  <a:cubicBezTo>
                    <a:pt x="363" y="506"/>
                    <a:pt x="324" y="540"/>
                    <a:pt x="324" y="563"/>
                  </a:cubicBezTo>
                  <a:cubicBezTo>
                    <a:pt x="324" y="591"/>
                    <a:pt x="369" y="591"/>
                    <a:pt x="392" y="597"/>
                  </a:cubicBezTo>
                  <a:cubicBezTo>
                    <a:pt x="392" y="614"/>
                    <a:pt x="363" y="620"/>
                    <a:pt x="363" y="642"/>
                  </a:cubicBezTo>
                  <a:cubicBezTo>
                    <a:pt x="380" y="688"/>
                    <a:pt x="380" y="711"/>
                    <a:pt x="335" y="722"/>
                  </a:cubicBezTo>
                  <a:cubicBezTo>
                    <a:pt x="335" y="745"/>
                    <a:pt x="397" y="750"/>
                    <a:pt x="409" y="756"/>
                  </a:cubicBezTo>
                  <a:cubicBezTo>
                    <a:pt x="432" y="767"/>
                    <a:pt x="432" y="767"/>
                    <a:pt x="460" y="756"/>
                  </a:cubicBezTo>
                  <a:cubicBezTo>
                    <a:pt x="477" y="756"/>
                    <a:pt x="488" y="796"/>
                    <a:pt x="494" y="813"/>
                  </a:cubicBezTo>
                  <a:cubicBezTo>
                    <a:pt x="500" y="824"/>
                    <a:pt x="511" y="830"/>
                    <a:pt x="522" y="836"/>
                  </a:cubicBezTo>
                  <a:cubicBezTo>
                    <a:pt x="528" y="841"/>
                    <a:pt x="562" y="847"/>
                    <a:pt x="562" y="852"/>
                  </a:cubicBezTo>
                  <a:cubicBezTo>
                    <a:pt x="579" y="858"/>
                    <a:pt x="528" y="904"/>
                    <a:pt x="522" y="909"/>
                  </a:cubicBezTo>
                  <a:cubicBezTo>
                    <a:pt x="522" y="921"/>
                    <a:pt x="437" y="966"/>
                    <a:pt x="426" y="960"/>
                  </a:cubicBezTo>
                  <a:cubicBezTo>
                    <a:pt x="409" y="955"/>
                    <a:pt x="380" y="938"/>
                    <a:pt x="369" y="926"/>
                  </a:cubicBezTo>
                  <a:cubicBezTo>
                    <a:pt x="358" y="909"/>
                    <a:pt x="369" y="887"/>
                    <a:pt x="363" y="870"/>
                  </a:cubicBezTo>
                  <a:cubicBezTo>
                    <a:pt x="341" y="864"/>
                    <a:pt x="312" y="858"/>
                    <a:pt x="295" y="858"/>
                  </a:cubicBezTo>
                  <a:cubicBezTo>
                    <a:pt x="267" y="852"/>
                    <a:pt x="267" y="847"/>
                    <a:pt x="255" y="875"/>
                  </a:cubicBezTo>
                  <a:cubicBezTo>
                    <a:pt x="250" y="887"/>
                    <a:pt x="244" y="904"/>
                    <a:pt x="227" y="921"/>
                  </a:cubicBezTo>
                  <a:cubicBezTo>
                    <a:pt x="199" y="949"/>
                    <a:pt x="193" y="960"/>
                    <a:pt x="227" y="995"/>
                  </a:cubicBezTo>
                  <a:cubicBezTo>
                    <a:pt x="244" y="1012"/>
                    <a:pt x="244" y="1029"/>
                    <a:pt x="255" y="1051"/>
                  </a:cubicBezTo>
                  <a:cubicBezTo>
                    <a:pt x="272" y="1068"/>
                    <a:pt x="295" y="1046"/>
                    <a:pt x="306" y="1034"/>
                  </a:cubicBezTo>
                  <a:cubicBezTo>
                    <a:pt x="318" y="1023"/>
                    <a:pt x="329" y="1023"/>
                    <a:pt x="341" y="1017"/>
                  </a:cubicBezTo>
                  <a:cubicBezTo>
                    <a:pt x="352" y="1006"/>
                    <a:pt x="358" y="989"/>
                    <a:pt x="375" y="989"/>
                  </a:cubicBezTo>
                  <a:cubicBezTo>
                    <a:pt x="409" y="995"/>
                    <a:pt x="409" y="995"/>
                    <a:pt x="409" y="995"/>
                  </a:cubicBezTo>
                  <a:cubicBezTo>
                    <a:pt x="409" y="1000"/>
                    <a:pt x="409" y="1000"/>
                    <a:pt x="409" y="1000"/>
                  </a:cubicBezTo>
                  <a:cubicBezTo>
                    <a:pt x="392" y="1023"/>
                    <a:pt x="352" y="1063"/>
                    <a:pt x="352" y="1091"/>
                  </a:cubicBezTo>
                  <a:cubicBezTo>
                    <a:pt x="363" y="1102"/>
                    <a:pt x="380" y="1097"/>
                    <a:pt x="386" y="1114"/>
                  </a:cubicBezTo>
                  <a:cubicBezTo>
                    <a:pt x="380" y="1154"/>
                    <a:pt x="380" y="1154"/>
                    <a:pt x="380" y="1154"/>
                  </a:cubicBezTo>
                  <a:cubicBezTo>
                    <a:pt x="426" y="1154"/>
                    <a:pt x="471" y="1154"/>
                    <a:pt x="471" y="1159"/>
                  </a:cubicBezTo>
                  <a:cubicBezTo>
                    <a:pt x="488" y="1171"/>
                    <a:pt x="517" y="1210"/>
                    <a:pt x="556" y="1239"/>
                  </a:cubicBezTo>
                  <a:cubicBezTo>
                    <a:pt x="602" y="1262"/>
                    <a:pt x="653" y="1273"/>
                    <a:pt x="659" y="1279"/>
                  </a:cubicBezTo>
                  <a:cubicBezTo>
                    <a:pt x="664" y="1284"/>
                    <a:pt x="681" y="1318"/>
                    <a:pt x="681" y="1318"/>
                  </a:cubicBezTo>
                  <a:cubicBezTo>
                    <a:pt x="699" y="1352"/>
                    <a:pt x="699" y="1352"/>
                    <a:pt x="699" y="1352"/>
                  </a:cubicBezTo>
                  <a:cubicBezTo>
                    <a:pt x="710" y="1375"/>
                    <a:pt x="710" y="1375"/>
                    <a:pt x="710" y="1375"/>
                  </a:cubicBezTo>
                  <a:lnTo>
                    <a:pt x="710" y="1375"/>
                  </a:lnTo>
                  <a:cubicBezTo>
                    <a:pt x="738" y="1387"/>
                    <a:pt x="738" y="1387"/>
                    <a:pt x="738" y="1387"/>
                  </a:cubicBezTo>
                  <a:cubicBezTo>
                    <a:pt x="738" y="1404"/>
                    <a:pt x="733" y="1421"/>
                    <a:pt x="761" y="1421"/>
                  </a:cubicBezTo>
                  <a:cubicBezTo>
                    <a:pt x="761" y="1449"/>
                    <a:pt x="738" y="1472"/>
                    <a:pt x="755" y="1489"/>
                  </a:cubicBezTo>
                  <a:cubicBezTo>
                    <a:pt x="778" y="1512"/>
                    <a:pt x="829" y="1455"/>
                    <a:pt x="829" y="1432"/>
                  </a:cubicBezTo>
                  <a:cubicBezTo>
                    <a:pt x="835" y="1404"/>
                    <a:pt x="858" y="1392"/>
                    <a:pt x="880" y="1421"/>
                  </a:cubicBezTo>
                  <a:cubicBezTo>
                    <a:pt x="892" y="1432"/>
                    <a:pt x="926" y="1432"/>
                    <a:pt x="926" y="1460"/>
                  </a:cubicBezTo>
                  <a:cubicBezTo>
                    <a:pt x="926" y="1523"/>
                    <a:pt x="926" y="1523"/>
                    <a:pt x="926" y="1523"/>
                  </a:cubicBezTo>
                  <a:cubicBezTo>
                    <a:pt x="926" y="1563"/>
                    <a:pt x="960" y="1574"/>
                    <a:pt x="977" y="1614"/>
                  </a:cubicBezTo>
                  <a:cubicBezTo>
                    <a:pt x="988" y="1637"/>
                    <a:pt x="1005" y="1591"/>
                    <a:pt x="1028" y="1608"/>
                  </a:cubicBezTo>
                  <a:cubicBezTo>
                    <a:pt x="1068" y="1637"/>
                    <a:pt x="1051" y="1688"/>
                    <a:pt x="1102" y="1614"/>
                  </a:cubicBezTo>
                  <a:cubicBezTo>
                    <a:pt x="1147" y="1546"/>
                    <a:pt x="1187" y="1631"/>
                    <a:pt x="1238" y="1614"/>
                  </a:cubicBezTo>
                  <a:lnTo>
                    <a:pt x="1238" y="1614"/>
                  </a:lnTo>
                  <a:cubicBezTo>
                    <a:pt x="1272" y="1568"/>
                    <a:pt x="1272" y="1568"/>
                    <a:pt x="1272" y="1568"/>
                  </a:cubicBezTo>
                  <a:cubicBezTo>
                    <a:pt x="1284" y="1512"/>
                    <a:pt x="1284" y="1512"/>
                    <a:pt x="1284" y="1512"/>
                  </a:cubicBezTo>
                  <a:cubicBezTo>
                    <a:pt x="1289" y="1500"/>
                    <a:pt x="1289" y="1449"/>
                    <a:pt x="1284" y="1443"/>
                  </a:cubicBezTo>
                  <a:cubicBezTo>
                    <a:pt x="1284" y="1438"/>
                    <a:pt x="1267" y="1421"/>
                    <a:pt x="1261" y="1426"/>
                  </a:cubicBezTo>
                  <a:cubicBezTo>
                    <a:pt x="1244" y="1449"/>
                    <a:pt x="1238" y="1472"/>
                    <a:pt x="1215" y="1489"/>
                  </a:cubicBezTo>
                  <a:cubicBezTo>
                    <a:pt x="1204" y="1495"/>
                    <a:pt x="1210" y="1466"/>
                    <a:pt x="1210" y="1466"/>
                  </a:cubicBezTo>
                  <a:cubicBezTo>
                    <a:pt x="1210" y="1449"/>
                    <a:pt x="1199" y="1455"/>
                    <a:pt x="1187" y="1449"/>
                  </a:cubicBezTo>
                  <a:cubicBezTo>
                    <a:pt x="1181" y="1449"/>
                    <a:pt x="1176" y="1415"/>
                    <a:pt x="1176" y="1409"/>
                  </a:cubicBezTo>
                  <a:cubicBezTo>
                    <a:pt x="1176" y="1398"/>
                    <a:pt x="1199" y="1398"/>
                    <a:pt x="1210" y="1392"/>
                  </a:cubicBezTo>
                  <a:cubicBezTo>
                    <a:pt x="1227" y="1370"/>
                    <a:pt x="1278" y="1301"/>
                    <a:pt x="1301" y="1347"/>
                  </a:cubicBezTo>
                  <a:cubicBezTo>
                    <a:pt x="1318" y="1370"/>
                    <a:pt x="1318" y="1381"/>
                    <a:pt x="1352" y="1370"/>
                  </a:cubicBezTo>
                  <a:cubicBezTo>
                    <a:pt x="1363" y="1370"/>
                    <a:pt x="1380" y="1352"/>
                    <a:pt x="1392" y="1352"/>
                  </a:cubicBezTo>
                  <a:cubicBezTo>
                    <a:pt x="1397" y="1347"/>
                    <a:pt x="1414" y="1358"/>
                    <a:pt x="1414" y="1341"/>
                  </a:cubicBezTo>
                  <a:cubicBezTo>
                    <a:pt x="1414" y="1336"/>
                    <a:pt x="1414" y="1301"/>
                    <a:pt x="1409" y="1301"/>
                  </a:cubicBezTo>
                  <a:cubicBezTo>
                    <a:pt x="1397" y="1307"/>
                    <a:pt x="1392" y="1324"/>
                    <a:pt x="1392" y="1296"/>
                  </a:cubicBezTo>
                  <a:cubicBezTo>
                    <a:pt x="1392" y="1267"/>
                    <a:pt x="1363" y="1216"/>
                    <a:pt x="1397" y="1210"/>
                  </a:cubicBezTo>
                  <a:cubicBezTo>
                    <a:pt x="1431" y="1205"/>
                    <a:pt x="1454" y="1188"/>
                    <a:pt x="1443" y="1148"/>
                  </a:cubicBezTo>
                  <a:cubicBezTo>
                    <a:pt x="1414" y="1068"/>
                    <a:pt x="1511" y="1046"/>
                    <a:pt x="1477" y="966"/>
                  </a:cubicBezTo>
                  <a:cubicBezTo>
                    <a:pt x="1465" y="932"/>
                    <a:pt x="1488" y="858"/>
                    <a:pt x="1528" y="852"/>
                  </a:cubicBezTo>
                  <a:cubicBezTo>
                    <a:pt x="1551" y="852"/>
                    <a:pt x="1556" y="875"/>
                    <a:pt x="1585" y="875"/>
                  </a:cubicBezTo>
                  <a:cubicBezTo>
                    <a:pt x="1619" y="870"/>
                    <a:pt x="1647" y="847"/>
                    <a:pt x="1664" y="818"/>
                  </a:cubicBezTo>
                  <a:cubicBezTo>
                    <a:pt x="1693" y="796"/>
                    <a:pt x="1733" y="813"/>
                    <a:pt x="1733" y="767"/>
                  </a:cubicBezTo>
                  <a:cubicBezTo>
                    <a:pt x="1727" y="716"/>
                    <a:pt x="1715" y="739"/>
                    <a:pt x="1744" y="699"/>
                  </a:cubicBezTo>
                  <a:cubicBezTo>
                    <a:pt x="1755" y="682"/>
                    <a:pt x="1744" y="671"/>
                    <a:pt x="1761" y="648"/>
                  </a:cubicBezTo>
                  <a:cubicBezTo>
                    <a:pt x="1778" y="631"/>
                    <a:pt x="1818" y="625"/>
                    <a:pt x="1835" y="608"/>
                  </a:cubicBezTo>
                  <a:cubicBezTo>
                    <a:pt x="1841" y="597"/>
                    <a:pt x="1892" y="534"/>
                    <a:pt x="1886" y="523"/>
                  </a:cubicBezTo>
                  <a:cubicBezTo>
                    <a:pt x="1880" y="495"/>
                    <a:pt x="1869" y="506"/>
                    <a:pt x="1875" y="466"/>
                  </a:cubicBezTo>
                  <a:cubicBezTo>
                    <a:pt x="1875" y="455"/>
                    <a:pt x="1886" y="404"/>
                    <a:pt x="1892" y="404"/>
                  </a:cubicBezTo>
                  <a:cubicBezTo>
                    <a:pt x="1931" y="404"/>
                    <a:pt x="1943" y="404"/>
                    <a:pt x="1977" y="387"/>
                  </a:cubicBezTo>
                  <a:cubicBezTo>
                    <a:pt x="2017" y="358"/>
                    <a:pt x="2022" y="336"/>
                    <a:pt x="2039" y="296"/>
                  </a:cubicBezTo>
                  <a:cubicBezTo>
                    <a:pt x="2102" y="256"/>
                    <a:pt x="2102" y="256"/>
                    <a:pt x="2102" y="256"/>
                  </a:cubicBezTo>
                  <a:lnTo>
                    <a:pt x="2102" y="256"/>
                  </a:lnTo>
                  <a:cubicBezTo>
                    <a:pt x="2096" y="233"/>
                    <a:pt x="2102" y="211"/>
                    <a:pt x="2079" y="199"/>
                  </a:cubicBezTo>
                  <a:cubicBezTo>
                    <a:pt x="2051" y="188"/>
                    <a:pt x="2039" y="182"/>
                    <a:pt x="2039" y="154"/>
                  </a:cubicBezTo>
                  <a:cubicBezTo>
                    <a:pt x="2045" y="148"/>
                    <a:pt x="2034" y="125"/>
                    <a:pt x="2028" y="120"/>
                  </a:cubicBezTo>
                  <a:lnTo>
                    <a:pt x="2028" y="120"/>
                  </a:lnTo>
                  <a:cubicBezTo>
                    <a:pt x="1965" y="108"/>
                    <a:pt x="1926" y="193"/>
                    <a:pt x="1869" y="205"/>
                  </a:cubicBezTo>
                  <a:cubicBezTo>
                    <a:pt x="1767" y="233"/>
                    <a:pt x="1767" y="233"/>
                    <a:pt x="1767" y="233"/>
                  </a:cubicBezTo>
                  <a:cubicBezTo>
                    <a:pt x="1733" y="245"/>
                    <a:pt x="1647" y="267"/>
                    <a:pt x="1608" y="273"/>
                  </a:cubicBezTo>
                  <a:cubicBezTo>
                    <a:pt x="1551" y="279"/>
                    <a:pt x="1522" y="262"/>
                    <a:pt x="1471" y="256"/>
                  </a:cubicBezTo>
                  <a:cubicBezTo>
                    <a:pt x="1443" y="256"/>
                    <a:pt x="1420" y="284"/>
                    <a:pt x="1380" y="279"/>
                  </a:cubicBezTo>
                  <a:cubicBezTo>
                    <a:pt x="1341" y="267"/>
                    <a:pt x="1295" y="245"/>
                    <a:pt x="1261" y="216"/>
                  </a:cubicBezTo>
                  <a:cubicBezTo>
                    <a:pt x="1221" y="188"/>
                    <a:pt x="1170" y="182"/>
                    <a:pt x="1125" y="142"/>
                  </a:cubicBezTo>
                  <a:cubicBezTo>
                    <a:pt x="1102" y="120"/>
                    <a:pt x="1085" y="120"/>
                    <a:pt x="1051" y="108"/>
                  </a:cubicBezTo>
                  <a:cubicBezTo>
                    <a:pt x="1005" y="103"/>
                    <a:pt x="1000" y="63"/>
                    <a:pt x="943" y="74"/>
                  </a:cubicBezTo>
                  <a:cubicBezTo>
                    <a:pt x="920" y="80"/>
                    <a:pt x="863" y="57"/>
                    <a:pt x="852" y="29"/>
                  </a:cubicBezTo>
                  <a:cubicBezTo>
                    <a:pt x="841" y="0"/>
                    <a:pt x="852" y="0"/>
                    <a:pt x="812" y="17"/>
                  </a:cubicBezTo>
                  <a:cubicBezTo>
                    <a:pt x="767" y="34"/>
                    <a:pt x="750" y="40"/>
                    <a:pt x="699" y="40"/>
                  </a:cubicBezTo>
                  <a:cubicBezTo>
                    <a:pt x="619" y="40"/>
                    <a:pt x="630" y="23"/>
                    <a:pt x="573" y="86"/>
                  </a:cubicBezTo>
                  <a:cubicBezTo>
                    <a:pt x="556" y="108"/>
                    <a:pt x="517" y="114"/>
                    <a:pt x="505" y="142"/>
                  </a:cubicBezTo>
                  <a:cubicBezTo>
                    <a:pt x="494" y="165"/>
                    <a:pt x="522" y="193"/>
                    <a:pt x="522" y="216"/>
                  </a:cubicBezTo>
                  <a:cubicBezTo>
                    <a:pt x="483" y="216"/>
                    <a:pt x="443" y="148"/>
                    <a:pt x="397" y="165"/>
                  </a:cubicBezTo>
                  <a:cubicBezTo>
                    <a:pt x="380" y="171"/>
                    <a:pt x="375" y="171"/>
                    <a:pt x="369" y="165"/>
                  </a:cubicBezTo>
                  <a:lnTo>
                    <a:pt x="369" y="165"/>
                  </a:lnTo>
                  <a:cubicBezTo>
                    <a:pt x="363" y="216"/>
                    <a:pt x="363" y="216"/>
                    <a:pt x="363" y="216"/>
                  </a:cubicBezTo>
                  <a:cubicBezTo>
                    <a:pt x="369" y="233"/>
                    <a:pt x="363" y="245"/>
                    <a:pt x="358" y="256"/>
                  </a:cubicBezTo>
                  <a:cubicBezTo>
                    <a:pt x="346" y="262"/>
                    <a:pt x="318" y="267"/>
                    <a:pt x="312" y="273"/>
                  </a:cubicBezTo>
                  <a:cubicBezTo>
                    <a:pt x="312" y="273"/>
                    <a:pt x="312" y="279"/>
                    <a:pt x="306" y="279"/>
                  </a:cubicBezTo>
                  <a:cubicBezTo>
                    <a:pt x="301" y="319"/>
                    <a:pt x="261" y="262"/>
                    <a:pt x="261" y="250"/>
                  </a:cubicBezTo>
                  <a:lnTo>
                    <a:pt x="255" y="250"/>
                  </a:lnTo>
                  <a:cubicBezTo>
                    <a:pt x="250" y="267"/>
                    <a:pt x="210" y="290"/>
                    <a:pt x="199" y="279"/>
                  </a:cubicBezTo>
                  <a:cubicBezTo>
                    <a:pt x="182" y="262"/>
                    <a:pt x="164" y="267"/>
                    <a:pt x="136" y="267"/>
                  </a:cubicBezTo>
                  <a:cubicBezTo>
                    <a:pt x="130" y="296"/>
                    <a:pt x="142" y="307"/>
                    <a:pt x="108" y="307"/>
                  </a:cubicBezTo>
                  <a:cubicBezTo>
                    <a:pt x="96" y="307"/>
                    <a:pt x="56" y="336"/>
                    <a:pt x="51" y="347"/>
                  </a:cubicBezTo>
                  <a:lnTo>
                    <a:pt x="51" y="353"/>
                  </a:lnTo>
                  <a:cubicBezTo>
                    <a:pt x="45" y="364"/>
                    <a:pt x="17" y="370"/>
                    <a:pt x="5" y="375"/>
                  </a:cubicBezTo>
                  <a:cubicBezTo>
                    <a:pt x="0" y="381"/>
                    <a:pt x="22" y="421"/>
                    <a:pt x="22" y="438"/>
                  </a:cubicBezTo>
                  <a:cubicBezTo>
                    <a:pt x="17" y="466"/>
                    <a:pt x="22" y="483"/>
                    <a:pt x="22" y="512"/>
                  </a:cubicBezTo>
                  <a:cubicBezTo>
                    <a:pt x="34" y="540"/>
                    <a:pt x="34" y="540"/>
                    <a:pt x="34" y="540"/>
                  </a:cubicBezTo>
                  <a:close/>
                  <a:moveTo>
                    <a:pt x="227" y="387"/>
                  </a:moveTo>
                  <a:lnTo>
                    <a:pt x="227" y="387"/>
                  </a:lnTo>
                  <a:cubicBezTo>
                    <a:pt x="221" y="398"/>
                    <a:pt x="221" y="398"/>
                    <a:pt x="221" y="398"/>
                  </a:cubicBezTo>
                  <a:cubicBezTo>
                    <a:pt x="210" y="409"/>
                    <a:pt x="187" y="415"/>
                    <a:pt x="187" y="398"/>
                  </a:cubicBezTo>
                  <a:cubicBezTo>
                    <a:pt x="187" y="387"/>
                    <a:pt x="193" y="370"/>
                    <a:pt x="187" y="358"/>
                  </a:cubicBezTo>
                  <a:cubicBezTo>
                    <a:pt x="182" y="353"/>
                    <a:pt x="176" y="341"/>
                    <a:pt x="182" y="336"/>
                  </a:cubicBezTo>
                  <a:cubicBezTo>
                    <a:pt x="182" y="330"/>
                    <a:pt x="210" y="330"/>
                    <a:pt x="216" y="324"/>
                  </a:cubicBezTo>
                  <a:cubicBezTo>
                    <a:pt x="221" y="319"/>
                    <a:pt x="227" y="324"/>
                    <a:pt x="233" y="330"/>
                  </a:cubicBezTo>
                  <a:cubicBezTo>
                    <a:pt x="233" y="330"/>
                    <a:pt x="244" y="336"/>
                    <a:pt x="244" y="341"/>
                  </a:cubicBezTo>
                  <a:cubicBezTo>
                    <a:pt x="244" y="347"/>
                    <a:pt x="238" y="358"/>
                    <a:pt x="238" y="364"/>
                  </a:cubicBezTo>
                  <a:cubicBezTo>
                    <a:pt x="233" y="370"/>
                    <a:pt x="227" y="381"/>
                    <a:pt x="227" y="387"/>
                  </a:cubicBezTo>
                  <a:close/>
                  <a:moveTo>
                    <a:pt x="1062" y="1239"/>
                  </a:moveTo>
                  <a:lnTo>
                    <a:pt x="1062" y="1239"/>
                  </a:lnTo>
                  <a:cubicBezTo>
                    <a:pt x="1045" y="1250"/>
                    <a:pt x="1045" y="1250"/>
                    <a:pt x="1045" y="1250"/>
                  </a:cubicBezTo>
                  <a:cubicBezTo>
                    <a:pt x="1000" y="1296"/>
                    <a:pt x="1056" y="1324"/>
                    <a:pt x="1102" y="1313"/>
                  </a:cubicBezTo>
                  <a:cubicBezTo>
                    <a:pt x="1108" y="1307"/>
                    <a:pt x="1119" y="1290"/>
                    <a:pt x="1125" y="1296"/>
                  </a:cubicBezTo>
                  <a:cubicBezTo>
                    <a:pt x="1130" y="1296"/>
                    <a:pt x="1136" y="1347"/>
                    <a:pt x="1136" y="1352"/>
                  </a:cubicBezTo>
                  <a:cubicBezTo>
                    <a:pt x="1130" y="1375"/>
                    <a:pt x="1096" y="1352"/>
                    <a:pt x="1085" y="1347"/>
                  </a:cubicBezTo>
                  <a:cubicBezTo>
                    <a:pt x="1062" y="1336"/>
                    <a:pt x="1022" y="1358"/>
                    <a:pt x="994" y="1347"/>
                  </a:cubicBezTo>
                  <a:cubicBezTo>
                    <a:pt x="960" y="1336"/>
                    <a:pt x="960" y="1301"/>
                    <a:pt x="909" y="1318"/>
                  </a:cubicBezTo>
                  <a:cubicBezTo>
                    <a:pt x="875" y="1330"/>
                    <a:pt x="875" y="1330"/>
                    <a:pt x="841" y="1313"/>
                  </a:cubicBezTo>
                  <a:cubicBezTo>
                    <a:pt x="823" y="1307"/>
                    <a:pt x="806" y="1273"/>
                    <a:pt x="784" y="1256"/>
                  </a:cubicBezTo>
                  <a:cubicBezTo>
                    <a:pt x="772" y="1239"/>
                    <a:pt x="715" y="1193"/>
                    <a:pt x="721" y="1182"/>
                  </a:cubicBezTo>
                  <a:cubicBezTo>
                    <a:pt x="738" y="1165"/>
                    <a:pt x="755" y="1131"/>
                    <a:pt x="767" y="1108"/>
                  </a:cubicBezTo>
                  <a:cubicBezTo>
                    <a:pt x="784" y="1063"/>
                    <a:pt x="818" y="1102"/>
                    <a:pt x="852" y="1114"/>
                  </a:cubicBezTo>
                  <a:cubicBezTo>
                    <a:pt x="892" y="1120"/>
                    <a:pt x="949" y="1148"/>
                    <a:pt x="994" y="1148"/>
                  </a:cubicBezTo>
                  <a:cubicBezTo>
                    <a:pt x="1034" y="1148"/>
                    <a:pt x="1028" y="1165"/>
                    <a:pt x="1056" y="1176"/>
                  </a:cubicBezTo>
                  <a:cubicBezTo>
                    <a:pt x="1068" y="1182"/>
                    <a:pt x="1079" y="1176"/>
                    <a:pt x="1091" y="1176"/>
                  </a:cubicBezTo>
                  <a:cubicBezTo>
                    <a:pt x="1079" y="1193"/>
                    <a:pt x="1085" y="1222"/>
                    <a:pt x="1062" y="1239"/>
                  </a:cubicBezTo>
                  <a:close/>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50" name="Freeform 154">
              <a:extLst>
                <a:ext uri="{FF2B5EF4-FFF2-40B4-BE49-F238E27FC236}">
                  <a16:creationId xmlns:a16="http://schemas.microsoft.com/office/drawing/2014/main" id="{6A6A359C-410A-EB48-A5B0-2224A0FB9513}"/>
                </a:ext>
              </a:extLst>
            </p:cNvPr>
            <p:cNvSpPr>
              <a:spLocks noChangeArrowheads="1"/>
            </p:cNvSpPr>
            <p:nvPr/>
          </p:nvSpPr>
          <p:spPr bwMode="auto">
            <a:xfrm>
              <a:off x="15498113" y="3324288"/>
              <a:ext cx="1454958" cy="899877"/>
            </a:xfrm>
            <a:custGeom>
              <a:avLst/>
              <a:gdLst>
                <a:gd name="T0" fmla="*/ 17 w 2102"/>
                <a:gd name="T1" fmla="*/ 579 h 1302"/>
                <a:gd name="T2" fmla="*/ 11 w 2102"/>
                <a:gd name="T3" fmla="*/ 687 h 1302"/>
                <a:gd name="T4" fmla="*/ 85 w 2102"/>
                <a:gd name="T5" fmla="*/ 738 h 1302"/>
                <a:gd name="T6" fmla="*/ 165 w 2102"/>
                <a:gd name="T7" fmla="*/ 852 h 1302"/>
                <a:gd name="T8" fmla="*/ 278 w 2102"/>
                <a:gd name="T9" fmla="*/ 846 h 1302"/>
                <a:gd name="T10" fmla="*/ 415 w 2102"/>
                <a:gd name="T11" fmla="*/ 801 h 1302"/>
                <a:gd name="T12" fmla="*/ 568 w 2102"/>
                <a:gd name="T13" fmla="*/ 824 h 1302"/>
                <a:gd name="T14" fmla="*/ 727 w 2102"/>
                <a:gd name="T15" fmla="*/ 937 h 1302"/>
                <a:gd name="T16" fmla="*/ 789 w 2102"/>
                <a:gd name="T17" fmla="*/ 1136 h 1302"/>
                <a:gd name="T18" fmla="*/ 869 w 2102"/>
                <a:gd name="T19" fmla="*/ 1227 h 1302"/>
                <a:gd name="T20" fmla="*/ 994 w 2102"/>
                <a:gd name="T21" fmla="*/ 1238 h 1302"/>
                <a:gd name="T22" fmla="*/ 1051 w 2102"/>
                <a:gd name="T23" fmla="*/ 1176 h 1302"/>
                <a:gd name="T24" fmla="*/ 1170 w 2102"/>
                <a:gd name="T25" fmla="*/ 1215 h 1302"/>
                <a:gd name="T26" fmla="*/ 1261 w 2102"/>
                <a:gd name="T27" fmla="*/ 1147 h 1302"/>
                <a:gd name="T28" fmla="*/ 1238 w 2102"/>
                <a:gd name="T29" fmla="*/ 1073 h 1302"/>
                <a:gd name="T30" fmla="*/ 1181 w 2102"/>
                <a:gd name="T31" fmla="*/ 1073 h 1302"/>
                <a:gd name="T32" fmla="*/ 1233 w 2102"/>
                <a:gd name="T33" fmla="*/ 1028 h 1302"/>
                <a:gd name="T34" fmla="*/ 1159 w 2102"/>
                <a:gd name="T35" fmla="*/ 1011 h 1302"/>
                <a:gd name="T36" fmla="*/ 1113 w 2102"/>
                <a:gd name="T37" fmla="*/ 886 h 1302"/>
                <a:gd name="T38" fmla="*/ 1324 w 2102"/>
                <a:gd name="T39" fmla="*/ 755 h 1302"/>
                <a:gd name="T40" fmla="*/ 1482 w 2102"/>
                <a:gd name="T41" fmla="*/ 585 h 1302"/>
                <a:gd name="T42" fmla="*/ 1584 w 2102"/>
                <a:gd name="T43" fmla="*/ 625 h 1302"/>
                <a:gd name="T44" fmla="*/ 1766 w 2102"/>
                <a:gd name="T45" fmla="*/ 653 h 1302"/>
                <a:gd name="T46" fmla="*/ 1754 w 2102"/>
                <a:gd name="T47" fmla="*/ 625 h 1302"/>
                <a:gd name="T48" fmla="*/ 1737 w 2102"/>
                <a:gd name="T49" fmla="*/ 488 h 1302"/>
                <a:gd name="T50" fmla="*/ 1783 w 2102"/>
                <a:gd name="T51" fmla="*/ 460 h 1302"/>
                <a:gd name="T52" fmla="*/ 1868 w 2102"/>
                <a:gd name="T53" fmla="*/ 380 h 1302"/>
                <a:gd name="T54" fmla="*/ 1987 w 2102"/>
                <a:gd name="T55" fmla="*/ 363 h 1302"/>
                <a:gd name="T56" fmla="*/ 2038 w 2102"/>
                <a:gd name="T57" fmla="*/ 392 h 1302"/>
                <a:gd name="T58" fmla="*/ 2090 w 2102"/>
                <a:gd name="T59" fmla="*/ 369 h 1302"/>
                <a:gd name="T60" fmla="*/ 2101 w 2102"/>
                <a:gd name="T61" fmla="*/ 278 h 1302"/>
                <a:gd name="T62" fmla="*/ 2067 w 2102"/>
                <a:gd name="T63" fmla="*/ 267 h 1302"/>
                <a:gd name="T64" fmla="*/ 1896 w 2102"/>
                <a:gd name="T65" fmla="*/ 176 h 1302"/>
                <a:gd name="T66" fmla="*/ 1646 w 2102"/>
                <a:gd name="T67" fmla="*/ 62 h 1302"/>
                <a:gd name="T68" fmla="*/ 1375 w 2102"/>
                <a:gd name="T69" fmla="*/ 119 h 1302"/>
                <a:gd name="T70" fmla="*/ 1278 w 2102"/>
                <a:gd name="T71" fmla="*/ 130 h 1302"/>
                <a:gd name="T72" fmla="*/ 1136 w 2102"/>
                <a:gd name="T73" fmla="*/ 102 h 1302"/>
                <a:gd name="T74" fmla="*/ 807 w 2102"/>
                <a:gd name="T75" fmla="*/ 216 h 1302"/>
                <a:gd name="T76" fmla="*/ 608 w 2102"/>
                <a:gd name="T77" fmla="*/ 210 h 1302"/>
                <a:gd name="T78" fmla="*/ 432 w 2102"/>
                <a:gd name="T79" fmla="*/ 227 h 1302"/>
                <a:gd name="T80" fmla="*/ 403 w 2102"/>
                <a:gd name="T81" fmla="*/ 306 h 1302"/>
                <a:gd name="T82" fmla="*/ 369 w 2102"/>
                <a:gd name="T83" fmla="*/ 397 h 1302"/>
                <a:gd name="T84" fmla="*/ 273 w 2102"/>
                <a:gd name="T85" fmla="*/ 426 h 1302"/>
                <a:gd name="T86" fmla="*/ 74 w 2102"/>
                <a:gd name="T87" fmla="*/ 568 h 1302"/>
                <a:gd name="T88" fmla="*/ 1959 w 2102"/>
                <a:gd name="T89" fmla="*/ 500 h 1302"/>
                <a:gd name="T90" fmla="*/ 1953 w 2102"/>
                <a:gd name="T91" fmla="*/ 511 h 1302"/>
                <a:gd name="T92" fmla="*/ 1919 w 2102"/>
                <a:gd name="T93" fmla="*/ 471 h 1302"/>
                <a:gd name="T94" fmla="*/ 1948 w 2102"/>
                <a:gd name="T95" fmla="*/ 437 h 1302"/>
                <a:gd name="T96" fmla="*/ 1976 w 2102"/>
                <a:gd name="T97" fmla="*/ 454 h 1302"/>
                <a:gd name="T98" fmla="*/ 1959 w 2102"/>
                <a:gd name="T99" fmla="*/ 500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02" h="1302">
                  <a:moveTo>
                    <a:pt x="17" y="579"/>
                  </a:moveTo>
                  <a:lnTo>
                    <a:pt x="17" y="579"/>
                  </a:lnTo>
                  <a:cubicBezTo>
                    <a:pt x="17" y="585"/>
                    <a:pt x="34" y="619"/>
                    <a:pt x="28" y="625"/>
                  </a:cubicBezTo>
                  <a:cubicBezTo>
                    <a:pt x="11" y="642"/>
                    <a:pt x="0" y="664"/>
                    <a:pt x="11" y="687"/>
                  </a:cubicBezTo>
                  <a:cubicBezTo>
                    <a:pt x="17" y="699"/>
                    <a:pt x="28" y="710"/>
                    <a:pt x="40" y="716"/>
                  </a:cubicBezTo>
                  <a:cubicBezTo>
                    <a:pt x="51" y="721"/>
                    <a:pt x="74" y="727"/>
                    <a:pt x="85" y="738"/>
                  </a:cubicBezTo>
                  <a:cubicBezTo>
                    <a:pt x="113" y="767"/>
                    <a:pt x="108" y="767"/>
                    <a:pt x="142" y="784"/>
                  </a:cubicBezTo>
                  <a:cubicBezTo>
                    <a:pt x="159" y="795"/>
                    <a:pt x="136" y="852"/>
                    <a:pt x="165" y="852"/>
                  </a:cubicBezTo>
                  <a:cubicBezTo>
                    <a:pt x="176" y="852"/>
                    <a:pt x="193" y="846"/>
                    <a:pt x="204" y="841"/>
                  </a:cubicBezTo>
                  <a:cubicBezTo>
                    <a:pt x="233" y="835"/>
                    <a:pt x="244" y="858"/>
                    <a:pt x="278" y="846"/>
                  </a:cubicBezTo>
                  <a:cubicBezTo>
                    <a:pt x="295" y="835"/>
                    <a:pt x="312" y="812"/>
                    <a:pt x="335" y="829"/>
                  </a:cubicBezTo>
                  <a:cubicBezTo>
                    <a:pt x="392" y="869"/>
                    <a:pt x="375" y="801"/>
                    <a:pt x="415" y="801"/>
                  </a:cubicBezTo>
                  <a:cubicBezTo>
                    <a:pt x="443" y="801"/>
                    <a:pt x="443" y="835"/>
                    <a:pt x="471" y="795"/>
                  </a:cubicBezTo>
                  <a:cubicBezTo>
                    <a:pt x="494" y="772"/>
                    <a:pt x="540" y="806"/>
                    <a:pt x="568" y="824"/>
                  </a:cubicBezTo>
                  <a:cubicBezTo>
                    <a:pt x="602" y="841"/>
                    <a:pt x="591" y="920"/>
                    <a:pt x="642" y="926"/>
                  </a:cubicBezTo>
                  <a:cubicBezTo>
                    <a:pt x="665" y="920"/>
                    <a:pt x="704" y="931"/>
                    <a:pt x="727" y="937"/>
                  </a:cubicBezTo>
                  <a:cubicBezTo>
                    <a:pt x="761" y="943"/>
                    <a:pt x="767" y="1005"/>
                    <a:pt x="773" y="1034"/>
                  </a:cubicBezTo>
                  <a:cubicBezTo>
                    <a:pt x="778" y="1062"/>
                    <a:pt x="773" y="1108"/>
                    <a:pt x="789" y="1136"/>
                  </a:cubicBezTo>
                  <a:cubicBezTo>
                    <a:pt x="801" y="1147"/>
                    <a:pt x="801" y="1153"/>
                    <a:pt x="812" y="1153"/>
                  </a:cubicBezTo>
                  <a:cubicBezTo>
                    <a:pt x="835" y="1153"/>
                    <a:pt x="841" y="1210"/>
                    <a:pt x="869" y="1227"/>
                  </a:cubicBezTo>
                  <a:cubicBezTo>
                    <a:pt x="915" y="1261"/>
                    <a:pt x="915" y="1176"/>
                    <a:pt x="937" y="1244"/>
                  </a:cubicBezTo>
                  <a:cubicBezTo>
                    <a:pt x="954" y="1284"/>
                    <a:pt x="971" y="1272"/>
                    <a:pt x="994" y="1238"/>
                  </a:cubicBezTo>
                  <a:cubicBezTo>
                    <a:pt x="1000" y="1221"/>
                    <a:pt x="1011" y="1221"/>
                    <a:pt x="1023" y="1210"/>
                  </a:cubicBezTo>
                  <a:cubicBezTo>
                    <a:pt x="1023" y="1204"/>
                    <a:pt x="1039" y="1125"/>
                    <a:pt x="1051" y="1176"/>
                  </a:cubicBezTo>
                  <a:cubicBezTo>
                    <a:pt x="1062" y="1227"/>
                    <a:pt x="1062" y="1301"/>
                    <a:pt x="1125" y="1261"/>
                  </a:cubicBezTo>
                  <a:cubicBezTo>
                    <a:pt x="1147" y="1250"/>
                    <a:pt x="1159" y="1238"/>
                    <a:pt x="1170" y="1215"/>
                  </a:cubicBezTo>
                  <a:cubicBezTo>
                    <a:pt x="1181" y="1204"/>
                    <a:pt x="1227" y="1255"/>
                    <a:pt x="1261" y="1215"/>
                  </a:cubicBezTo>
                  <a:cubicBezTo>
                    <a:pt x="1284" y="1193"/>
                    <a:pt x="1255" y="1170"/>
                    <a:pt x="1261" y="1147"/>
                  </a:cubicBezTo>
                  <a:cubicBezTo>
                    <a:pt x="1267" y="1136"/>
                    <a:pt x="1278" y="1113"/>
                    <a:pt x="1267" y="1096"/>
                  </a:cubicBezTo>
                  <a:cubicBezTo>
                    <a:pt x="1255" y="1091"/>
                    <a:pt x="1250" y="1073"/>
                    <a:pt x="1238" y="1073"/>
                  </a:cubicBezTo>
                  <a:cubicBezTo>
                    <a:pt x="1221" y="1073"/>
                    <a:pt x="1244" y="1119"/>
                    <a:pt x="1199" y="1119"/>
                  </a:cubicBezTo>
                  <a:cubicBezTo>
                    <a:pt x="1181" y="1119"/>
                    <a:pt x="1176" y="1073"/>
                    <a:pt x="1181" y="1073"/>
                  </a:cubicBezTo>
                  <a:cubicBezTo>
                    <a:pt x="1159" y="1073"/>
                    <a:pt x="1142" y="1056"/>
                    <a:pt x="1159" y="1039"/>
                  </a:cubicBezTo>
                  <a:cubicBezTo>
                    <a:pt x="1176" y="1022"/>
                    <a:pt x="1210" y="1079"/>
                    <a:pt x="1233" y="1028"/>
                  </a:cubicBezTo>
                  <a:cubicBezTo>
                    <a:pt x="1250" y="1000"/>
                    <a:pt x="1250" y="1011"/>
                    <a:pt x="1238" y="977"/>
                  </a:cubicBezTo>
                  <a:cubicBezTo>
                    <a:pt x="1227" y="937"/>
                    <a:pt x="1176" y="1000"/>
                    <a:pt x="1159" y="1011"/>
                  </a:cubicBezTo>
                  <a:cubicBezTo>
                    <a:pt x="1108" y="1051"/>
                    <a:pt x="1074" y="1039"/>
                    <a:pt x="1068" y="977"/>
                  </a:cubicBezTo>
                  <a:cubicBezTo>
                    <a:pt x="1091" y="960"/>
                    <a:pt x="1079" y="903"/>
                    <a:pt x="1113" y="886"/>
                  </a:cubicBezTo>
                  <a:cubicBezTo>
                    <a:pt x="1153" y="863"/>
                    <a:pt x="1187" y="824"/>
                    <a:pt x="1233" y="795"/>
                  </a:cubicBezTo>
                  <a:cubicBezTo>
                    <a:pt x="1267" y="772"/>
                    <a:pt x="1289" y="795"/>
                    <a:pt x="1324" y="755"/>
                  </a:cubicBezTo>
                  <a:cubicBezTo>
                    <a:pt x="1346" y="733"/>
                    <a:pt x="1380" y="716"/>
                    <a:pt x="1403" y="699"/>
                  </a:cubicBezTo>
                  <a:cubicBezTo>
                    <a:pt x="1437" y="670"/>
                    <a:pt x="1448" y="602"/>
                    <a:pt x="1482" y="585"/>
                  </a:cubicBezTo>
                  <a:cubicBezTo>
                    <a:pt x="1487" y="579"/>
                    <a:pt x="1533" y="591"/>
                    <a:pt x="1538" y="596"/>
                  </a:cubicBezTo>
                  <a:cubicBezTo>
                    <a:pt x="1550" y="636"/>
                    <a:pt x="1544" y="625"/>
                    <a:pt x="1584" y="625"/>
                  </a:cubicBezTo>
                  <a:cubicBezTo>
                    <a:pt x="1612" y="625"/>
                    <a:pt x="1641" y="642"/>
                    <a:pt x="1664" y="647"/>
                  </a:cubicBezTo>
                  <a:cubicBezTo>
                    <a:pt x="1698" y="659"/>
                    <a:pt x="1732" y="653"/>
                    <a:pt x="1766" y="653"/>
                  </a:cubicBezTo>
                  <a:lnTo>
                    <a:pt x="1766" y="653"/>
                  </a:lnTo>
                  <a:cubicBezTo>
                    <a:pt x="1754" y="625"/>
                    <a:pt x="1754" y="625"/>
                    <a:pt x="1754" y="625"/>
                  </a:cubicBezTo>
                  <a:cubicBezTo>
                    <a:pt x="1754" y="596"/>
                    <a:pt x="1749" y="579"/>
                    <a:pt x="1754" y="551"/>
                  </a:cubicBezTo>
                  <a:cubicBezTo>
                    <a:pt x="1754" y="534"/>
                    <a:pt x="1732" y="494"/>
                    <a:pt x="1737" y="488"/>
                  </a:cubicBezTo>
                  <a:cubicBezTo>
                    <a:pt x="1749" y="483"/>
                    <a:pt x="1777" y="477"/>
                    <a:pt x="1783" y="466"/>
                  </a:cubicBezTo>
                  <a:lnTo>
                    <a:pt x="1783" y="460"/>
                  </a:lnTo>
                  <a:cubicBezTo>
                    <a:pt x="1788" y="449"/>
                    <a:pt x="1828" y="420"/>
                    <a:pt x="1840" y="420"/>
                  </a:cubicBezTo>
                  <a:cubicBezTo>
                    <a:pt x="1874" y="420"/>
                    <a:pt x="1862" y="409"/>
                    <a:pt x="1868" y="380"/>
                  </a:cubicBezTo>
                  <a:cubicBezTo>
                    <a:pt x="1896" y="380"/>
                    <a:pt x="1914" y="375"/>
                    <a:pt x="1931" y="392"/>
                  </a:cubicBezTo>
                  <a:cubicBezTo>
                    <a:pt x="1942" y="403"/>
                    <a:pt x="1982" y="380"/>
                    <a:pt x="1987" y="363"/>
                  </a:cubicBezTo>
                  <a:lnTo>
                    <a:pt x="1993" y="363"/>
                  </a:lnTo>
                  <a:cubicBezTo>
                    <a:pt x="1993" y="375"/>
                    <a:pt x="2033" y="432"/>
                    <a:pt x="2038" y="392"/>
                  </a:cubicBezTo>
                  <a:cubicBezTo>
                    <a:pt x="2044" y="392"/>
                    <a:pt x="2044" y="386"/>
                    <a:pt x="2044" y="386"/>
                  </a:cubicBezTo>
                  <a:cubicBezTo>
                    <a:pt x="2050" y="380"/>
                    <a:pt x="2078" y="375"/>
                    <a:pt x="2090" y="369"/>
                  </a:cubicBezTo>
                  <a:cubicBezTo>
                    <a:pt x="2095" y="358"/>
                    <a:pt x="2101" y="346"/>
                    <a:pt x="2095" y="329"/>
                  </a:cubicBezTo>
                  <a:cubicBezTo>
                    <a:pt x="2101" y="278"/>
                    <a:pt x="2101" y="278"/>
                    <a:pt x="2101" y="278"/>
                  </a:cubicBezTo>
                  <a:lnTo>
                    <a:pt x="2101" y="278"/>
                  </a:lnTo>
                  <a:cubicBezTo>
                    <a:pt x="2090" y="278"/>
                    <a:pt x="2084" y="272"/>
                    <a:pt x="2067" y="267"/>
                  </a:cubicBezTo>
                  <a:cubicBezTo>
                    <a:pt x="2038" y="261"/>
                    <a:pt x="2022" y="221"/>
                    <a:pt x="1993" y="204"/>
                  </a:cubicBezTo>
                  <a:cubicBezTo>
                    <a:pt x="1965" y="193"/>
                    <a:pt x="1931" y="193"/>
                    <a:pt x="1896" y="176"/>
                  </a:cubicBezTo>
                  <a:cubicBezTo>
                    <a:pt x="1834" y="147"/>
                    <a:pt x="1737" y="204"/>
                    <a:pt x="1732" y="108"/>
                  </a:cubicBezTo>
                  <a:cubicBezTo>
                    <a:pt x="1726" y="68"/>
                    <a:pt x="1664" y="91"/>
                    <a:pt x="1646" y="62"/>
                  </a:cubicBezTo>
                  <a:cubicBezTo>
                    <a:pt x="1612" y="0"/>
                    <a:pt x="1561" y="22"/>
                    <a:pt x="1504" y="45"/>
                  </a:cubicBezTo>
                  <a:cubicBezTo>
                    <a:pt x="1453" y="56"/>
                    <a:pt x="1409" y="85"/>
                    <a:pt x="1375" y="119"/>
                  </a:cubicBezTo>
                  <a:cubicBezTo>
                    <a:pt x="1341" y="153"/>
                    <a:pt x="1301" y="221"/>
                    <a:pt x="1295" y="153"/>
                  </a:cubicBezTo>
                  <a:cubicBezTo>
                    <a:pt x="1289" y="142"/>
                    <a:pt x="1278" y="136"/>
                    <a:pt x="1278" y="130"/>
                  </a:cubicBezTo>
                  <a:cubicBezTo>
                    <a:pt x="1278" y="113"/>
                    <a:pt x="1335" y="85"/>
                    <a:pt x="1301" y="62"/>
                  </a:cubicBezTo>
                  <a:cubicBezTo>
                    <a:pt x="1289" y="56"/>
                    <a:pt x="1165" y="96"/>
                    <a:pt x="1136" y="102"/>
                  </a:cubicBezTo>
                  <a:cubicBezTo>
                    <a:pt x="1108" y="102"/>
                    <a:pt x="1108" y="136"/>
                    <a:pt x="1074" y="136"/>
                  </a:cubicBezTo>
                  <a:cubicBezTo>
                    <a:pt x="977" y="136"/>
                    <a:pt x="903" y="187"/>
                    <a:pt x="807" y="216"/>
                  </a:cubicBezTo>
                  <a:cubicBezTo>
                    <a:pt x="784" y="227"/>
                    <a:pt x="716" y="233"/>
                    <a:pt x="693" y="227"/>
                  </a:cubicBezTo>
                  <a:cubicBezTo>
                    <a:pt x="665" y="227"/>
                    <a:pt x="636" y="204"/>
                    <a:pt x="608" y="210"/>
                  </a:cubicBezTo>
                  <a:cubicBezTo>
                    <a:pt x="568" y="227"/>
                    <a:pt x="494" y="227"/>
                    <a:pt x="432" y="227"/>
                  </a:cubicBezTo>
                  <a:lnTo>
                    <a:pt x="432" y="227"/>
                  </a:lnTo>
                  <a:cubicBezTo>
                    <a:pt x="403" y="267"/>
                    <a:pt x="403" y="267"/>
                    <a:pt x="403" y="267"/>
                  </a:cubicBezTo>
                  <a:cubicBezTo>
                    <a:pt x="403" y="284"/>
                    <a:pt x="398" y="290"/>
                    <a:pt x="403" y="306"/>
                  </a:cubicBezTo>
                  <a:cubicBezTo>
                    <a:pt x="415" y="341"/>
                    <a:pt x="432" y="392"/>
                    <a:pt x="403" y="420"/>
                  </a:cubicBezTo>
                  <a:cubicBezTo>
                    <a:pt x="380" y="443"/>
                    <a:pt x="375" y="403"/>
                    <a:pt x="369" y="397"/>
                  </a:cubicBezTo>
                  <a:cubicBezTo>
                    <a:pt x="364" y="392"/>
                    <a:pt x="329" y="386"/>
                    <a:pt x="324" y="386"/>
                  </a:cubicBezTo>
                  <a:cubicBezTo>
                    <a:pt x="301" y="380"/>
                    <a:pt x="295" y="409"/>
                    <a:pt x="273" y="426"/>
                  </a:cubicBezTo>
                  <a:cubicBezTo>
                    <a:pt x="233" y="454"/>
                    <a:pt x="176" y="397"/>
                    <a:pt x="176" y="483"/>
                  </a:cubicBezTo>
                  <a:cubicBezTo>
                    <a:pt x="170" y="540"/>
                    <a:pt x="130" y="562"/>
                    <a:pt x="74" y="568"/>
                  </a:cubicBezTo>
                  <a:cubicBezTo>
                    <a:pt x="17" y="579"/>
                    <a:pt x="17" y="579"/>
                    <a:pt x="17" y="579"/>
                  </a:cubicBezTo>
                  <a:close/>
                  <a:moveTo>
                    <a:pt x="1959" y="500"/>
                  </a:moveTo>
                  <a:lnTo>
                    <a:pt x="1959" y="500"/>
                  </a:lnTo>
                  <a:cubicBezTo>
                    <a:pt x="1953" y="511"/>
                    <a:pt x="1953" y="511"/>
                    <a:pt x="1953" y="511"/>
                  </a:cubicBezTo>
                  <a:cubicBezTo>
                    <a:pt x="1942" y="522"/>
                    <a:pt x="1919" y="528"/>
                    <a:pt x="1919" y="511"/>
                  </a:cubicBezTo>
                  <a:cubicBezTo>
                    <a:pt x="1919" y="500"/>
                    <a:pt x="1925" y="483"/>
                    <a:pt x="1919" y="471"/>
                  </a:cubicBezTo>
                  <a:cubicBezTo>
                    <a:pt x="1914" y="466"/>
                    <a:pt x="1908" y="454"/>
                    <a:pt x="1914" y="449"/>
                  </a:cubicBezTo>
                  <a:cubicBezTo>
                    <a:pt x="1914" y="443"/>
                    <a:pt x="1942" y="443"/>
                    <a:pt x="1948" y="437"/>
                  </a:cubicBezTo>
                  <a:cubicBezTo>
                    <a:pt x="1953" y="432"/>
                    <a:pt x="1959" y="437"/>
                    <a:pt x="1965" y="443"/>
                  </a:cubicBezTo>
                  <a:cubicBezTo>
                    <a:pt x="1965" y="443"/>
                    <a:pt x="1976" y="449"/>
                    <a:pt x="1976" y="454"/>
                  </a:cubicBezTo>
                  <a:cubicBezTo>
                    <a:pt x="1976" y="460"/>
                    <a:pt x="1970" y="471"/>
                    <a:pt x="1970" y="477"/>
                  </a:cubicBezTo>
                  <a:cubicBezTo>
                    <a:pt x="1965" y="483"/>
                    <a:pt x="1959" y="494"/>
                    <a:pt x="1959" y="500"/>
                  </a:cubicBezTo>
                  <a:close/>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51" name="Freeform 155">
              <a:extLst>
                <a:ext uri="{FF2B5EF4-FFF2-40B4-BE49-F238E27FC236}">
                  <a16:creationId xmlns:a16="http://schemas.microsoft.com/office/drawing/2014/main" id="{027F04CB-108C-5444-898C-FE3EC015738E}"/>
                </a:ext>
              </a:extLst>
            </p:cNvPr>
            <p:cNvSpPr>
              <a:spLocks noChangeArrowheads="1"/>
            </p:cNvSpPr>
            <p:nvPr/>
          </p:nvSpPr>
          <p:spPr bwMode="auto">
            <a:xfrm>
              <a:off x="13530717" y="3168715"/>
              <a:ext cx="2263268" cy="902926"/>
            </a:xfrm>
            <a:custGeom>
              <a:avLst/>
              <a:gdLst>
                <a:gd name="T0" fmla="*/ 3273 w 3274"/>
                <a:gd name="T1" fmla="*/ 454 h 1307"/>
                <a:gd name="T2" fmla="*/ 3244 w 3274"/>
                <a:gd name="T3" fmla="*/ 533 h 1307"/>
                <a:gd name="T4" fmla="*/ 3210 w 3274"/>
                <a:gd name="T5" fmla="*/ 624 h 1307"/>
                <a:gd name="T6" fmla="*/ 3114 w 3274"/>
                <a:gd name="T7" fmla="*/ 653 h 1307"/>
                <a:gd name="T8" fmla="*/ 2915 w 3274"/>
                <a:gd name="T9" fmla="*/ 795 h 1307"/>
                <a:gd name="T10" fmla="*/ 2858 w 3274"/>
                <a:gd name="T11" fmla="*/ 806 h 1307"/>
                <a:gd name="T12" fmla="*/ 2784 w 3274"/>
                <a:gd name="T13" fmla="*/ 704 h 1307"/>
                <a:gd name="T14" fmla="*/ 2682 w 3274"/>
                <a:gd name="T15" fmla="*/ 789 h 1307"/>
                <a:gd name="T16" fmla="*/ 2568 w 3274"/>
                <a:gd name="T17" fmla="*/ 863 h 1307"/>
                <a:gd name="T18" fmla="*/ 2483 w 3274"/>
                <a:gd name="T19" fmla="*/ 926 h 1307"/>
                <a:gd name="T20" fmla="*/ 2273 w 3274"/>
                <a:gd name="T21" fmla="*/ 971 h 1307"/>
                <a:gd name="T22" fmla="*/ 2074 w 3274"/>
                <a:gd name="T23" fmla="*/ 1039 h 1307"/>
                <a:gd name="T24" fmla="*/ 1915 w 3274"/>
                <a:gd name="T25" fmla="*/ 1045 h 1307"/>
                <a:gd name="T26" fmla="*/ 1682 w 3274"/>
                <a:gd name="T27" fmla="*/ 1164 h 1307"/>
                <a:gd name="T28" fmla="*/ 1472 w 3274"/>
                <a:gd name="T29" fmla="*/ 999 h 1307"/>
                <a:gd name="T30" fmla="*/ 1358 w 3274"/>
                <a:gd name="T31" fmla="*/ 988 h 1307"/>
                <a:gd name="T32" fmla="*/ 1244 w 3274"/>
                <a:gd name="T33" fmla="*/ 1051 h 1307"/>
                <a:gd name="T34" fmla="*/ 1034 w 3274"/>
                <a:gd name="T35" fmla="*/ 1039 h 1307"/>
                <a:gd name="T36" fmla="*/ 886 w 3274"/>
                <a:gd name="T37" fmla="*/ 1215 h 1307"/>
                <a:gd name="T38" fmla="*/ 710 w 3274"/>
                <a:gd name="T39" fmla="*/ 1244 h 1307"/>
                <a:gd name="T40" fmla="*/ 597 w 3274"/>
                <a:gd name="T41" fmla="*/ 1244 h 1307"/>
                <a:gd name="T42" fmla="*/ 483 w 3274"/>
                <a:gd name="T43" fmla="*/ 1278 h 1307"/>
                <a:gd name="T44" fmla="*/ 426 w 3274"/>
                <a:gd name="T45" fmla="*/ 1244 h 1307"/>
                <a:gd name="T46" fmla="*/ 301 w 3274"/>
                <a:gd name="T47" fmla="*/ 1096 h 1307"/>
                <a:gd name="T48" fmla="*/ 267 w 3274"/>
                <a:gd name="T49" fmla="*/ 1005 h 1307"/>
                <a:gd name="T50" fmla="*/ 375 w 3274"/>
                <a:gd name="T51" fmla="*/ 795 h 1307"/>
                <a:gd name="T52" fmla="*/ 244 w 3274"/>
                <a:gd name="T53" fmla="*/ 818 h 1307"/>
                <a:gd name="T54" fmla="*/ 199 w 3274"/>
                <a:gd name="T55" fmla="*/ 744 h 1307"/>
                <a:gd name="T56" fmla="*/ 137 w 3274"/>
                <a:gd name="T57" fmla="*/ 590 h 1307"/>
                <a:gd name="T58" fmla="*/ 17 w 3274"/>
                <a:gd name="T59" fmla="*/ 386 h 1307"/>
                <a:gd name="T60" fmla="*/ 165 w 3274"/>
                <a:gd name="T61" fmla="*/ 272 h 1307"/>
                <a:gd name="T62" fmla="*/ 176 w 3274"/>
                <a:gd name="T63" fmla="*/ 170 h 1307"/>
                <a:gd name="T64" fmla="*/ 210 w 3274"/>
                <a:gd name="T65" fmla="*/ 170 h 1307"/>
                <a:gd name="T66" fmla="*/ 432 w 3274"/>
                <a:gd name="T67" fmla="*/ 164 h 1307"/>
                <a:gd name="T68" fmla="*/ 534 w 3274"/>
                <a:gd name="T69" fmla="*/ 170 h 1307"/>
                <a:gd name="T70" fmla="*/ 699 w 3274"/>
                <a:gd name="T71" fmla="*/ 170 h 1307"/>
                <a:gd name="T72" fmla="*/ 835 w 3274"/>
                <a:gd name="T73" fmla="*/ 176 h 1307"/>
                <a:gd name="T74" fmla="*/ 909 w 3274"/>
                <a:gd name="T75" fmla="*/ 176 h 1307"/>
                <a:gd name="T76" fmla="*/ 1165 w 3274"/>
                <a:gd name="T77" fmla="*/ 119 h 1307"/>
                <a:gd name="T78" fmla="*/ 1324 w 3274"/>
                <a:gd name="T79" fmla="*/ 164 h 1307"/>
                <a:gd name="T80" fmla="*/ 1546 w 3274"/>
                <a:gd name="T81" fmla="*/ 79 h 1307"/>
                <a:gd name="T82" fmla="*/ 1631 w 3274"/>
                <a:gd name="T83" fmla="*/ 0 h 1307"/>
                <a:gd name="T84" fmla="*/ 1801 w 3274"/>
                <a:gd name="T85" fmla="*/ 153 h 1307"/>
                <a:gd name="T86" fmla="*/ 1926 w 3274"/>
                <a:gd name="T87" fmla="*/ 176 h 1307"/>
                <a:gd name="T88" fmla="*/ 2187 w 3274"/>
                <a:gd name="T89" fmla="*/ 193 h 1307"/>
                <a:gd name="T90" fmla="*/ 2199 w 3274"/>
                <a:gd name="T91" fmla="*/ 238 h 1307"/>
                <a:gd name="T92" fmla="*/ 2324 w 3274"/>
                <a:gd name="T93" fmla="*/ 215 h 1307"/>
                <a:gd name="T94" fmla="*/ 2568 w 3274"/>
                <a:gd name="T95" fmla="*/ 323 h 1307"/>
                <a:gd name="T96" fmla="*/ 2932 w 3274"/>
                <a:gd name="T97" fmla="*/ 386 h 1307"/>
                <a:gd name="T98" fmla="*/ 3210 w 3274"/>
                <a:gd name="T99" fmla="*/ 448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74" h="1307">
                  <a:moveTo>
                    <a:pt x="3273" y="454"/>
                  </a:moveTo>
                  <a:lnTo>
                    <a:pt x="3273" y="454"/>
                  </a:lnTo>
                  <a:cubicBezTo>
                    <a:pt x="3244" y="494"/>
                    <a:pt x="3244" y="494"/>
                    <a:pt x="3244" y="494"/>
                  </a:cubicBezTo>
                  <a:cubicBezTo>
                    <a:pt x="3244" y="511"/>
                    <a:pt x="3239" y="517"/>
                    <a:pt x="3244" y="533"/>
                  </a:cubicBezTo>
                  <a:cubicBezTo>
                    <a:pt x="3256" y="568"/>
                    <a:pt x="3273" y="619"/>
                    <a:pt x="3244" y="647"/>
                  </a:cubicBezTo>
                  <a:cubicBezTo>
                    <a:pt x="3221" y="670"/>
                    <a:pt x="3216" y="630"/>
                    <a:pt x="3210" y="624"/>
                  </a:cubicBezTo>
                  <a:cubicBezTo>
                    <a:pt x="3205" y="619"/>
                    <a:pt x="3170" y="613"/>
                    <a:pt x="3165" y="613"/>
                  </a:cubicBezTo>
                  <a:cubicBezTo>
                    <a:pt x="3142" y="607"/>
                    <a:pt x="3136" y="636"/>
                    <a:pt x="3114" y="653"/>
                  </a:cubicBezTo>
                  <a:cubicBezTo>
                    <a:pt x="3074" y="681"/>
                    <a:pt x="3017" y="624"/>
                    <a:pt x="3017" y="710"/>
                  </a:cubicBezTo>
                  <a:cubicBezTo>
                    <a:pt x="3011" y="767"/>
                    <a:pt x="2971" y="789"/>
                    <a:pt x="2915" y="795"/>
                  </a:cubicBezTo>
                  <a:cubicBezTo>
                    <a:pt x="2858" y="806"/>
                    <a:pt x="2858" y="806"/>
                    <a:pt x="2858" y="806"/>
                  </a:cubicBezTo>
                  <a:lnTo>
                    <a:pt x="2858" y="806"/>
                  </a:lnTo>
                  <a:cubicBezTo>
                    <a:pt x="2847" y="789"/>
                    <a:pt x="2847" y="755"/>
                    <a:pt x="2835" y="744"/>
                  </a:cubicBezTo>
                  <a:cubicBezTo>
                    <a:pt x="2829" y="738"/>
                    <a:pt x="2790" y="704"/>
                    <a:pt x="2784" y="704"/>
                  </a:cubicBezTo>
                  <a:cubicBezTo>
                    <a:pt x="2773" y="698"/>
                    <a:pt x="2756" y="727"/>
                    <a:pt x="2744" y="738"/>
                  </a:cubicBezTo>
                  <a:cubicBezTo>
                    <a:pt x="2727" y="755"/>
                    <a:pt x="2705" y="772"/>
                    <a:pt x="2682" y="789"/>
                  </a:cubicBezTo>
                  <a:cubicBezTo>
                    <a:pt x="2653" y="818"/>
                    <a:pt x="2614" y="778"/>
                    <a:pt x="2585" y="801"/>
                  </a:cubicBezTo>
                  <a:cubicBezTo>
                    <a:pt x="2574" y="818"/>
                    <a:pt x="2579" y="846"/>
                    <a:pt x="2568" y="863"/>
                  </a:cubicBezTo>
                  <a:cubicBezTo>
                    <a:pt x="2557" y="880"/>
                    <a:pt x="2551" y="937"/>
                    <a:pt x="2534" y="943"/>
                  </a:cubicBezTo>
                  <a:cubicBezTo>
                    <a:pt x="2511" y="960"/>
                    <a:pt x="2500" y="926"/>
                    <a:pt x="2483" y="926"/>
                  </a:cubicBezTo>
                  <a:cubicBezTo>
                    <a:pt x="2437" y="920"/>
                    <a:pt x="2426" y="977"/>
                    <a:pt x="2358" y="960"/>
                  </a:cubicBezTo>
                  <a:cubicBezTo>
                    <a:pt x="2329" y="954"/>
                    <a:pt x="2318" y="994"/>
                    <a:pt x="2273" y="971"/>
                  </a:cubicBezTo>
                  <a:cubicBezTo>
                    <a:pt x="2233" y="948"/>
                    <a:pt x="2199" y="937"/>
                    <a:pt x="2193" y="1005"/>
                  </a:cubicBezTo>
                  <a:cubicBezTo>
                    <a:pt x="2193" y="1085"/>
                    <a:pt x="2085" y="960"/>
                    <a:pt x="2074" y="1039"/>
                  </a:cubicBezTo>
                  <a:cubicBezTo>
                    <a:pt x="2074" y="1085"/>
                    <a:pt x="2040" y="1068"/>
                    <a:pt x="2006" y="1073"/>
                  </a:cubicBezTo>
                  <a:cubicBezTo>
                    <a:pt x="1966" y="1085"/>
                    <a:pt x="1955" y="1051"/>
                    <a:pt x="1915" y="1045"/>
                  </a:cubicBezTo>
                  <a:cubicBezTo>
                    <a:pt x="1886" y="1039"/>
                    <a:pt x="1858" y="1017"/>
                    <a:pt x="1835" y="1017"/>
                  </a:cubicBezTo>
                  <a:cubicBezTo>
                    <a:pt x="1761" y="1022"/>
                    <a:pt x="1756" y="1176"/>
                    <a:pt x="1682" y="1164"/>
                  </a:cubicBezTo>
                  <a:cubicBezTo>
                    <a:pt x="1642" y="1158"/>
                    <a:pt x="1591" y="1136"/>
                    <a:pt x="1557" y="1119"/>
                  </a:cubicBezTo>
                  <a:cubicBezTo>
                    <a:pt x="1511" y="1096"/>
                    <a:pt x="1483" y="1045"/>
                    <a:pt x="1472" y="999"/>
                  </a:cubicBezTo>
                  <a:cubicBezTo>
                    <a:pt x="1449" y="999"/>
                    <a:pt x="1438" y="1022"/>
                    <a:pt x="1415" y="1011"/>
                  </a:cubicBezTo>
                  <a:cubicBezTo>
                    <a:pt x="1392" y="1005"/>
                    <a:pt x="1386" y="994"/>
                    <a:pt x="1358" y="988"/>
                  </a:cubicBezTo>
                  <a:cubicBezTo>
                    <a:pt x="1307" y="988"/>
                    <a:pt x="1341" y="1051"/>
                    <a:pt x="1312" y="1056"/>
                  </a:cubicBezTo>
                  <a:cubicBezTo>
                    <a:pt x="1290" y="1068"/>
                    <a:pt x="1256" y="1073"/>
                    <a:pt x="1244" y="1051"/>
                  </a:cubicBezTo>
                  <a:cubicBezTo>
                    <a:pt x="1205" y="965"/>
                    <a:pt x="1182" y="1107"/>
                    <a:pt x="1136" y="1085"/>
                  </a:cubicBezTo>
                  <a:cubicBezTo>
                    <a:pt x="1102" y="1062"/>
                    <a:pt x="1057" y="1056"/>
                    <a:pt x="1034" y="1039"/>
                  </a:cubicBezTo>
                  <a:cubicBezTo>
                    <a:pt x="1017" y="1017"/>
                    <a:pt x="983" y="1051"/>
                    <a:pt x="977" y="1068"/>
                  </a:cubicBezTo>
                  <a:cubicBezTo>
                    <a:pt x="955" y="1113"/>
                    <a:pt x="926" y="1187"/>
                    <a:pt x="886" y="1215"/>
                  </a:cubicBezTo>
                  <a:cubicBezTo>
                    <a:pt x="864" y="1227"/>
                    <a:pt x="801" y="1244"/>
                    <a:pt x="773" y="1249"/>
                  </a:cubicBezTo>
                  <a:cubicBezTo>
                    <a:pt x="750" y="1255"/>
                    <a:pt x="733" y="1244"/>
                    <a:pt x="710" y="1244"/>
                  </a:cubicBezTo>
                  <a:cubicBezTo>
                    <a:pt x="693" y="1244"/>
                    <a:pt x="670" y="1238"/>
                    <a:pt x="653" y="1238"/>
                  </a:cubicBezTo>
                  <a:cubicBezTo>
                    <a:pt x="631" y="1238"/>
                    <a:pt x="614" y="1238"/>
                    <a:pt x="597" y="1244"/>
                  </a:cubicBezTo>
                  <a:cubicBezTo>
                    <a:pt x="562" y="1249"/>
                    <a:pt x="540" y="1272"/>
                    <a:pt x="511" y="1295"/>
                  </a:cubicBezTo>
                  <a:cubicBezTo>
                    <a:pt x="494" y="1306"/>
                    <a:pt x="494" y="1295"/>
                    <a:pt x="483" y="1278"/>
                  </a:cubicBezTo>
                  <a:cubicBezTo>
                    <a:pt x="472" y="1255"/>
                    <a:pt x="449" y="1244"/>
                    <a:pt x="426" y="1244"/>
                  </a:cubicBezTo>
                  <a:lnTo>
                    <a:pt x="426" y="1244"/>
                  </a:lnTo>
                  <a:cubicBezTo>
                    <a:pt x="415" y="1170"/>
                    <a:pt x="415" y="1170"/>
                    <a:pt x="415" y="1170"/>
                  </a:cubicBezTo>
                  <a:cubicBezTo>
                    <a:pt x="392" y="1124"/>
                    <a:pt x="307" y="1130"/>
                    <a:pt x="301" y="1096"/>
                  </a:cubicBezTo>
                  <a:cubicBezTo>
                    <a:pt x="267" y="1096"/>
                    <a:pt x="250" y="1136"/>
                    <a:pt x="239" y="1079"/>
                  </a:cubicBezTo>
                  <a:cubicBezTo>
                    <a:pt x="233" y="1062"/>
                    <a:pt x="256" y="1022"/>
                    <a:pt x="267" y="1005"/>
                  </a:cubicBezTo>
                  <a:cubicBezTo>
                    <a:pt x="296" y="943"/>
                    <a:pt x="403" y="977"/>
                    <a:pt x="432" y="897"/>
                  </a:cubicBezTo>
                  <a:cubicBezTo>
                    <a:pt x="438" y="874"/>
                    <a:pt x="392" y="801"/>
                    <a:pt x="375" y="795"/>
                  </a:cubicBezTo>
                  <a:cubicBezTo>
                    <a:pt x="369" y="812"/>
                    <a:pt x="330" y="863"/>
                    <a:pt x="307" y="869"/>
                  </a:cubicBezTo>
                  <a:cubicBezTo>
                    <a:pt x="273" y="880"/>
                    <a:pt x="244" y="846"/>
                    <a:pt x="244" y="818"/>
                  </a:cubicBezTo>
                  <a:cubicBezTo>
                    <a:pt x="244" y="801"/>
                    <a:pt x="267" y="778"/>
                    <a:pt x="261" y="767"/>
                  </a:cubicBezTo>
                  <a:cubicBezTo>
                    <a:pt x="261" y="767"/>
                    <a:pt x="205" y="744"/>
                    <a:pt x="199" y="744"/>
                  </a:cubicBezTo>
                  <a:cubicBezTo>
                    <a:pt x="182" y="744"/>
                    <a:pt x="171" y="738"/>
                    <a:pt x="159" y="721"/>
                  </a:cubicBezTo>
                  <a:cubicBezTo>
                    <a:pt x="119" y="681"/>
                    <a:pt x="148" y="636"/>
                    <a:pt x="137" y="590"/>
                  </a:cubicBezTo>
                  <a:cubicBezTo>
                    <a:pt x="17" y="590"/>
                    <a:pt x="97" y="477"/>
                    <a:pt x="17" y="454"/>
                  </a:cubicBezTo>
                  <a:cubicBezTo>
                    <a:pt x="0" y="448"/>
                    <a:pt x="17" y="397"/>
                    <a:pt x="17" y="386"/>
                  </a:cubicBezTo>
                  <a:cubicBezTo>
                    <a:pt x="68" y="374"/>
                    <a:pt x="80" y="409"/>
                    <a:pt x="114" y="346"/>
                  </a:cubicBezTo>
                  <a:cubicBezTo>
                    <a:pt x="125" y="323"/>
                    <a:pt x="165" y="295"/>
                    <a:pt x="165" y="272"/>
                  </a:cubicBezTo>
                  <a:cubicBezTo>
                    <a:pt x="165" y="249"/>
                    <a:pt x="176" y="227"/>
                    <a:pt x="176" y="210"/>
                  </a:cubicBezTo>
                  <a:cubicBezTo>
                    <a:pt x="176" y="170"/>
                    <a:pt x="176" y="170"/>
                    <a:pt x="176" y="170"/>
                  </a:cubicBezTo>
                  <a:lnTo>
                    <a:pt x="176" y="170"/>
                  </a:lnTo>
                  <a:cubicBezTo>
                    <a:pt x="210" y="170"/>
                    <a:pt x="210" y="170"/>
                    <a:pt x="210" y="170"/>
                  </a:cubicBezTo>
                  <a:cubicBezTo>
                    <a:pt x="256" y="170"/>
                    <a:pt x="290" y="142"/>
                    <a:pt x="330" y="153"/>
                  </a:cubicBezTo>
                  <a:cubicBezTo>
                    <a:pt x="364" y="159"/>
                    <a:pt x="398" y="159"/>
                    <a:pt x="432" y="164"/>
                  </a:cubicBezTo>
                  <a:cubicBezTo>
                    <a:pt x="460" y="170"/>
                    <a:pt x="466" y="159"/>
                    <a:pt x="489" y="159"/>
                  </a:cubicBezTo>
                  <a:cubicBezTo>
                    <a:pt x="506" y="159"/>
                    <a:pt x="523" y="164"/>
                    <a:pt x="534" y="170"/>
                  </a:cubicBezTo>
                  <a:cubicBezTo>
                    <a:pt x="551" y="176"/>
                    <a:pt x="602" y="170"/>
                    <a:pt x="619" y="164"/>
                  </a:cubicBezTo>
                  <a:cubicBezTo>
                    <a:pt x="659" y="159"/>
                    <a:pt x="665" y="164"/>
                    <a:pt x="699" y="170"/>
                  </a:cubicBezTo>
                  <a:cubicBezTo>
                    <a:pt x="727" y="164"/>
                    <a:pt x="756" y="164"/>
                    <a:pt x="784" y="164"/>
                  </a:cubicBezTo>
                  <a:cubicBezTo>
                    <a:pt x="807" y="170"/>
                    <a:pt x="818" y="181"/>
                    <a:pt x="835" y="176"/>
                  </a:cubicBezTo>
                  <a:cubicBezTo>
                    <a:pt x="858" y="176"/>
                    <a:pt x="858" y="153"/>
                    <a:pt x="875" y="153"/>
                  </a:cubicBezTo>
                  <a:cubicBezTo>
                    <a:pt x="886" y="153"/>
                    <a:pt x="898" y="170"/>
                    <a:pt x="909" y="176"/>
                  </a:cubicBezTo>
                  <a:cubicBezTo>
                    <a:pt x="966" y="187"/>
                    <a:pt x="1040" y="164"/>
                    <a:pt x="1097" y="147"/>
                  </a:cubicBezTo>
                  <a:cubicBezTo>
                    <a:pt x="1114" y="142"/>
                    <a:pt x="1153" y="113"/>
                    <a:pt x="1165" y="119"/>
                  </a:cubicBezTo>
                  <a:cubicBezTo>
                    <a:pt x="1188" y="136"/>
                    <a:pt x="1227" y="153"/>
                    <a:pt x="1256" y="159"/>
                  </a:cubicBezTo>
                  <a:cubicBezTo>
                    <a:pt x="1273" y="153"/>
                    <a:pt x="1312" y="153"/>
                    <a:pt x="1324" y="164"/>
                  </a:cubicBezTo>
                  <a:cubicBezTo>
                    <a:pt x="1347" y="193"/>
                    <a:pt x="1381" y="136"/>
                    <a:pt x="1415" y="136"/>
                  </a:cubicBezTo>
                  <a:cubicBezTo>
                    <a:pt x="1455" y="136"/>
                    <a:pt x="1546" y="136"/>
                    <a:pt x="1546" y="79"/>
                  </a:cubicBezTo>
                  <a:cubicBezTo>
                    <a:pt x="1546" y="45"/>
                    <a:pt x="1580" y="62"/>
                    <a:pt x="1602" y="51"/>
                  </a:cubicBezTo>
                  <a:cubicBezTo>
                    <a:pt x="1614" y="45"/>
                    <a:pt x="1625" y="11"/>
                    <a:pt x="1631" y="0"/>
                  </a:cubicBezTo>
                  <a:cubicBezTo>
                    <a:pt x="1648" y="5"/>
                    <a:pt x="1705" y="62"/>
                    <a:pt x="1710" y="79"/>
                  </a:cubicBezTo>
                  <a:cubicBezTo>
                    <a:pt x="1722" y="119"/>
                    <a:pt x="1767" y="136"/>
                    <a:pt x="1801" y="153"/>
                  </a:cubicBezTo>
                  <a:cubicBezTo>
                    <a:pt x="1818" y="170"/>
                    <a:pt x="1818" y="198"/>
                    <a:pt x="1847" y="193"/>
                  </a:cubicBezTo>
                  <a:cubicBezTo>
                    <a:pt x="1875" y="193"/>
                    <a:pt x="1892" y="176"/>
                    <a:pt x="1926" y="176"/>
                  </a:cubicBezTo>
                  <a:cubicBezTo>
                    <a:pt x="1989" y="176"/>
                    <a:pt x="2045" y="193"/>
                    <a:pt x="2102" y="181"/>
                  </a:cubicBezTo>
                  <a:cubicBezTo>
                    <a:pt x="2119" y="181"/>
                    <a:pt x="2187" y="170"/>
                    <a:pt x="2187" y="193"/>
                  </a:cubicBezTo>
                  <a:cubicBezTo>
                    <a:pt x="2187" y="204"/>
                    <a:pt x="2170" y="221"/>
                    <a:pt x="2170" y="238"/>
                  </a:cubicBezTo>
                  <a:cubicBezTo>
                    <a:pt x="2170" y="244"/>
                    <a:pt x="2193" y="244"/>
                    <a:pt x="2199" y="238"/>
                  </a:cubicBezTo>
                  <a:cubicBezTo>
                    <a:pt x="2210" y="198"/>
                    <a:pt x="2205" y="215"/>
                    <a:pt x="2244" y="210"/>
                  </a:cubicBezTo>
                  <a:cubicBezTo>
                    <a:pt x="2267" y="204"/>
                    <a:pt x="2307" y="210"/>
                    <a:pt x="2324" y="215"/>
                  </a:cubicBezTo>
                  <a:cubicBezTo>
                    <a:pt x="2335" y="278"/>
                    <a:pt x="2386" y="306"/>
                    <a:pt x="2449" y="301"/>
                  </a:cubicBezTo>
                  <a:cubicBezTo>
                    <a:pt x="2500" y="283"/>
                    <a:pt x="2523" y="306"/>
                    <a:pt x="2568" y="323"/>
                  </a:cubicBezTo>
                  <a:cubicBezTo>
                    <a:pt x="2648" y="352"/>
                    <a:pt x="2721" y="329"/>
                    <a:pt x="2807" y="352"/>
                  </a:cubicBezTo>
                  <a:cubicBezTo>
                    <a:pt x="2932" y="386"/>
                    <a:pt x="2932" y="386"/>
                    <a:pt x="2932" y="386"/>
                  </a:cubicBezTo>
                  <a:cubicBezTo>
                    <a:pt x="2977" y="397"/>
                    <a:pt x="3017" y="426"/>
                    <a:pt x="3057" y="426"/>
                  </a:cubicBezTo>
                  <a:cubicBezTo>
                    <a:pt x="3108" y="420"/>
                    <a:pt x="3159" y="443"/>
                    <a:pt x="3210" y="448"/>
                  </a:cubicBezTo>
                  <a:cubicBezTo>
                    <a:pt x="3227" y="448"/>
                    <a:pt x="3250" y="448"/>
                    <a:pt x="3273" y="454"/>
                  </a:cubicBez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52" name="Freeform 156">
              <a:extLst>
                <a:ext uri="{FF2B5EF4-FFF2-40B4-BE49-F238E27FC236}">
                  <a16:creationId xmlns:a16="http://schemas.microsoft.com/office/drawing/2014/main" id="{123C39E5-9CA5-0343-B9E7-68E986A85B25}"/>
                </a:ext>
              </a:extLst>
            </p:cNvPr>
            <p:cNvSpPr>
              <a:spLocks noChangeArrowheads="1"/>
            </p:cNvSpPr>
            <p:nvPr/>
          </p:nvSpPr>
          <p:spPr bwMode="auto">
            <a:xfrm>
              <a:off x="11731083" y="2997891"/>
              <a:ext cx="2180913" cy="2315272"/>
            </a:xfrm>
            <a:custGeom>
              <a:avLst/>
              <a:gdLst>
                <a:gd name="T0" fmla="*/ 2767 w 3154"/>
                <a:gd name="T1" fmla="*/ 517 h 3347"/>
                <a:gd name="T2" fmla="*/ 2739 w 3154"/>
                <a:gd name="T3" fmla="*/ 835 h 3347"/>
                <a:gd name="T4" fmla="*/ 2846 w 3154"/>
                <a:gd name="T5" fmla="*/ 1063 h 3347"/>
                <a:gd name="T6" fmla="*/ 2869 w 3154"/>
                <a:gd name="T7" fmla="*/ 1250 h 3347"/>
                <a:gd name="T8" fmla="*/ 3028 w 3154"/>
                <a:gd name="T9" fmla="*/ 1489 h 3347"/>
                <a:gd name="T10" fmla="*/ 3000 w 3154"/>
                <a:gd name="T11" fmla="*/ 1551 h 3347"/>
                <a:gd name="T12" fmla="*/ 2863 w 3154"/>
                <a:gd name="T13" fmla="*/ 1778 h 3347"/>
                <a:gd name="T14" fmla="*/ 2761 w 3154"/>
                <a:gd name="T15" fmla="*/ 2063 h 3347"/>
                <a:gd name="T16" fmla="*/ 2875 w 3154"/>
                <a:gd name="T17" fmla="*/ 2171 h 3347"/>
                <a:gd name="T18" fmla="*/ 3051 w 3154"/>
                <a:gd name="T19" fmla="*/ 2256 h 3347"/>
                <a:gd name="T20" fmla="*/ 3148 w 3154"/>
                <a:gd name="T21" fmla="*/ 2489 h 3347"/>
                <a:gd name="T22" fmla="*/ 2937 w 3154"/>
                <a:gd name="T23" fmla="*/ 2704 h 3347"/>
                <a:gd name="T24" fmla="*/ 2790 w 3154"/>
                <a:gd name="T25" fmla="*/ 2903 h 3347"/>
                <a:gd name="T26" fmla="*/ 2858 w 3154"/>
                <a:gd name="T27" fmla="*/ 3051 h 3347"/>
                <a:gd name="T28" fmla="*/ 2596 w 3154"/>
                <a:gd name="T29" fmla="*/ 3068 h 3347"/>
                <a:gd name="T30" fmla="*/ 2324 w 3154"/>
                <a:gd name="T31" fmla="*/ 3312 h 3347"/>
                <a:gd name="T32" fmla="*/ 2204 w 3154"/>
                <a:gd name="T33" fmla="*/ 3227 h 3347"/>
                <a:gd name="T34" fmla="*/ 2102 w 3154"/>
                <a:gd name="T35" fmla="*/ 3210 h 3347"/>
                <a:gd name="T36" fmla="*/ 1841 w 3154"/>
                <a:gd name="T37" fmla="*/ 3216 h 3347"/>
                <a:gd name="T38" fmla="*/ 1710 w 3154"/>
                <a:gd name="T39" fmla="*/ 3142 h 3347"/>
                <a:gd name="T40" fmla="*/ 1409 w 3154"/>
                <a:gd name="T41" fmla="*/ 3324 h 3347"/>
                <a:gd name="T42" fmla="*/ 1358 w 3154"/>
                <a:gd name="T43" fmla="*/ 3125 h 3347"/>
                <a:gd name="T44" fmla="*/ 1460 w 3154"/>
                <a:gd name="T45" fmla="*/ 2886 h 3347"/>
                <a:gd name="T46" fmla="*/ 1170 w 3154"/>
                <a:gd name="T47" fmla="*/ 2864 h 3347"/>
                <a:gd name="T48" fmla="*/ 954 w 3154"/>
                <a:gd name="T49" fmla="*/ 2903 h 3347"/>
                <a:gd name="T50" fmla="*/ 670 w 3154"/>
                <a:gd name="T51" fmla="*/ 3125 h 3347"/>
                <a:gd name="T52" fmla="*/ 517 w 3154"/>
                <a:gd name="T53" fmla="*/ 3244 h 3347"/>
                <a:gd name="T54" fmla="*/ 568 w 3154"/>
                <a:gd name="T55" fmla="*/ 2830 h 3347"/>
                <a:gd name="T56" fmla="*/ 704 w 3154"/>
                <a:gd name="T57" fmla="*/ 2625 h 3347"/>
                <a:gd name="T58" fmla="*/ 795 w 3154"/>
                <a:gd name="T59" fmla="*/ 2517 h 3347"/>
                <a:gd name="T60" fmla="*/ 562 w 3154"/>
                <a:gd name="T61" fmla="*/ 2534 h 3347"/>
                <a:gd name="T62" fmla="*/ 761 w 3154"/>
                <a:gd name="T63" fmla="*/ 2312 h 3347"/>
                <a:gd name="T64" fmla="*/ 528 w 3154"/>
                <a:gd name="T65" fmla="*/ 2284 h 3347"/>
                <a:gd name="T66" fmla="*/ 596 w 3154"/>
                <a:gd name="T67" fmla="*/ 2182 h 3347"/>
                <a:gd name="T68" fmla="*/ 625 w 3154"/>
                <a:gd name="T69" fmla="*/ 1949 h 3347"/>
                <a:gd name="T70" fmla="*/ 557 w 3154"/>
                <a:gd name="T71" fmla="*/ 1960 h 3347"/>
                <a:gd name="T72" fmla="*/ 449 w 3154"/>
                <a:gd name="T73" fmla="*/ 2011 h 3347"/>
                <a:gd name="T74" fmla="*/ 330 w 3154"/>
                <a:gd name="T75" fmla="*/ 2153 h 3347"/>
                <a:gd name="T76" fmla="*/ 307 w 3154"/>
                <a:gd name="T77" fmla="*/ 2000 h 3347"/>
                <a:gd name="T78" fmla="*/ 466 w 3154"/>
                <a:gd name="T79" fmla="*/ 1710 h 3347"/>
                <a:gd name="T80" fmla="*/ 341 w 3154"/>
                <a:gd name="T81" fmla="*/ 1693 h 3347"/>
                <a:gd name="T82" fmla="*/ 227 w 3154"/>
                <a:gd name="T83" fmla="*/ 1676 h 3347"/>
                <a:gd name="T84" fmla="*/ 142 w 3154"/>
                <a:gd name="T85" fmla="*/ 1432 h 3347"/>
                <a:gd name="T86" fmla="*/ 34 w 3154"/>
                <a:gd name="T87" fmla="*/ 1545 h 3347"/>
                <a:gd name="T88" fmla="*/ 108 w 3154"/>
                <a:gd name="T89" fmla="*/ 1188 h 3347"/>
                <a:gd name="T90" fmla="*/ 131 w 3154"/>
                <a:gd name="T91" fmla="*/ 1125 h 3347"/>
                <a:gd name="T92" fmla="*/ 432 w 3154"/>
                <a:gd name="T93" fmla="*/ 955 h 3347"/>
                <a:gd name="T94" fmla="*/ 454 w 3154"/>
                <a:gd name="T95" fmla="*/ 869 h 3347"/>
                <a:gd name="T96" fmla="*/ 568 w 3154"/>
                <a:gd name="T97" fmla="*/ 778 h 3347"/>
                <a:gd name="T98" fmla="*/ 972 w 3154"/>
                <a:gd name="T99" fmla="*/ 801 h 3347"/>
                <a:gd name="T100" fmla="*/ 1227 w 3154"/>
                <a:gd name="T101" fmla="*/ 699 h 3347"/>
                <a:gd name="T102" fmla="*/ 1335 w 3154"/>
                <a:gd name="T103" fmla="*/ 705 h 3347"/>
                <a:gd name="T104" fmla="*/ 1375 w 3154"/>
                <a:gd name="T105" fmla="*/ 551 h 3347"/>
                <a:gd name="T106" fmla="*/ 1210 w 3154"/>
                <a:gd name="T107" fmla="*/ 512 h 3347"/>
                <a:gd name="T108" fmla="*/ 1363 w 3154"/>
                <a:gd name="T109" fmla="*/ 330 h 3347"/>
                <a:gd name="T110" fmla="*/ 1562 w 3154"/>
                <a:gd name="T111" fmla="*/ 154 h 3347"/>
                <a:gd name="T112" fmla="*/ 1835 w 3154"/>
                <a:gd name="T113" fmla="*/ 142 h 3347"/>
                <a:gd name="T114" fmla="*/ 2062 w 3154"/>
                <a:gd name="T115" fmla="*/ 148 h 3347"/>
                <a:gd name="T116" fmla="*/ 2244 w 3154"/>
                <a:gd name="T117" fmla="*/ 159 h 3347"/>
                <a:gd name="T118" fmla="*/ 2648 w 3154"/>
                <a:gd name="T119" fmla="*/ 415 h 3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54" h="3347">
                  <a:moveTo>
                    <a:pt x="2778" y="415"/>
                  </a:moveTo>
                  <a:lnTo>
                    <a:pt x="2778" y="415"/>
                  </a:lnTo>
                  <a:cubicBezTo>
                    <a:pt x="2778" y="455"/>
                    <a:pt x="2778" y="455"/>
                    <a:pt x="2778" y="455"/>
                  </a:cubicBezTo>
                  <a:cubicBezTo>
                    <a:pt x="2778" y="472"/>
                    <a:pt x="2767" y="494"/>
                    <a:pt x="2767" y="517"/>
                  </a:cubicBezTo>
                  <a:cubicBezTo>
                    <a:pt x="2767" y="540"/>
                    <a:pt x="2727" y="568"/>
                    <a:pt x="2716" y="591"/>
                  </a:cubicBezTo>
                  <a:cubicBezTo>
                    <a:pt x="2682" y="654"/>
                    <a:pt x="2670" y="619"/>
                    <a:pt x="2619" y="631"/>
                  </a:cubicBezTo>
                  <a:cubicBezTo>
                    <a:pt x="2619" y="642"/>
                    <a:pt x="2602" y="693"/>
                    <a:pt x="2619" y="699"/>
                  </a:cubicBezTo>
                  <a:cubicBezTo>
                    <a:pt x="2699" y="722"/>
                    <a:pt x="2619" y="835"/>
                    <a:pt x="2739" y="835"/>
                  </a:cubicBezTo>
                  <a:cubicBezTo>
                    <a:pt x="2750" y="881"/>
                    <a:pt x="2721" y="926"/>
                    <a:pt x="2761" y="966"/>
                  </a:cubicBezTo>
                  <a:cubicBezTo>
                    <a:pt x="2773" y="983"/>
                    <a:pt x="2784" y="989"/>
                    <a:pt x="2801" y="989"/>
                  </a:cubicBezTo>
                  <a:cubicBezTo>
                    <a:pt x="2807" y="989"/>
                    <a:pt x="2863" y="1012"/>
                    <a:pt x="2863" y="1012"/>
                  </a:cubicBezTo>
                  <a:cubicBezTo>
                    <a:pt x="2869" y="1023"/>
                    <a:pt x="2846" y="1046"/>
                    <a:pt x="2846" y="1063"/>
                  </a:cubicBezTo>
                  <a:cubicBezTo>
                    <a:pt x="2846" y="1091"/>
                    <a:pt x="2875" y="1125"/>
                    <a:pt x="2909" y="1114"/>
                  </a:cubicBezTo>
                  <a:cubicBezTo>
                    <a:pt x="2932" y="1108"/>
                    <a:pt x="2971" y="1057"/>
                    <a:pt x="2977" y="1040"/>
                  </a:cubicBezTo>
                  <a:cubicBezTo>
                    <a:pt x="2994" y="1046"/>
                    <a:pt x="3040" y="1119"/>
                    <a:pt x="3034" y="1142"/>
                  </a:cubicBezTo>
                  <a:cubicBezTo>
                    <a:pt x="3005" y="1222"/>
                    <a:pt x="2898" y="1188"/>
                    <a:pt x="2869" y="1250"/>
                  </a:cubicBezTo>
                  <a:cubicBezTo>
                    <a:pt x="2858" y="1267"/>
                    <a:pt x="2835" y="1307"/>
                    <a:pt x="2841" y="1324"/>
                  </a:cubicBezTo>
                  <a:cubicBezTo>
                    <a:pt x="2852" y="1381"/>
                    <a:pt x="2869" y="1341"/>
                    <a:pt x="2903" y="1341"/>
                  </a:cubicBezTo>
                  <a:cubicBezTo>
                    <a:pt x="2909" y="1375"/>
                    <a:pt x="2994" y="1369"/>
                    <a:pt x="3017" y="1415"/>
                  </a:cubicBezTo>
                  <a:cubicBezTo>
                    <a:pt x="3028" y="1489"/>
                    <a:pt x="3028" y="1489"/>
                    <a:pt x="3028" y="1489"/>
                  </a:cubicBezTo>
                  <a:lnTo>
                    <a:pt x="3028" y="1489"/>
                  </a:lnTo>
                  <a:cubicBezTo>
                    <a:pt x="3017" y="1511"/>
                    <a:pt x="3017" y="1511"/>
                    <a:pt x="3017" y="1511"/>
                  </a:cubicBezTo>
                  <a:cubicBezTo>
                    <a:pt x="3017" y="1528"/>
                    <a:pt x="3051" y="1540"/>
                    <a:pt x="3040" y="1551"/>
                  </a:cubicBezTo>
                  <a:cubicBezTo>
                    <a:pt x="3034" y="1568"/>
                    <a:pt x="3017" y="1551"/>
                    <a:pt x="3000" y="1551"/>
                  </a:cubicBezTo>
                  <a:cubicBezTo>
                    <a:pt x="2954" y="1551"/>
                    <a:pt x="3011" y="1631"/>
                    <a:pt x="3011" y="1648"/>
                  </a:cubicBezTo>
                  <a:cubicBezTo>
                    <a:pt x="3011" y="1665"/>
                    <a:pt x="2977" y="1699"/>
                    <a:pt x="2966" y="1716"/>
                  </a:cubicBezTo>
                  <a:cubicBezTo>
                    <a:pt x="2954" y="1727"/>
                    <a:pt x="2903" y="1801"/>
                    <a:pt x="2886" y="1778"/>
                  </a:cubicBezTo>
                  <a:cubicBezTo>
                    <a:pt x="2875" y="1767"/>
                    <a:pt x="2875" y="1744"/>
                    <a:pt x="2863" y="1778"/>
                  </a:cubicBezTo>
                  <a:cubicBezTo>
                    <a:pt x="2858" y="1790"/>
                    <a:pt x="2852" y="1807"/>
                    <a:pt x="2852" y="1818"/>
                  </a:cubicBezTo>
                  <a:cubicBezTo>
                    <a:pt x="2824" y="1830"/>
                    <a:pt x="2744" y="1824"/>
                    <a:pt x="2778" y="1892"/>
                  </a:cubicBezTo>
                  <a:cubicBezTo>
                    <a:pt x="2818" y="1955"/>
                    <a:pt x="2773" y="1937"/>
                    <a:pt x="2761" y="1989"/>
                  </a:cubicBezTo>
                  <a:cubicBezTo>
                    <a:pt x="2755" y="2017"/>
                    <a:pt x="2784" y="2034"/>
                    <a:pt x="2761" y="2063"/>
                  </a:cubicBezTo>
                  <a:cubicBezTo>
                    <a:pt x="2744" y="2091"/>
                    <a:pt x="2755" y="2153"/>
                    <a:pt x="2739" y="2165"/>
                  </a:cubicBezTo>
                  <a:cubicBezTo>
                    <a:pt x="2739" y="2165"/>
                    <a:pt x="2739" y="2165"/>
                    <a:pt x="2739" y="2171"/>
                  </a:cubicBezTo>
                  <a:cubicBezTo>
                    <a:pt x="2750" y="2171"/>
                    <a:pt x="2807" y="2187"/>
                    <a:pt x="2812" y="2187"/>
                  </a:cubicBezTo>
                  <a:cubicBezTo>
                    <a:pt x="2858" y="2176"/>
                    <a:pt x="2841" y="2222"/>
                    <a:pt x="2875" y="2171"/>
                  </a:cubicBezTo>
                  <a:cubicBezTo>
                    <a:pt x="2886" y="2153"/>
                    <a:pt x="2909" y="2136"/>
                    <a:pt x="2926" y="2153"/>
                  </a:cubicBezTo>
                  <a:cubicBezTo>
                    <a:pt x="2937" y="2165"/>
                    <a:pt x="2988" y="2205"/>
                    <a:pt x="3000" y="2205"/>
                  </a:cubicBezTo>
                  <a:cubicBezTo>
                    <a:pt x="3017" y="2205"/>
                    <a:pt x="3034" y="2205"/>
                    <a:pt x="3045" y="2205"/>
                  </a:cubicBezTo>
                  <a:cubicBezTo>
                    <a:pt x="3051" y="2222"/>
                    <a:pt x="3057" y="2239"/>
                    <a:pt x="3051" y="2256"/>
                  </a:cubicBezTo>
                  <a:cubicBezTo>
                    <a:pt x="3034" y="2284"/>
                    <a:pt x="3057" y="2295"/>
                    <a:pt x="3045" y="2312"/>
                  </a:cubicBezTo>
                  <a:cubicBezTo>
                    <a:pt x="3034" y="2330"/>
                    <a:pt x="3011" y="2335"/>
                    <a:pt x="3028" y="2352"/>
                  </a:cubicBezTo>
                  <a:cubicBezTo>
                    <a:pt x="3051" y="2381"/>
                    <a:pt x="3102" y="2386"/>
                    <a:pt x="3130" y="2409"/>
                  </a:cubicBezTo>
                  <a:cubicBezTo>
                    <a:pt x="3153" y="2432"/>
                    <a:pt x="3148" y="2460"/>
                    <a:pt x="3148" y="2489"/>
                  </a:cubicBezTo>
                  <a:cubicBezTo>
                    <a:pt x="3148" y="2534"/>
                    <a:pt x="3108" y="2568"/>
                    <a:pt x="3079" y="2596"/>
                  </a:cubicBezTo>
                  <a:cubicBezTo>
                    <a:pt x="3057" y="2625"/>
                    <a:pt x="3079" y="2631"/>
                    <a:pt x="3079" y="2653"/>
                  </a:cubicBezTo>
                  <a:cubicBezTo>
                    <a:pt x="3051" y="2653"/>
                    <a:pt x="3022" y="2631"/>
                    <a:pt x="3000" y="2631"/>
                  </a:cubicBezTo>
                  <a:cubicBezTo>
                    <a:pt x="2960" y="2631"/>
                    <a:pt x="2960" y="2687"/>
                    <a:pt x="2937" y="2704"/>
                  </a:cubicBezTo>
                  <a:cubicBezTo>
                    <a:pt x="2909" y="2722"/>
                    <a:pt x="2892" y="2727"/>
                    <a:pt x="2892" y="2761"/>
                  </a:cubicBezTo>
                  <a:cubicBezTo>
                    <a:pt x="2892" y="2795"/>
                    <a:pt x="2869" y="2801"/>
                    <a:pt x="2846" y="2818"/>
                  </a:cubicBezTo>
                  <a:cubicBezTo>
                    <a:pt x="2829" y="2824"/>
                    <a:pt x="2835" y="2846"/>
                    <a:pt x="2824" y="2858"/>
                  </a:cubicBezTo>
                  <a:cubicBezTo>
                    <a:pt x="2812" y="2869"/>
                    <a:pt x="2767" y="2886"/>
                    <a:pt x="2790" y="2903"/>
                  </a:cubicBezTo>
                  <a:cubicBezTo>
                    <a:pt x="2807" y="2920"/>
                    <a:pt x="2824" y="2926"/>
                    <a:pt x="2852" y="2926"/>
                  </a:cubicBezTo>
                  <a:cubicBezTo>
                    <a:pt x="2886" y="2932"/>
                    <a:pt x="2858" y="3006"/>
                    <a:pt x="2841" y="3017"/>
                  </a:cubicBezTo>
                  <a:cubicBezTo>
                    <a:pt x="2858" y="3051"/>
                    <a:pt x="2858" y="3051"/>
                    <a:pt x="2858" y="3051"/>
                  </a:cubicBezTo>
                  <a:lnTo>
                    <a:pt x="2858" y="3051"/>
                  </a:lnTo>
                  <a:cubicBezTo>
                    <a:pt x="2852" y="3062"/>
                    <a:pt x="2801" y="3096"/>
                    <a:pt x="2790" y="3096"/>
                  </a:cubicBezTo>
                  <a:cubicBezTo>
                    <a:pt x="2721" y="3108"/>
                    <a:pt x="2744" y="3079"/>
                    <a:pt x="2716" y="3051"/>
                  </a:cubicBezTo>
                  <a:cubicBezTo>
                    <a:pt x="2693" y="3034"/>
                    <a:pt x="2642" y="3028"/>
                    <a:pt x="2625" y="3051"/>
                  </a:cubicBezTo>
                  <a:cubicBezTo>
                    <a:pt x="2613" y="3068"/>
                    <a:pt x="2596" y="3028"/>
                    <a:pt x="2596" y="3068"/>
                  </a:cubicBezTo>
                  <a:cubicBezTo>
                    <a:pt x="2596" y="3096"/>
                    <a:pt x="2596" y="3125"/>
                    <a:pt x="2602" y="3148"/>
                  </a:cubicBezTo>
                  <a:cubicBezTo>
                    <a:pt x="2608" y="3193"/>
                    <a:pt x="2562" y="3216"/>
                    <a:pt x="2528" y="3227"/>
                  </a:cubicBezTo>
                  <a:cubicBezTo>
                    <a:pt x="2500" y="3233"/>
                    <a:pt x="2398" y="3301"/>
                    <a:pt x="2381" y="3261"/>
                  </a:cubicBezTo>
                  <a:cubicBezTo>
                    <a:pt x="2369" y="3239"/>
                    <a:pt x="2329" y="3307"/>
                    <a:pt x="2324" y="3312"/>
                  </a:cubicBezTo>
                  <a:cubicBezTo>
                    <a:pt x="2290" y="3346"/>
                    <a:pt x="2290" y="3290"/>
                    <a:pt x="2278" y="3267"/>
                  </a:cubicBezTo>
                  <a:cubicBezTo>
                    <a:pt x="2261" y="3261"/>
                    <a:pt x="2278" y="3239"/>
                    <a:pt x="2255" y="3239"/>
                  </a:cubicBezTo>
                  <a:cubicBezTo>
                    <a:pt x="2239" y="3239"/>
                    <a:pt x="2233" y="3233"/>
                    <a:pt x="2216" y="3233"/>
                  </a:cubicBezTo>
                  <a:cubicBezTo>
                    <a:pt x="2216" y="3227"/>
                    <a:pt x="2204" y="3227"/>
                    <a:pt x="2204" y="3227"/>
                  </a:cubicBezTo>
                  <a:cubicBezTo>
                    <a:pt x="2193" y="3239"/>
                    <a:pt x="2199" y="3250"/>
                    <a:pt x="2199" y="3261"/>
                  </a:cubicBezTo>
                  <a:cubicBezTo>
                    <a:pt x="2199" y="3278"/>
                    <a:pt x="2176" y="3278"/>
                    <a:pt x="2165" y="3284"/>
                  </a:cubicBezTo>
                  <a:cubicBezTo>
                    <a:pt x="2142" y="3290"/>
                    <a:pt x="2068" y="3307"/>
                    <a:pt x="2068" y="3273"/>
                  </a:cubicBezTo>
                  <a:cubicBezTo>
                    <a:pt x="2068" y="3255"/>
                    <a:pt x="2102" y="3216"/>
                    <a:pt x="2102" y="3210"/>
                  </a:cubicBezTo>
                  <a:lnTo>
                    <a:pt x="2102" y="3210"/>
                  </a:lnTo>
                  <a:cubicBezTo>
                    <a:pt x="2068" y="3210"/>
                    <a:pt x="2034" y="3216"/>
                    <a:pt x="2005" y="3199"/>
                  </a:cubicBezTo>
                  <a:cubicBezTo>
                    <a:pt x="1937" y="3148"/>
                    <a:pt x="1960" y="3204"/>
                    <a:pt x="1909" y="3193"/>
                  </a:cubicBezTo>
                  <a:cubicBezTo>
                    <a:pt x="1863" y="3187"/>
                    <a:pt x="1875" y="3216"/>
                    <a:pt x="1841" y="3216"/>
                  </a:cubicBezTo>
                  <a:cubicBezTo>
                    <a:pt x="1829" y="3216"/>
                    <a:pt x="1801" y="3210"/>
                    <a:pt x="1790" y="3210"/>
                  </a:cubicBezTo>
                  <a:cubicBezTo>
                    <a:pt x="1778" y="3216"/>
                    <a:pt x="1790" y="3233"/>
                    <a:pt x="1767" y="3244"/>
                  </a:cubicBezTo>
                  <a:cubicBezTo>
                    <a:pt x="1761" y="3250"/>
                    <a:pt x="1755" y="3267"/>
                    <a:pt x="1744" y="3261"/>
                  </a:cubicBezTo>
                  <a:cubicBezTo>
                    <a:pt x="1721" y="3244"/>
                    <a:pt x="1750" y="3096"/>
                    <a:pt x="1710" y="3142"/>
                  </a:cubicBezTo>
                  <a:cubicBezTo>
                    <a:pt x="1693" y="3165"/>
                    <a:pt x="1727" y="3221"/>
                    <a:pt x="1665" y="3227"/>
                  </a:cubicBezTo>
                  <a:cubicBezTo>
                    <a:pt x="1608" y="3227"/>
                    <a:pt x="1608" y="3250"/>
                    <a:pt x="1574" y="3290"/>
                  </a:cubicBezTo>
                  <a:cubicBezTo>
                    <a:pt x="1557" y="3312"/>
                    <a:pt x="1534" y="3295"/>
                    <a:pt x="1511" y="3318"/>
                  </a:cubicBezTo>
                  <a:cubicBezTo>
                    <a:pt x="1489" y="3335"/>
                    <a:pt x="1437" y="3335"/>
                    <a:pt x="1409" y="3324"/>
                  </a:cubicBezTo>
                  <a:cubicBezTo>
                    <a:pt x="1392" y="3312"/>
                    <a:pt x="1386" y="3290"/>
                    <a:pt x="1386" y="3267"/>
                  </a:cubicBezTo>
                  <a:cubicBezTo>
                    <a:pt x="1392" y="3250"/>
                    <a:pt x="1386" y="3239"/>
                    <a:pt x="1386" y="3221"/>
                  </a:cubicBezTo>
                  <a:cubicBezTo>
                    <a:pt x="1358" y="3216"/>
                    <a:pt x="1341" y="3239"/>
                    <a:pt x="1341" y="3193"/>
                  </a:cubicBezTo>
                  <a:cubicBezTo>
                    <a:pt x="1341" y="3165"/>
                    <a:pt x="1335" y="3148"/>
                    <a:pt x="1358" y="3125"/>
                  </a:cubicBezTo>
                  <a:cubicBezTo>
                    <a:pt x="1381" y="3091"/>
                    <a:pt x="1386" y="3062"/>
                    <a:pt x="1398" y="3034"/>
                  </a:cubicBezTo>
                  <a:cubicBezTo>
                    <a:pt x="1420" y="3034"/>
                    <a:pt x="1426" y="3028"/>
                    <a:pt x="1437" y="3011"/>
                  </a:cubicBezTo>
                  <a:cubicBezTo>
                    <a:pt x="1443" y="2989"/>
                    <a:pt x="1466" y="3006"/>
                    <a:pt x="1483" y="2989"/>
                  </a:cubicBezTo>
                  <a:cubicBezTo>
                    <a:pt x="1511" y="2966"/>
                    <a:pt x="1489" y="2898"/>
                    <a:pt x="1460" y="2886"/>
                  </a:cubicBezTo>
                  <a:cubicBezTo>
                    <a:pt x="1426" y="2869"/>
                    <a:pt x="1409" y="2892"/>
                    <a:pt x="1381" y="2903"/>
                  </a:cubicBezTo>
                  <a:cubicBezTo>
                    <a:pt x="1346" y="2909"/>
                    <a:pt x="1358" y="2835"/>
                    <a:pt x="1358" y="2818"/>
                  </a:cubicBezTo>
                  <a:cubicBezTo>
                    <a:pt x="1363" y="2790"/>
                    <a:pt x="1363" y="2778"/>
                    <a:pt x="1341" y="2778"/>
                  </a:cubicBezTo>
                  <a:cubicBezTo>
                    <a:pt x="1335" y="2784"/>
                    <a:pt x="1182" y="2869"/>
                    <a:pt x="1170" y="2864"/>
                  </a:cubicBezTo>
                  <a:cubicBezTo>
                    <a:pt x="1153" y="2864"/>
                    <a:pt x="1148" y="2858"/>
                    <a:pt x="1131" y="2881"/>
                  </a:cubicBezTo>
                  <a:cubicBezTo>
                    <a:pt x="1119" y="2903"/>
                    <a:pt x="1114" y="2869"/>
                    <a:pt x="1091" y="2881"/>
                  </a:cubicBezTo>
                  <a:cubicBezTo>
                    <a:pt x="1057" y="2909"/>
                    <a:pt x="1068" y="2881"/>
                    <a:pt x="1028" y="2881"/>
                  </a:cubicBezTo>
                  <a:cubicBezTo>
                    <a:pt x="1000" y="2881"/>
                    <a:pt x="977" y="2875"/>
                    <a:pt x="954" y="2903"/>
                  </a:cubicBezTo>
                  <a:cubicBezTo>
                    <a:pt x="937" y="2920"/>
                    <a:pt x="932" y="2943"/>
                    <a:pt x="903" y="2932"/>
                  </a:cubicBezTo>
                  <a:cubicBezTo>
                    <a:pt x="841" y="2920"/>
                    <a:pt x="818" y="2937"/>
                    <a:pt x="784" y="2989"/>
                  </a:cubicBezTo>
                  <a:cubicBezTo>
                    <a:pt x="761" y="3023"/>
                    <a:pt x="761" y="3023"/>
                    <a:pt x="722" y="3045"/>
                  </a:cubicBezTo>
                  <a:cubicBezTo>
                    <a:pt x="676" y="3074"/>
                    <a:pt x="693" y="3085"/>
                    <a:pt x="670" y="3125"/>
                  </a:cubicBezTo>
                  <a:cubicBezTo>
                    <a:pt x="659" y="3136"/>
                    <a:pt x="631" y="3148"/>
                    <a:pt x="614" y="3153"/>
                  </a:cubicBezTo>
                  <a:cubicBezTo>
                    <a:pt x="585" y="3170"/>
                    <a:pt x="585" y="3193"/>
                    <a:pt x="562" y="3210"/>
                  </a:cubicBezTo>
                  <a:cubicBezTo>
                    <a:pt x="545" y="3221"/>
                    <a:pt x="534" y="3233"/>
                    <a:pt x="517" y="3244"/>
                  </a:cubicBezTo>
                  <a:lnTo>
                    <a:pt x="517" y="3244"/>
                  </a:lnTo>
                  <a:cubicBezTo>
                    <a:pt x="517" y="3227"/>
                    <a:pt x="517" y="3204"/>
                    <a:pt x="517" y="3187"/>
                  </a:cubicBezTo>
                  <a:cubicBezTo>
                    <a:pt x="517" y="3113"/>
                    <a:pt x="500" y="3045"/>
                    <a:pt x="511" y="2972"/>
                  </a:cubicBezTo>
                  <a:cubicBezTo>
                    <a:pt x="517" y="2926"/>
                    <a:pt x="494" y="2886"/>
                    <a:pt x="494" y="2841"/>
                  </a:cubicBezTo>
                  <a:cubicBezTo>
                    <a:pt x="500" y="2835"/>
                    <a:pt x="557" y="2830"/>
                    <a:pt x="568" y="2830"/>
                  </a:cubicBezTo>
                  <a:cubicBezTo>
                    <a:pt x="568" y="2824"/>
                    <a:pt x="568" y="2824"/>
                    <a:pt x="574" y="2818"/>
                  </a:cubicBezTo>
                  <a:cubicBezTo>
                    <a:pt x="642" y="2767"/>
                    <a:pt x="540" y="2767"/>
                    <a:pt x="591" y="2744"/>
                  </a:cubicBezTo>
                  <a:cubicBezTo>
                    <a:pt x="596" y="2739"/>
                    <a:pt x="642" y="2676"/>
                    <a:pt x="642" y="2665"/>
                  </a:cubicBezTo>
                  <a:cubicBezTo>
                    <a:pt x="653" y="2636"/>
                    <a:pt x="676" y="2636"/>
                    <a:pt x="704" y="2625"/>
                  </a:cubicBezTo>
                  <a:cubicBezTo>
                    <a:pt x="733" y="2608"/>
                    <a:pt x="756" y="2585"/>
                    <a:pt x="773" y="2557"/>
                  </a:cubicBezTo>
                  <a:cubicBezTo>
                    <a:pt x="790" y="2528"/>
                    <a:pt x="852" y="2551"/>
                    <a:pt x="835" y="2511"/>
                  </a:cubicBezTo>
                  <a:cubicBezTo>
                    <a:pt x="830" y="2500"/>
                    <a:pt x="830" y="2449"/>
                    <a:pt x="824" y="2449"/>
                  </a:cubicBezTo>
                  <a:cubicBezTo>
                    <a:pt x="790" y="2466"/>
                    <a:pt x="790" y="2477"/>
                    <a:pt x="795" y="2517"/>
                  </a:cubicBezTo>
                  <a:cubicBezTo>
                    <a:pt x="801" y="2545"/>
                    <a:pt x="744" y="2545"/>
                    <a:pt x="722" y="2545"/>
                  </a:cubicBezTo>
                  <a:cubicBezTo>
                    <a:pt x="687" y="2545"/>
                    <a:pt x="631" y="2602"/>
                    <a:pt x="608" y="2585"/>
                  </a:cubicBezTo>
                  <a:cubicBezTo>
                    <a:pt x="591" y="2574"/>
                    <a:pt x="568" y="2591"/>
                    <a:pt x="557" y="2585"/>
                  </a:cubicBezTo>
                  <a:cubicBezTo>
                    <a:pt x="540" y="2574"/>
                    <a:pt x="562" y="2545"/>
                    <a:pt x="562" y="2534"/>
                  </a:cubicBezTo>
                  <a:cubicBezTo>
                    <a:pt x="574" y="2528"/>
                    <a:pt x="596" y="2523"/>
                    <a:pt x="602" y="2511"/>
                  </a:cubicBezTo>
                  <a:cubicBezTo>
                    <a:pt x="608" y="2483"/>
                    <a:pt x="574" y="2449"/>
                    <a:pt x="614" y="2466"/>
                  </a:cubicBezTo>
                  <a:cubicBezTo>
                    <a:pt x="670" y="2489"/>
                    <a:pt x="682" y="2415"/>
                    <a:pt x="710" y="2375"/>
                  </a:cubicBezTo>
                  <a:cubicBezTo>
                    <a:pt x="733" y="2346"/>
                    <a:pt x="778" y="2341"/>
                    <a:pt x="761" y="2312"/>
                  </a:cubicBezTo>
                  <a:cubicBezTo>
                    <a:pt x="727" y="2256"/>
                    <a:pt x="722" y="2324"/>
                    <a:pt x="676" y="2335"/>
                  </a:cubicBezTo>
                  <a:cubicBezTo>
                    <a:pt x="653" y="2352"/>
                    <a:pt x="653" y="2369"/>
                    <a:pt x="631" y="2358"/>
                  </a:cubicBezTo>
                  <a:cubicBezTo>
                    <a:pt x="608" y="2346"/>
                    <a:pt x="591" y="2364"/>
                    <a:pt x="568" y="2369"/>
                  </a:cubicBezTo>
                  <a:cubicBezTo>
                    <a:pt x="534" y="2375"/>
                    <a:pt x="534" y="2307"/>
                    <a:pt x="528" y="2284"/>
                  </a:cubicBezTo>
                  <a:cubicBezTo>
                    <a:pt x="528" y="2278"/>
                    <a:pt x="562" y="2256"/>
                    <a:pt x="562" y="2256"/>
                  </a:cubicBezTo>
                  <a:lnTo>
                    <a:pt x="568" y="2256"/>
                  </a:lnTo>
                  <a:cubicBezTo>
                    <a:pt x="596" y="2256"/>
                    <a:pt x="591" y="2250"/>
                    <a:pt x="585" y="2227"/>
                  </a:cubicBezTo>
                  <a:cubicBezTo>
                    <a:pt x="574" y="2193"/>
                    <a:pt x="591" y="2205"/>
                    <a:pt x="596" y="2182"/>
                  </a:cubicBezTo>
                  <a:cubicBezTo>
                    <a:pt x="602" y="2171"/>
                    <a:pt x="557" y="2080"/>
                    <a:pt x="580" y="2068"/>
                  </a:cubicBezTo>
                  <a:cubicBezTo>
                    <a:pt x="602" y="2045"/>
                    <a:pt x="625" y="2057"/>
                    <a:pt x="636" y="2017"/>
                  </a:cubicBezTo>
                  <a:cubicBezTo>
                    <a:pt x="648" y="1994"/>
                    <a:pt x="693" y="1937"/>
                    <a:pt x="693" y="1921"/>
                  </a:cubicBezTo>
                  <a:cubicBezTo>
                    <a:pt x="670" y="1921"/>
                    <a:pt x="642" y="1943"/>
                    <a:pt x="625" y="1949"/>
                  </a:cubicBezTo>
                  <a:cubicBezTo>
                    <a:pt x="602" y="1955"/>
                    <a:pt x="608" y="1909"/>
                    <a:pt x="580" y="1898"/>
                  </a:cubicBezTo>
                  <a:cubicBezTo>
                    <a:pt x="574" y="1898"/>
                    <a:pt x="574" y="1898"/>
                    <a:pt x="574" y="1898"/>
                  </a:cubicBezTo>
                  <a:cubicBezTo>
                    <a:pt x="568" y="1903"/>
                    <a:pt x="545" y="1926"/>
                    <a:pt x="545" y="1932"/>
                  </a:cubicBezTo>
                  <a:cubicBezTo>
                    <a:pt x="545" y="1943"/>
                    <a:pt x="557" y="1960"/>
                    <a:pt x="557" y="1960"/>
                  </a:cubicBezTo>
                  <a:cubicBezTo>
                    <a:pt x="557" y="1966"/>
                    <a:pt x="540" y="1966"/>
                    <a:pt x="534" y="1972"/>
                  </a:cubicBezTo>
                  <a:cubicBezTo>
                    <a:pt x="534" y="1977"/>
                    <a:pt x="540" y="1989"/>
                    <a:pt x="540" y="2000"/>
                  </a:cubicBezTo>
                  <a:cubicBezTo>
                    <a:pt x="506" y="2000"/>
                    <a:pt x="523" y="1966"/>
                    <a:pt x="523" y="1955"/>
                  </a:cubicBezTo>
                  <a:cubicBezTo>
                    <a:pt x="494" y="1949"/>
                    <a:pt x="460" y="1989"/>
                    <a:pt x="449" y="2011"/>
                  </a:cubicBezTo>
                  <a:cubicBezTo>
                    <a:pt x="443" y="2017"/>
                    <a:pt x="449" y="2028"/>
                    <a:pt x="443" y="2040"/>
                  </a:cubicBezTo>
                  <a:cubicBezTo>
                    <a:pt x="426" y="2057"/>
                    <a:pt x="415" y="2057"/>
                    <a:pt x="403" y="2068"/>
                  </a:cubicBezTo>
                  <a:cubicBezTo>
                    <a:pt x="381" y="2085"/>
                    <a:pt x="386" y="2125"/>
                    <a:pt x="364" y="2142"/>
                  </a:cubicBezTo>
                  <a:cubicBezTo>
                    <a:pt x="364" y="2142"/>
                    <a:pt x="335" y="2159"/>
                    <a:pt x="330" y="2153"/>
                  </a:cubicBezTo>
                  <a:cubicBezTo>
                    <a:pt x="324" y="2148"/>
                    <a:pt x="330" y="2091"/>
                    <a:pt x="330" y="2080"/>
                  </a:cubicBezTo>
                  <a:cubicBezTo>
                    <a:pt x="330" y="2074"/>
                    <a:pt x="330" y="2074"/>
                    <a:pt x="330" y="2074"/>
                  </a:cubicBezTo>
                  <a:cubicBezTo>
                    <a:pt x="318" y="2068"/>
                    <a:pt x="278" y="2057"/>
                    <a:pt x="278" y="2051"/>
                  </a:cubicBezTo>
                  <a:cubicBezTo>
                    <a:pt x="278" y="2028"/>
                    <a:pt x="301" y="2017"/>
                    <a:pt x="307" y="2000"/>
                  </a:cubicBezTo>
                  <a:cubicBezTo>
                    <a:pt x="330" y="1966"/>
                    <a:pt x="330" y="1909"/>
                    <a:pt x="335" y="1869"/>
                  </a:cubicBezTo>
                  <a:cubicBezTo>
                    <a:pt x="341" y="1858"/>
                    <a:pt x="358" y="1807"/>
                    <a:pt x="369" y="1801"/>
                  </a:cubicBezTo>
                  <a:cubicBezTo>
                    <a:pt x="386" y="1778"/>
                    <a:pt x="426" y="1784"/>
                    <a:pt x="437" y="1750"/>
                  </a:cubicBezTo>
                  <a:cubicBezTo>
                    <a:pt x="449" y="1727"/>
                    <a:pt x="443" y="1722"/>
                    <a:pt x="466" y="1710"/>
                  </a:cubicBezTo>
                  <a:cubicBezTo>
                    <a:pt x="477" y="1705"/>
                    <a:pt x="528" y="1710"/>
                    <a:pt x="506" y="1693"/>
                  </a:cubicBezTo>
                  <a:cubicBezTo>
                    <a:pt x="483" y="1682"/>
                    <a:pt x="449" y="1687"/>
                    <a:pt x="432" y="1705"/>
                  </a:cubicBezTo>
                  <a:cubicBezTo>
                    <a:pt x="432" y="1705"/>
                    <a:pt x="392" y="1710"/>
                    <a:pt x="386" y="1710"/>
                  </a:cubicBezTo>
                  <a:cubicBezTo>
                    <a:pt x="358" y="1716"/>
                    <a:pt x="358" y="1693"/>
                    <a:pt x="341" y="1693"/>
                  </a:cubicBezTo>
                  <a:cubicBezTo>
                    <a:pt x="318" y="1693"/>
                    <a:pt x="290" y="1722"/>
                    <a:pt x="284" y="1744"/>
                  </a:cubicBezTo>
                  <a:cubicBezTo>
                    <a:pt x="267" y="1784"/>
                    <a:pt x="267" y="1784"/>
                    <a:pt x="244" y="1756"/>
                  </a:cubicBezTo>
                  <a:cubicBezTo>
                    <a:pt x="233" y="1744"/>
                    <a:pt x="199" y="1705"/>
                    <a:pt x="199" y="1687"/>
                  </a:cubicBezTo>
                  <a:cubicBezTo>
                    <a:pt x="199" y="1676"/>
                    <a:pt x="222" y="1682"/>
                    <a:pt x="227" y="1676"/>
                  </a:cubicBezTo>
                  <a:cubicBezTo>
                    <a:pt x="267" y="1659"/>
                    <a:pt x="227" y="1619"/>
                    <a:pt x="210" y="1602"/>
                  </a:cubicBezTo>
                  <a:cubicBezTo>
                    <a:pt x="210" y="1608"/>
                    <a:pt x="210" y="1608"/>
                    <a:pt x="210" y="1608"/>
                  </a:cubicBezTo>
                  <a:cubicBezTo>
                    <a:pt x="176" y="1580"/>
                    <a:pt x="210" y="1545"/>
                    <a:pt x="210" y="1506"/>
                  </a:cubicBezTo>
                  <a:cubicBezTo>
                    <a:pt x="210" y="1506"/>
                    <a:pt x="142" y="1466"/>
                    <a:pt x="142" y="1432"/>
                  </a:cubicBezTo>
                  <a:lnTo>
                    <a:pt x="142" y="1432"/>
                  </a:lnTo>
                  <a:cubicBezTo>
                    <a:pt x="136" y="1443"/>
                    <a:pt x="159" y="1489"/>
                    <a:pt x="131" y="1489"/>
                  </a:cubicBezTo>
                  <a:cubicBezTo>
                    <a:pt x="125" y="1477"/>
                    <a:pt x="102" y="1466"/>
                    <a:pt x="96" y="1455"/>
                  </a:cubicBezTo>
                  <a:cubicBezTo>
                    <a:pt x="51" y="1455"/>
                    <a:pt x="57" y="1545"/>
                    <a:pt x="34" y="1545"/>
                  </a:cubicBezTo>
                  <a:cubicBezTo>
                    <a:pt x="34" y="1483"/>
                    <a:pt x="0" y="1449"/>
                    <a:pt x="51" y="1409"/>
                  </a:cubicBezTo>
                  <a:cubicBezTo>
                    <a:pt x="80" y="1381"/>
                    <a:pt x="57" y="1341"/>
                    <a:pt x="40" y="1324"/>
                  </a:cubicBezTo>
                  <a:cubicBezTo>
                    <a:pt x="6" y="1290"/>
                    <a:pt x="45" y="1296"/>
                    <a:pt x="51" y="1278"/>
                  </a:cubicBezTo>
                  <a:cubicBezTo>
                    <a:pt x="62" y="1256"/>
                    <a:pt x="80" y="1182"/>
                    <a:pt x="108" y="1188"/>
                  </a:cubicBezTo>
                  <a:cubicBezTo>
                    <a:pt x="142" y="1193"/>
                    <a:pt x="136" y="1199"/>
                    <a:pt x="159" y="1176"/>
                  </a:cubicBezTo>
                  <a:cubicBezTo>
                    <a:pt x="165" y="1171"/>
                    <a:pt x="187" y="1148"/>
                    <a:pt x="187" y="1142"/>
                  </a:cubicBezTo>
                  <a:cubicBezTo>
                    <a:pt x="182" y="1142"/>
                    <a:pt x="182" y="1114"/>
                    <a:pt x="176" y="1108"/>
                  </a:cubicBezTo>
                  <a:cubicBezTo>
                    <a:pt x="165" y="1102"/>
                    <a:pt x="142" y="1148"/>
                    <a:pt x="131" y="1125"/>
                  </a:cubicBezTo>
                  <a:cubicBezTo>
                    <a:pt x="108" y="1102"/>
                    <a:pt x="153" y="1068"/>
                    <a:pt x="176" y="1046"/>
                  </a:cubicBezTo>
                  <a:cubicBezTo>
                    <a:pt x="210" y="1017"/>
                    <a:pt x="256" y="1057"/>
                    <a:pt x="307" y="1034"/>
                  </a:cubicBezTo>
                  <a:cubicBezTo>
                    <a:pt x="335" y="1012"/>
                    <a:pt x="335" y="989"/>
                    <a:pt x="369" y="977"/>
                  </a:cubicBezTo>
                  <a:cubicBezTo>
                    <a:pt x="398" y="966"/>
                    <a:pt x="454" y="1006"/>
                    <a:pt x="432" y="955"/>
                  </a:cubicBezTo>
                  <a:cubicBezTo>
                    <a:pt x="426" y="932"/>
                    <a:pt x="437" y="921"/>
                    <a:pt x="420" y="909"/>
                  </a:cubicBezTo>
                  <a:cubicBezTo>
                    <a:pt x="403" y="904"/>
                    <a:pt x="381" y="898"/>
                    <a:pt x="381" y="881"/>
                  </a:cubicBezTo>
                  <a:cubicBezTo>
                    <a:pt x="381" y="875"/>
                    <a:pt x="381" y="875"/>
                    <a:pt x="381" y="875"/>
                  </a:cubicBezTo>
                  <a:cubicBezTo>
                    <a:pt x="409" y="875"/>
                    <a:pt x="432" y="869"/>
                    <a:pt x="454" y="869"/>
                  </a:cubicBezTo>
                  <a:cubicBezTo>
                    <a:pt x="494" y="869"/>
                    <a:pt x="483" y="847"/>
                    <a:pt x="483" y="824"/>
                  </a:cubicBezTo>
                  <a:lnTo>
                    <a:pt x="483" y="824"/>
                  </a:lnTo>
                  <a:lnTo>
                    <a:pt x="483" y="824"/>
                  </a:lnTo>
                  <a:cubicBezTo>
                    <a:pt x="528" y="824"/>
                    <a:pt x="551" y="830"/>
                    <a:pt x="568" y="778"/>
                  </a:cubicBezTo>
                  <a:cubicBezTo>
                    <a:pt x="568" y="778"/>
                    <a:pt x="574" y="796"/>
                    <a:pt x="585" y="801"/>
                  </a:cubicBezTo>
                  <a:cubicBezTo>
                    <a:pt x="602" y="813"/>
                    <a:pt x="614" y="830"/>
                    <a:pt x="631" y="841"/>
                  </a:cubicBezTo>
                  <a:cubicBezTo>
                    <a:pt x="733" y="898"/>
                    <a:pt x="767" y="824"/>
                    <a:pt x="864" y="824"/>
                  </a:cubicBezTo>
                  <a:cubicBezTo>
                    <a:pt x="903" y="813"/>
                    <a:pt x="937" y="835"/>
                    <a:pt x="972" y="801"/>
                  </a:cubicBezTo>
                  <a:cubicBezTo>
                    <a:pt x="994" y="778"/>
                    <a:pt x="1057" y="699"/>
                    <a:pt x="1096" y="733"/>
                  </a:cubicBezTo>
                  <a:cubicBezTo>
                    <a:pt x="1125" y="762"/>
                    <a:pt x="1102" y="807"/>
                    <a:pt x="1170" y="767"/>
                  </a:cubicBezTo>
                  <a:cubicBezTo>
                    <a:pt x="1204" y="750"/>
                    <a:pt x="1165" y="699"/>
                    <a:pt x="1182" y="693"/>
                  </a:cubicBezTo>
                  <a:cubicBezTo>
                    <a:pt x="1221" y="671"/>
                    <a:pt x="1204" y="688"/>
                    <a:pt x="1227" y="699"/>
                  </a:cubicBezTo>
                  <a:cubicBezTo>
                    <a:pt x="1239" y="710"/>
                    <a:pt x="1255" y="699"/>
                    <a:pt x="1267" y="716"/>
                  </a:cubicBezTo>
                  <a:cubicBezTo>
                    <a:pt x="1284" y="744"/>
                    <a:pt x="1301" y="790"/>
                    <a:pt x="1341" y="801"/>
                  </a:cubicBezTo>
                  <a:lnTo>
                    <a:pt x="1341" y="801"/>
                  </a:lnTo>
                  <a:cubicBezTo>
                    <a:pt x="1346" y="784"/>
                    <a:pt x="1341" y="722"/>
                    <a:pt x="1335" y="705"/>
                  </a:cubicBezTo>
                  <a:cubicBezTo>
                    <a:pt x="1324" y="682"/>
                    <a:pt x="1369" y="654"/>
                    <a:pt x="1386" y="648"/>
                  </a:cubicBezTo>
                  <a:cubicBezTo>
                    <a:pt x="1386" y="625"/>
                    <a:pt x="1261" y="636"/>
                    <a:pt x="1239" y="619"/>
                  </a:cubicBezTo>
                  <a:cubicBezTo>
                    <a:pt x="1193" y="580"/>
                    <a:pt x="1284" y="585"/>
                    <a:pt x="1307" y="580"/>
                  </a:cubicBezTo>
                  <a:cubicBezTo>
                    <a:pt x="1329" y="574"/>
                    <a:pt x="1352" y="574"/>
                    <a:pt x="1375" y="551"/>
                  </a:cubicBezTo>
                  <a:cubicBezTo>
                    <a:pt x="1381" y="546"/>
                    <a:pt x="1386" y="528"/>
                    <a:pt x="1375" y="534"/>
                  </a:cubicBezTo>
                  <a:cubicBezTo>
                    <a:pt x="1341" y="551"/>
                    <a:pt x="1307" y="551"/>
                    <a:pt x="1267" y="563"/>
                  </a:cubicBezTo>
                  <a:cubicBezTo>
                    <a:pt x="1239" y="574"/>
                    <a:pt x="1210" y="557"/>
                    <a:pt x="1182" y="557"/>
                  </a:cubicBezTo>
                  <a:cubicBezTo>
                    <a:pt x="1182" y="546"/>
                    <a:pt x="1221" y="534"/>
                    <a:pt x="1210" y="512"/>
                  </a:cubicBezTo>
                  <a:cubicBezTo>
                    <a:pt x="1187" y="472"/>
                    <a:pt x="1221" y="489"/>
                    <a:pt x="1227" y="455"/>
                  </a:cubicBezTo>
                  <a:cubicBezTo>
                    <a:pt x="1233" y="432"/>
                    <a:pt x="1199" y="426"/>
                    <a:pt x="1199" y="409"/>
                  </a:cubicBezTo>
                  <a:cubicBezTo>
                    <a:pt x="1210" y="409"/>
                    <a:pt x="1216" y="392"/>
                    <a:pt x="1227" y="409"/>
                  </a:cubicBezTo>
                  <a:cubicBezTo>
                    <a:pt x="1255" y="449"/>
                    <a:pt x="1358" y="364"/>
                    <a:pt x="1363" y="330"/>
                  </a:cubicBezTo>
                  <a:cubicBezTo>
                    <a:pt x="1375" y="296"/>
                    <a:pt x="1386" y="341"/>
                    <a:pt x="1403" y="313"/>
                  </a:cubicBezTo>
                  <a:cubicBezTo>
                    <a:pt x="1437" y="267"/>
                    <a:pt x="1449" y="273"/>
                    <a:pt x="1494" y="267"/>
                  </a:cubicBezTo>
                  <a:cubicBezTo>
                    <a:pt x="1545" y="262"/>
                    <a:pt x="1505" y="245"/>
                    <a:pt x="1517" y="205"/>
                  </a:cubicBezTo>
                  <a:cubicBezTo>
                    <a:pt x="1523" y="176"/>
                    <a:pt x="1517" y="137"/>
                    <a:pt x="1562" y="154"/>
                  </a:cubicBezTo>
                  <a:cubicBezTo>
                    <a:pt x="1613" y="171"/>
                    <a:pt x="1636" y="125"/>
                    <a:pt x="1676" y="114"/>
                  </a:cubicBezTo>
                  <a:cubicBezTo>
                    <a:pt x="1704" y="103"/>
                    <a:pt x="1716" y="46"/>
                    <a:pt x="1750" y="46"/>
                  </a:cubicBezTo>
                  <a:cubicBezTo>
                    <a:pt x="1750" y="171"/>
                    <a:pt x="1750" y="171"/>
                    <a:pt x="1750" y="171"/>
                  </a:cubicBezTo>
                  <a:cubicBezTo>
                    <a:pt x="1744" y="227"/>
                    <a:pt x="1824" y="154"/>
                    <a:pt x="1835" y="142"/>
                  </a:cubicBezTo>
                  <a:cubicBezTo>
                    <a:pt x="1875" y="114"/>
                    <a:pt x="1932" y="85"/>
                    <a:pt x="1971" y="57"/>
                  </a:cubicBezTo>
                  <a:cubicBezTo>
                    <a:pt x="2040" y="0"/>
                    <a:pt x="1960" y="103"/>
                    <a:pt x="1960" y="125"/>
                  </a:cubicBezTo>
                  <a:cubicBezTo>
                    <a:pt x="1983" y="131"/>
                    <a:pt x="2000" y="91"/>
                    <a:pt x="2028" y="91"/>
                  </a:cubicBezTo>
                  <a:cubicBezTo>
                    <a:pt x="2034" y="91"/>
                    <a:pt x="2062" y="142"/>
                    <a:pt x="2062" y="148"/>
                  </a:cubicBezTo>
                  <a:cubicBezTo>
                    <a:pt x="2074" y="159"/>
                    <a:pt x="2091" y="182"/>
                    <a:pt x="2091" y="193"/>
                  </a:cubicBezTo>
                  <a:cubicBezTo>
                    <a:pt x="2142" y="137"/>
                    <a:pt x="2142" y="137"/>
                    <a:pt x="2142" y="137"/>
                  </a:cubicBezTo>
                  <a:cubicBezTo>
                    <a:pt x="2159" y="119"/>
                    <a:pt x="2187" y="125"/>
                    <a:pt x="2204" y="131"/>
                  </a:cubicBezTo>
                  <a:cubicBezTo>
                    <a:pt x="2250" y="137"/>
                    <a:pt x="2221" y="148"/>
                    <a:pt x="2244" y="159"/>
                  </a:cubicBezTo>
                  <a:cubicBezTo>
                    <a:pt x="2261" y="171"/>
                    <a:pt x="2290" y="176"/>
                    <a:pt x="2307" y="182"/>
                  </a:cubicBezTo>
                  <a:cubicBezTo>
                    <a:pt x="2369" y="210"/>
                    <a:pt x="2415" y="301"/>
                    <a:pt x="2466" y="347"/>
                  </a:cubicBezTo>
                  <a:cubicBezTo>
                    <a:pt x="2489" y="369"/>
                    <a:pt x="2500" y="409"/>
                    <a:pt x="2534" y="409"/>
                  </a:cubicBezTo>
                  <a:cubicBezTo>
                    <a:pt x="2568" y="409"/>
                    <a:pt x="2613" y="426"/>
                    <a:pt x="2648" y="415"/>
                  </a:cubicBezTo>
                  <a:cubicBezTo>
                    <a:pt x="2778" y="415"/>
                    <a:pt x="2778" y="415"/>
                    <a:pt x="2778" y="415"/>
                  </a:cubicBezTo>
                </a:path>
              </a:pathLst>
            </a:custGeom>
            <a:solidFill>
              <a:schemeClr val="accent1"/>
            </a:solid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53" name="Freeform 157">
              <a:extLst>
                <a:ext uri="{FF2B5EF4-FFF2-40B4-BE49-F238E27FC236}">
                  <a16:creationId xmlns:a16="http://schemas.microsoft.com/office/drawing/2014/main" id="{3168449E-86CB-5F47-848B-316117667147}"/>
                </a:ext>
              </a:extLst>
            </p:cNvPr>
            <p:cNvSpPr>
              <a:spLocks noChangeArrowheads="1"/>
            </p:cNvSpPr>
            <p:nvPr/>
          </p:nvSpPr>
          <p:spPr bwMode="auto">
            <a:xfrm>
              <a:off x="19753179" y="4096044"/>
              <a:ext cx="2681150" cy="2656920"/>
            </a:xfrm>
            <a:custGeom>
              <a:avLst/>
              <a:gdLst>
                <a:gd name="T0" fmla="*/ 574 w 3876"/>
                <a:gd name="T1" fmla="*/ 3733 h 3842"/>
                <a:gd name="T2" fmla="*/ 613 w 3876"/>
                <a:gd name="T3" fmla="*/ 3773 h 3842"/>
                <a:gd name="T4" fmla="*/ 2267 w 3876"/>
                <a:gd name="T5" fmla="*/ 688 h 3842"/>
                <a:gd name="T6" fmla="*/ 2199 w 3876"/>
                <a:gd name="T7" fmla="*/ 654 h 3842"/>
                <a:gd name="T8" fmla="*/ 2244 w 3876"/>
                <a:gd name="T9" fmla="*/ 631 h 3842"/>
                <a:gd name="T10" fmla="*/ 2272 w 3876"/>
                <a:gd name="T11" fmla="*/ 682 h 3842"/>
                <a:gd name="T12" fmla="*/ 426 w 3876"/>
                <a:gd name="T13" fmla="*/ 3841 h 3842"/>
                <a:gd name="T14" fmla="*/ 335 w 3876"/>
                <a:gd name="T15" fmla="*/ 3761 h 3842"/>
                <a:gd name="T16" fmla="*/ 136 w 3876"/>
                <a:gd name="T17" fmla="*/ 3631 h 3842"/>
                <a:gd name="T18" fmla="*/ 45 w 3876"/>
                <a:gd name="T19" fmla="*/ 3511 h 3842"/>
                <a:gd name="T20" fmla="*/ 6 w 3876"/>
                <a:gd name="T21" fmla="*/ 3472 h 3842"/>
                <a:gd name="T22" fmla="*/ 97 w 3876"/>
                <a:gd name="T23" fmla="*/ 3420 h 3842"/>
                <a:gd name="T24" fmla="*/ 136 w 3876"/>
                <a:gd name="T25" fmla="*/ 3051 h 3842"/>
                <a:gd name="T26" fmla="*/ 102 w 3876"/>
                <a:gd name="T27" fmla="*/ 2858 h 3842"/>
                <a:gd name="T28" fmla="*/ 187 w 3876"/>
                <a:gd name="T29" fmla="*/ 2727 h 3842"/>
                <a:gd name="T30" fmla="*/ 244 w 3876"/>
                <a:gd name="T31" fmla="*/ 2511 h 3842"/>
                <a:gd name="T32" fmla="*/ 227 w 3876"/>
                <a:gd name="T33" fmla="*/ 2318 h 3842"/>
                <a:gd name="T34" fmla="*/ 233 w 3876"/>
                <a:gd name="T35" fmla="*/ 2074 h 3842"/>
                <a:gd name="T36" fmla="*/ 295 w 3876"/>
                <a:gd name="T37" fmla="*/ 1835 h 3842"/>
                <a:gd name="T38" fmla="*/ 483 w 3876"/>
                <a:gd name="T39" fmla="*/ 1688 h 3842"/>
                <a:gd name="T40" fmla="*/ 540 w 3876"/>
                <a:gd name="T41" fmla="*/ 1489 h 3842"/>
                <a:gd name="T42" fmla="*/ 636 w 3876"/>
                <a:gd name="T43" fmla="*/ 1307 h 3842"/>
                <a:gd name="T44" fmla="*/ 739 w 3876"/>
                <a:gd name="T45" fmla="*/ 847 h 3842"/>
                <a:gd name="T46" fmla="*/ 687 w 3876"/>
                <a:gd name="T47" fmla="*/ 710 h 3842"/>
                <a:gd name="T48" fmla="*/ 716 w 3876"/>
                <a:gd name="T49" fmla="*/ 591 h 3842"/>
                <a:gd name="T50" fmla="*/ 665 w 3876"/>
                <a:gd name="T51" fmla="*/ 381 h 3842"/>
                <a:gd name="T52" fmla="*/ 613 w 3876"/>
                <a:gd name="T53" fmla="*/ 284 h 3842"/>
                <a:gd name="T54" fmla="*/ 613 w 3876"/>
                <a:gd name="T55" fmla="*/ 142 h 3842"/>
                <a:gd name="T56" fmla="*/ 744 w 3876"/>
                <a:gd name="T57" fmla="*/ 34 h 3842"/>
                <a:gd name="T58" fmla="*/ 1000 w 3876"/>
                <a:gd name="T59" fmla="*/ 114 h 3842"/>
                <a:gd name="T60" fmla="*/ 1318 w 3876"/>
                <a:gd name="T61" fmla="*/ 228 h 3842"/>
                <a:gd name="T62" fmla="*/ 1488 w 3876"/>
                <a:gd name="T63" fmla="*/ 279 h 3842"/>
                <a:gd name="T64" fmla="*/ 1568 w 3876"/>
                <a:gd name="T65" fmla="*/ 438 h 3842"/>
                <a:gd name="T66" fmla="*/ 1574 w 3876"/>
                <a:gd name="T67" fmla="*/ 489 h 3842"/>
                <a:gd name="T68" fmla="*/ 1562 w 3876"/>
                <a:gd name="T69" fmla="*/ 642 h 3842"/>
                <a:gd name="T70" fmla="*/ 1835 w 3876"/>
                <a:gd name="T71" fmla="*/ 642 h 3842"/>
                <a:gd name="T72" fmla="*/ 1954 w 3876"/>
                <a:gd name="T73" fmla="*/ 614 h 3842"/>
                <a:gd name="T74" fmla="*/ 2113 w 3876"/>
                <a:gd name="T75" fmla="*/ 682 h 3842"/>
                <a:gd name="T76" fmla="*/ 2403 w 3876"/>
                <a:gd name="T77" fmla="*/ 761 h 3842"/>
                <a:gd name="T78" fmla="*/ 2636 w 3876"/>
                <a:gd name="T79" fmla="*/ 722 h 3842"/>
                <a:gd name="T80" fmla="*/ 2903 w 3876"/>
                <a:gd name="T81" fmla="*/ 875 h 3842"/>
                <a:gd name="T82" fmla="*/ 3062 w 3876"/>
                <a:gd name="T83" fmla="*/ 824 h 3842"/>
                <a:gd name="T84" fmla="*/ 3324 w 3876"/>
                <a:gd name="T85" fmla="*/ 665 h 3842"/>
                <a:gd name="T86" fmla="*/ 3539 w 3876"/>
                <a:gd name="T87" fmla="*/ 676 h 3842"/>
                <a:gd name="T88" fmla="*/ 3744 w 3876"/>
                <a:gd name="T89" fmla="*/ 852 h 3842"/>
                <a:gd name="T90" fmla="*/ 3875 w 3876"/>
                <a:gd name="T91" fmla="*/ 898 h 3842"/>
                <a:gd name="T92" fmla="*/ 3716 w 3876"/>
                <a:gd name="T93" fmla="*/ 1029 h 3842"/>
                <a:gd name="T94" fmla="*/ 3733 w 3876"/>
                <a:gd name="T95" fmla="*/ 1301 h 3842"/>
                <a:gd name="T96" fmla="*/ 3721 w 3876"/>
                <a:gd name="T97" fmla="*/ 1614 h 3842"/>
                <a:gd name="T98" fmla="*/ 3551 w 3876"/>
                <a:gd name="T99" fmla="*/ 1784 h 3842"/>
                <a:gd name="T100" fmla="*/ 3187 w 3876"/>
                <a:gd name="T101" fmla="*/ 2011 h 3842"/>
                <a:gd name="T102" fmla="*/ 2625 w 3876"/>
                <a:gd name="T103" fmla="*/ 2296 h 3842"/>
                <a:gd name="T104" fmla="*/ 2216 w 3876"/>
                <a:gd name="T105" fmla="*/ 2631 h 3842"/>
                <a:gd name="T106" fmla="*/ 1676 w 3876"/>
                <a:gd name="T107" fmla="*/ 2778 h 3842"/>
                <a:gd name="T108" fmla="*/ 1267 w 3876"/>
                <a:gd name="T109" fmla="*/ 2932 h 3842"/>
                <a:gd name="T110" fmla="*/ 903 w 3876"/>
                <a:gd name="T111" fmla="*/ 3108 h 3842"/>
                <a:gd name="T112" fmla="*/ 699 w 3876"/>
                <a:gd name="T113" fmla="*/ 3341 h 3842"/>
                <a:gd name="T114" fmla="*/ 761 w 3876"/>
                <a:gd name="T115" fmla="*/ 3454 h 3842"/>
                <a:gd name="T116" fmla="*/ 739 w 3876"/>
                <a:gd name="T117" fmla="*/ 3642 h 3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76" h="3842">
                  <a:moveTo>
                    <a:pt x="625" y="3727"/>
                  </a:moveTo>
                  <a:lnTo>
                    <a:pt x="625" y="3727"/>
                  </a:lnTo>
                  <a:cubicBezTo>
                    <a:pt x="608" y="3727"/>
                    <a:pt x="591" y="3733"/>
                    <a:pt x="574" y="3733"/>
                  </a:cubicBezTo>
                  <a:cubicBezTo>
                    <a:pt x="562" y="3733"/>
                    <a:pt x="534" y="3738"/>
                    <a:pt x="540" y="3756"/>
                  </a:cubicBezTo>
                  <a:cubicBezTo>
                    <a:pt x="540" y="3761"/>
                    <a:pt x="551" y="3778"/>
                    <a:pt x="557" y="3778"/>
                  </a:cubicBezTo>
                  <a:cubicBezTo>
                    <a:pt x="579" y="3795"/>
                    <a:pt x="597" y="3778"/>
                    <a:pt x="613" y="3773"/>
                  </a:cubicBezTo>
                  <a:cubicBezTo>
                    <a:pt x="625" y="3767"/>
                    <a:pt x="659" y="3756"/>
                    <a:pt x="642" y="3733"/>
                  </a:cubicBezTo>
                  <a:cubicBezTo>
                    <a:pt x="625" y="3727"/>
                    <a:pt x="625" y="3727"/>
                    <a:pt x="625" y="3727"/>
                  </a:cubicBezTo>
                  <a:close/>
                  <a:moveTo>
                    <a:pt x="2267" y="688"/>
                  </a:moveTo>
                  <a:lnTo>
                    <a:pt x="2267" y="688"/>
                  </a:lnTo>
                  <a:cubicBezTo>
                    <a:pt x="2250" y="688"/>
                    <a:pt x="2221" y="688"/>
                    <a:pt x="2204" y="676"/>
                  </a:cubicBezTo>
                  <a:cubicBezTo>
                    <a:pt x="2199" y="671"/>
                    <a:pt x="2199" y="659"/>
                    <a:pt x="2199" y="654"/>
                  </a:cubicBezTo>
                  <a:cubicBezTo>
                    <a:pt x="2199" y="648"/>
                    <a:pt x="2210" y="642"/>
                    <a:pt x="2210" y="637"/>
                  </a:cubicBezTo>
                  <a:cubicBezTo>
                    <a:pt x="2216" y="631"/>
                    <a:pt x="2221" y="602"/>
                    <a:pt x="2233" y="614"/>
                  </a:cubicBezTo>
                  <a:cubicBezTo>
                    <a:pt x="2238" y="614"/>
                    <a:pt x="2250" y="625"/>
                    <a:pt x="2244" y="631"/>
                  </a:cubicBezTo>
                  <a:cubicBezTo>
                    <a:pt x="2244" y="637"/>
                    <a:pt x="2244" y="637"/>
                    <a:pt x="2244" y="642"/>
                  </a:cubicBezTo>
                  <a:cubicBezTo>
                    <a:pt x="2250" y="654"/>
                    <a:pt x="2256" y="654"/>
                    <a:pt x="2261" y="665"/>
                  </a:cubicBezTo>
                  <a:cubicBezTo>
                    <a:pt x="2267" y="671"/>
                    <a:pt x="2278" y="676"/>
                    <a:pt x="2272" y="682"/>
                  </a:cubicBezTo>
                  <a:cubicBezTo>
                    <a:pt x="2267" y="688"/>
                    <a:pt x="2267" y="688"/>
                    <a:pt x="2267" y="688"/>
                  </a:cubicBezTo>
                  <a:close/>
                  <a:moveTo>
                    <a:pt x="426" y="3841"/>
                  </a:moveTo>
                  <a:lnTo>
                    <a:pt x="426" y="3841"/>
                  </a:lnTo>
                  <a:lnTo>
                    <a:pt x="426" y="3841"/>
                  </a:lnTo>
                  <a:cubicBezTo>
                    <a:pt x="358" y="3812"/>
                    <a:pt x="358" y="3812"/>
                    <a:pt x="358" y="3812"/>
                  </a:cubicBezTo>
                  <a:cubicBezTo>
                    <a:pt x="324" y="3795"/>
                    <a:pt x="341" y="3795"/>
                    <a:pt x="335" y="3761"/>
                  </a:cubicBezTo>
                  <a:cubicBezTo>
                    <a:pt x="335" y="3750"/>
                    <a:pt x="312" y="3716"/>
                    <a:pt x="307" y="3710"/>
                  </a:cubicBezTo>
                  <a:cubicBezTo>
                    <a:pt x="284" y="3687"/>
                    <a:pt x="227" y="3710"/>
                    <a:pt x="199" y="3693"/>
                  </a:cubicBezTo>
                  <a:cubicBezTo>
                    <a:pt x="165" y="3676"/>
                    <a:pt x="148" y="3670"/>
                    <a:pt x="136" y="3631"/>
                  </a:cubicBezTo>
                  <a:cubicBezTo>
                    <a:pt x="131" y="3608"/>
                    <a:pt x="187" y="3551"/>
                    <a:pt x="125" y="3551"/>
                  </a:cubicBezTo>
                  <a:cubicBezTo>
                    <a:pt x="102" y="3551"/>
                    <a:pt x="91" y="3557"/>
                    <a:pt x="91" y="3528"/>
                  </a:cubicBezTo>
                  <a:cubicBezTo>
                    <a:pt x="91" y="3488"/>
                    <a:pt x="62" y="3523"/>
                    <a:pt x="45" y="3511"/>
                  </a:cubicBezTo>
                  <a:cubicBezTo>
                    <a:pt x="11" y="3506"/>
                    <a:pt x="11" y="3506"/>
                    <a:pt x="11" y="3506"/>
                  </a:cubicBezTo>
                  <a:lnTo>
                    <a:pt x="11" y="3506"/>
                  </a:lnTo>
                  <a:cubicBezTo>
                    <a:pt x="6" y="3494"/>
                    <a:pt x="0" y="3477"/>
                    <a:pt x="6" y="3472"/>
                  </a:cubicBezTo>
                  <a:cubicBezTo>
                    <a:pt x="11" y="3466"/>
                    <a:pt x="23" y="3466"/>
                    <a:pt x="28" y="3466"/>
                  </a:cubicBezTo>
                  <a:cubicBezTo>
                    <a:pt x="45" y="3460"/>
                    <a:pt x="57" y="3460"/>
                    <a:pt x="68" y="3454"/>
                  </a:cubicBezTo>
                  <a:cubicBezTo>
                    <a:pt x="85" y="3443"/>
                    <a:pt x="91" y="3437"/>
                    <a:pt x="97" y="3420"/>
                  </a:cubicBezTo>
                  <a:cubicBezTo>
                    <a:pt x="102" y="3398"/>
                    <a:pt x="142" y="3369"/>
                    <a:pt x="136" y="3346"/>
                  </a:cubicBezTo>
                  <a:cubicBezTo>
                    <a:pt x="125" y="3318"/>
                    <a:pt x="108" y="3284"/>
                    <a:pt x="102" y="3250"/>
                  </a:cubicBezTo>
                  <a:cubicBezTo>
                    <a:pt x="91" y="3176"/>
                    <a:pt x="176" y="3142"/>
                    <a:pt x="136" y="3051"/>
                  </a:cubicBezTo>
                  <a:cubicBezTo>
                    <a:pt x="119" y="3006"/>
                    <a:pt x="91" y="2989"/>
                    <a:pt x="68" y="2955"/>
                  </a:cubicBezTo>
                  <a:cubicBezTo>
                    <a:pt x="57" y="2943"/>
                    <a:pt x="51" y="2898"/>
                    <a:pt x="51" y="2881"/>
                  </a:cubicBezTo>
                  <a:cubicBezTo>
                    <a:pt x="51" y="2847"/>
                    <a:pt x="85" y="2869"/>
                    <a:pt x="102" y="2858"/>
                  </a:cubicBezTo>
                  <a:cubicBezTo>
                    <a:pt x="119" y="2852"/>
                    <a:pt x="108" y="2841"/>
                    <a:pt x="119" y="2829"/>
                  </a:cubicBezTo>
                  <a:cubicBezTo>
                    <a:pt x="131" y="2818"/>
                    <a:pt x="153" y="2818"/>
                    <a:pt x="170" y="2801"/>
                  </a:cubicBezTo>
                  <a:cubicBezTo>
                    <a:pt x="193" y="2784"/>
                    <a:pt x="176" y="2750"/>
                    <a:pt x="187" y="2727"/>
                  </a:cubicBezTo>
                  <a:cubicBezTo>
                    <a:pt x="199" y="2687"/>
                    <a:pt x="250" y="2705"/>
                    <a:pt x="261" y="2665"/>
                  </a:cubicBezTo>
                  <a:cubicBezTo>
                    <a:pt x="267" y="2642"/>
                    <a:pt x="273" y="2562"/>
                    <a:pt x="256" y="2551"/>
                  </a:cubicBezTo>
                  <a:cubicBezTo>
                    <a:pt x="244" y="2540"/>
                    <a:pt x="227" y="2528"/>
                    <a:pt x="244" y="2511"/>
                  </a:cubicBezTo>
                  <a:cubicBezTo>
                    <a:pt x="256" y="2500"/>
                    <a:pt x="267" y="2489"/>
                    <a:pt x="250" y="2472"/>
                  </a:cubicBezTo>
                  <a:cubicBezTo>
                    <a:pt x="227" y="2443"/>
                    <a:pt x="193" y="2432"/>
                    <a:pt x="210" y="2392"/>
                  </a:cubicBezTo>
                  <a:cubicBezTo>
                    <a:pt x="239" y="2381"/>
                    <a:pt x="244" y="2341"/>
                    <a:pt x="227" y="2318"/>
                  </a:cubicBezTo>
                  <a:cubicBezTo>
                    <a:pt x="187" y="2267"/>
                    <a:pt x="261" y="2273"/>
                    <a:pt x="284" y="2267"/>
                  </a:cubicBezTo>
                  <a:cubicBezTo>
                    <a:pt x="341" y="2250"/>
                    <a:pt x="341" y="2125"/>
                    <a:pt x="324" y="2085"/>
                  </a:cubicBezTo>
                  <a:cubicBezTo>
                    <a:pt x="295" y="2085"/>
                    <a:pt x="244" y="2114"/>
                    <a:pt x="233" y="2074"/>
                  </a:cubicBezTo>
                  <a:cubicBezTo>
                    <a:pt x="227" y="2034"/>
                    <a:pt x="244" y="2028"/>
                    <a:pt x="216" y="1994"/>
                  </a:cubicBezTo>
                  <a:cubicBezTo>
                    <a:pt x="159" y="1943"/>
                    <a:pt x="284" y="1886"/>
                    <a:pt x="295" y="1830"/>
                  </a:cubicBezTo>
                  <a:cubicBezTo>
                    <a:pt x="301" y="1830"/>
                    <a:pt x="301" y="1830"/>
                    <a:pt x="295" y="1835"/>
                  </a:cubicBezTo>
                  <a:cubicBezTo>
                    <a:pt x="318" y="1813"/>
                    <a:pt x="386" y="1841"/>
                    <a:pt x="386" y="1801"/>
                  </a:cubicBezTo>
                  <a:cubicBezTo>
                    <a:pt x="386" y="1773"/>
                    <a:pt x="398" y="1727"/>
                    <a:pt x="432" y="1727"/>
                  </a:cubicBezTo>
                  <a:cubicBezTo>
                    <a:pt x="460" y="1727"/>
                    <a:pt x="477" y="1722"/>
                    <a:pt x="483" y="1688"/>
                  </a:cubicBezTo>
                  <a:cubicBezTo>
                    <a:pt x="483" y="1665"/>
                    <a:pt x="540" y="1670"/>
                    <a:pt x="540" y="1636"/>
                  </a:cubicBezTo>
                  <a:cubicBezTo>
                    <a:pt x="540" y="1608"/>
                    <a:pt x="528" y="1551"/>
                    <a:pt x="511" y="1528"/>
                  </a:cubicBezTo>
                  <a:cubicBezTo>
                    <a:pt x="500" y="1506"/>
                    <a:pt x="523" y="1489"/>
                    <a:pt x="540" y="1489"/>
                  </a:cubicBezTo>
                  <a:cubicBezTo>
                    <a:pt x="551" y="1483"/>
                    <a:pt x="591" y="1443"/>
                    <a:pt x="597" y="1438"/>
                  </a:cubicBezTo>
                  <a:cubicBezTo>
                    <a:pt x="625" y="1404"/>
                    <a:pt x="602" y="1375"/>
                    <a:pt x="613" y="1347"/>
                  </a:cubicBezTo>
                  <a:cubicBezTo>
                    <a:pt x="619" y="1335"/>
                    <a:pt x="636" y="1318"/>
                    <a:pt x="636" y="1307"/>
                  </a:cubicBezTo>
                  <a:cubicBezTo>
                    <a:pt x="665" y="1250"/>
                    <a:pt x="665" y="1193"/>
                    <a:pt x="665" y="1131"/>
                  </a:cubicBezTo>
                  <a:cubicBezTo>
                    <a:pt x="665" y="1068"/>
                    <a:pt x="704" y="983"/>
                    <a:pt x="721" y="926"/>
                  </a:cubicBezTo>
                  <a:cubicBezTo>
                    <a:pt x="739" y="881"/>
                    <a:pt x="704" y="898"/>
                    <a:pt x="739" y="847"/>
                  </a:cubicBezTo>
                  <a:cubicBezTo>
                    <a:pt x="750" y="830"/>
                    <a:pt x="704" y="835"/>
                    <a:pt x="699" y="824"/>
                  </a:cubicBezTo>
                  <a:cubicBezTo>
                    <a:pt x="693" y="818"/>
                    <a:pt x="710" y="790"/>
                    <a:pt x="704" y="773"/>
                  </a:cubicBezTo>
                  <a:cubicBezTo>
                    <a:pt x="699" y="745"/>
                    <a:pt x="710" y="722"/>
                    <a:pt x="687" y="710"/>
                  </a:cubicBezTo>
                  <a:cubicBezTo>
                    <a:pt x="659" y="693"/>
                    <a:pt x="682" y="676"/>
                    <a:pt x="665" y="654"/>
                  </a:cubicBezTo>
                  <a:cubicBezTo>
                    <a:pt x="653" y="642"/>
                    <a:pt x="653" y="625"/>
                    <a:pt x="670" y="620"/>
                  </a:cubicBezTo>
                  <a:cubicBezTo>
                    <a:pt x="682" y="614"/>
                    <a:pt x="716" y="608"/>
                    <a:pt x="716" y="591"/>
                  </a:cubicBezTo>
                  <a:cubicBezTo>
                    <a:pt x="704" y="546"/>
                    <a:pt x="682" y="568"/>
                    <a:pt x="710" y="517"/>
                  </a:cubicBezTo>
                  <a:cubicBezTo>
                    <a:pt x="727" y="483"/>
                    <a:pt x="744" y="449"/>
                    <a:pt x="727" y="415"/>
                  </a:cubicBezTo>
                  <a:cubicBezTo>
                    <a:pt x="704" y="415"/>
                    <a:pt x="676" y="409"/>
                    <a:pt x="665" y="381"/>
                  </a:cubicBezTo>
                  <a:cubicBezTo>
                    <a:pt x="653" y="347"/>
                    <a:pt x="653" y="341"/>
                    <a:pt x="631" y="318"/>
                  </a:cubicBezTo>
                  <a:cubicBezTo>
                    <a:pt x="613" y="284"/>
                    <a:pt x="613" y="284"/>
                    <a:pt x="613" y="284"/>
                  </a:cubicBezTo>
                  <a:lnTo>
                    <a:pt x="613" y="284"/>
                  </a:lnTo>
                  <a:cubicBezTo>
                    <a:pt x="642" y="273"/>
                    <a:pt x="631" y="250"/>
                    <a:pt x="619" y="210"/>
                  </a:cubicBezTo>
                  <a:cubicBezTo>
                    <a:pt x="619" y="199"/>
                    <a:pt x="602" y="182"/>
                    <a:pt x="602" y="176"/>
                  </a:cubicBezTo>
                  <a:cubicBezTo>
                    <a:pt x="602" y="171"/>
                    <a:pt x="613" y="159"/>
                    <a:pt x="613" y="142"/>
                  </a:cubicBezTo>
                  <a:lnTo>
                    <a:pt x="613" y="142"/>
                  </a:lnTo>
                  <a:cubicBezTo>
                    <a:pt x="597" y="137"/>
                    <a:pt x="619" y="6"/>
                    <a:pt x="670" y="0"/>
                  </a:cubicBezTo>
                  <a:cubicBezTo>
                    <a:pt x="699" y="0"/>
                    <a:pt x="721" y="23"/>
                    <a:pt x="744" y="34"/>
                  </a:cubicBezTo>
                  <a:cubicBezTo>
                    <a:pt x="790" y="57"/>
                    <a:pt x="858" y="46"/>
                    <a:pt x="892" y="91"/>
                  </a:cubicBezTo>
                  <a:cubicBezTo>
                    <a:pt x="903" y="102"/>
                    <a:pt x="920" y="120"/>
                    <a:pt x="937" y="120"/>
                  </a:cubicBezTo>
                  <a:cubicBezTo>
                    <a:pt x="971" y="125"/>
                    <a:pt x="960" y="74"/>
                    <a:pt x="1000" y="114"/>
                  </a:cubicBezTo>
                  <a:cubicBezTo>
                    <a:pt x="1034" y="142"/>
                    <a:pt x="1096" y="120"/>
                    <a:pt x="1130" y="137"/>
                  </a:cubicBezTo>
                  <a:cubicBezTo>
                    <a:pt x="1187" y="159"/>
                    <a:pt x="1187" y="193"/>
                    <a:pt x="1216" y="239"/>
                  </a:cubicBezTo>
                  <a:cubicBezTo>
                    <a:pt x="1238" y="284"/>
                    <a:pt x="1284" y="210"/>
                    <a:pt x="1318" y="228"/>
                  </a:cubicBezTo>
                  <a:cubicBezTo>
                    <a:pt x="1346" y="250"/>
                    <a:pt x="1380" y="245"/>
                    <a:pt x="1415" y="239"/>
                  </a:cubicBezTo>
                  <a:cubicBezTo>
                    <a:pt x="1426" y="233"/>
                    <a:pt x="1443" y="233"/>
                    <a:pt x="1454" y="239"/>
                  </a:cubicBezTo>
                  <a:cubicBezTo>
                    <a:pt x="1460" y="245"/>
                    <a:pt x="1466" y="267"/>
                    <a:pt x="1488" y="279"/>
                  </a:cubicBezTo>
                  <a:cubicBezTo>
                    <a:pt x="1500" y="279"/>
                    <a:pt x="1528" y="341"/>
                    <a:pt x="1534" y="358"/>
                  </a:cubicBezTo>
                  <a:cubicBezTo>
                    <a:pt x="1551" y="387"/>
                    <a:pt x="1551" y="404"/>
                    <a:pt x="1568" y="438"/>
                  </a:cubicBezTo>
                  <a:lnTo>
                    <a:pt x="1568" y="438"/>
                  </a:lnTo>
                  <a:cubicBezTo>
                    <a:pt x="1568" y="438"/>
                    <a:pt x="1568" y="443"/>
                    <a:pt x="1562" y="443"/>
                  </a:cubicBezTo>
                  <a:cubicBezTo>
                    <a:pt x="1562" y="449"/>
                    <a:pt x="1551" y="455"/>
                    <a:pt x="1551" y="466"/>
                  </a:cubicBezTo>
                  <a:cubicBezTo>
                    <a:pt x="1551" y="478"/>
                    <a:pt x="1574" y="478"/>
                    <a:pt x="1574" y="489"/>
                  </a:cubicBezTo>
                  <a:cubicBezTo>
                    <a:pt x="1562" y="489"/>
                    <a:pt x="1528" y="534"/>
                    <a:pt x="1551" y="534"/>
                  </a:cubicBezTo>
                  <a:cubicBezTo>
                    <a:pt x="1596" y="534"/>
                    <a:pt x="1613" y="586"/>
                    <a:pt x="1574" y="608"/>
                  </a:cubicBezTo>
                  <a:cubicBezTo>
                    <a:pt x="1551" y="620"/>
                    <a:pt x="1540" y="614"/>
                    <a:pt x="1562" y="642"/>
                  </a:cubicBezTo>
                  <a:cubicBezTo>
                    <a:pt x="1585" y="676"/>
                    <a:pt x="1585" y="705"/>
                    <a:pt x="1630" y="710"/>
                  </a:cubicBezTo>
                  <a:cubicBezTo>
                    <a:pt x="1670" y="716"/>
                    <a:pt x="1687" y="682"/>
                    <a:pt x="1721" y="682"/>
                  </a:cubicBezTo>
                  <a:cubicBezTo>
                    <a:pt x="1756" y="676"/>
                    <a:pt x="1818" y="671"/>
                    <a:pt x="1835" y="642"/>
                  </a:cubicBezTo>
                  <a:cubicBezTo>
                    <a:pt x="1852" y="597"/>
                    <a:pt x="1880" y="625"/>
                    <a:pt x="1920" y="602"/>
                  </a:cubicBezTo>
                  <a:lnTo>
                    <a:pt x="1920" y="602"/>
                  </a:lnTo>
                  <a:cubicBezTo>
                    <a:pt x="1954" y="614"/>
                    <a:pt x="1954" y="614"/>
                    <a:pt x="1954" y="614"/>
                  </a:cubicBezTo>
                  <a:cubicBezTo>
                    <a:pt x="1977" y="620"/>
                    <a:pt x="2006" y="614"/>
                    <a:pt x="2034" y="620"/>
                  </a:cubicBezTo>
                  <a:cubicBezTo>
                    <a:pt x="2062" y="625"/>
                    <a:pt x="2051" y="654"/>
                    <a:pt x="2074" y="659"/>
                  </a:cubicBezTo>
                  <a:cubicBezTo>
                    <a:pt x="2096" y="671"/>
                    <a:pt x="2096" y="659"/>
                    <a:pt x="2113" y="682"/>
                  </a:cubicBezTo>
                  <a:cubicBezTo>
                    <a:pt x="2130" y="710"/>
                    <a:pt x="2165" y="654"/>
                    <a:pt x="2187" y="699"/>
                  </a:cubicBezTo>
                  <a:cubicBezTo>
                    <a:pt x="2204" y="745"/>
                    <a:pt x="2210" y="818"/>
                    <a:pt x="2272" y="830"/>
                  </a:cubicBezTo>
                  <a:cubicBezTo>
                    <a:pt x="2341" y="847"/>
                    <a:pt x="2369" y="813"/>
                    <a:pt x="2403" y="761"/>
                  </a:cubicBezTo>
                  <a:cubicBezTo>
                    <a:pt x="2420" y="750"/>
                    <a:pt x="2432" y="733"/>
                    <a:pt x="2449" y="727"/>
                  </a:cubicBezTo>
                  <a:cubicBezTo>
                    <a:pt x="2466" y="716"/>
                    <a:pt x="2488" y="745"/>
                    <a:pt x="2522" y="733"/>
                  </a:cubicBezTo>
                  <a:cubicBezTo>
                    <a:pt x="2551" y="716"/>
                    <a:pt x="2596" y="705"/>
                    <a:pt x="2636" y="722"/>
                  </a:cubicBezTo>
                  <a:cubicBezTo>
                    <a:pt x="2670" y="733"/>
                    <a:pt x="2681" y="767"/>
                    <a:pt x="2727" y="773"/>
                  </a:cubicBezTo>
                  <a:cubicBezTo>
                    <a:pt x="2778" y="784"/>
                    <a:pt x="2772" y="779"/>
                    <a:pt x="2789" y="824"/>
                  </a:cubicBezTo>
                  <a:cubicBezTo>
                    <a:pt x="2801" y="841"/>
                    <a:pt x="2880" y="881"/>
                    <a:pt x="2903" y="875"/>
                  </a:cubicBezTo>
                  <a:cubicBezTo>
                    <a:pt x="2920" y="864"/>
                    <a:pt x="2920" y="841"/>
                    <a:pt x="2937" y="841"/>
                  </a:cubicBezTo>
                  <a:cubicBezTo>
                    <a:pt x="2966" y="830"/>
                    <a:pt x="2977" y="852"/>
                    <a:pt x="3000" y="852"/>
                  </a:cubicBezTo>
                  <a:cubicBezTo>
                    <a:pt x="3028" y="852"/>
                    <a:pt x="3125" y="875"/>
                    <a:pt x="3062" y="824"/>
                  </a:cubicBezTo>
                  <a:cubicBezTo>
                    <a:pt x="3028" y="796"/>
                    <a:pt x="3147" y="710"/>
                    <a:pt x="3170" y="727"/>
                  </a:cubicBezTo>
                  <a:cubicBezTo>
                    <a:pt x="3187" y="739"/>
                    <a:pt x="3204" y="756"/>
                    <a:pt x="3233" y="733"/>
                  </a:cubicBezTo>
                  <a:cubicBezTo>
                    <a:pt x="3255" y="710"/>
                    <a:pt x="3289" y="665"/>
                    <a:pt x="3324" y="665"/>
                  </a:cubicBezTo>
                  <a:cubicBezTo>
                    <a:pt x="3335" y="665"/>
                    <a:pt x="3346" y="676"/>
                    <a:pt x="3358" y="676"/>
                  </a:cubicBezTo>
                  <a:cubicBezTo>
                    <a:pt x="3386" y="676"/>
                    <a:pt x="3392" y="620"/>
                    <a:pt x="3426" y="642"/>
                  </a:cubicBezTo>
                  <a:cubicBezTo>
                    <a:pt x="3466" y="676"/>
                    <a:pt x="3511" y="614"/>
                    <a:pt x="3539" y="676"/>
                  </a:cubicBezTo>
                  <a:cubicBezTo>
                    <a:pt x="3573" y="745"/>
                    <a:pt x="3630" y="705"/>
                    <a:pt x="3687" y="710"/>
                  </a:cubicBezTo>
                  <a:lnTo>
                    <a:pt x="3687" y="710"/>
                  </a:lnTo>
                  <a:cubicBezTo>
                    <a:pt x="3681" y="779"/>
                    <a:pt x="3670" y="881"/>
                    <a:pt x="3744" y="852"/>
                  </a:cubicBezTo>
                  <a:cubicBezTo>
                    <a:pt x="3784" y="835"/>
                    <a:pt x="3829" y="892"/>
                    <a:pt x="3875" y="892"/>
                  </a:cubicBezTo>
                  <a:lnTo>
                    <a:pt x="3875" y="892"/>
                  </a:lnTo>
                  <a:cubicBezTo>
                    <a:pt x="3875" y="898"/>
                    <a:pt x="3875" y="898"/>
                    <a:pt x="3875" y="898"/>
                  </a:cubicBezTo>
                  <a:cubicBezTo>
                    <a:pt x="3863" y="909"/>
                    <a:pt x="3846" y="938"/>
                    <a:pt x="3841" y="955"/>
                  </a:cubicBezTo>
                  <a:cubicBezTo>
                    <a:pt x="3829" y="989"/>
                    <a:pt x="3852" y="983"/>
                    <a:pt x="3818" y="1006"/>
                  </a:cubicBezTo>
                  <a:cubicBezTo>
                    <a:pt x="3784" y="1034"/>
                    <a:pt x="3750" y="1051"/>
                    <a:pt x="3716" y="1029"/>
                  </a:cubicBezTo>
                  <a:cubicBezTo>
                    <a:pt x="3693" y="1017"/>
                    <a:pt x="3670" y="995"/>
                    <a:pt x="3647" y="1029"/>
                  </a:cubicBezTo>
                  <a:cubicBezTo>
                    <a:pt x="3613" y="1085"/>
                    <a:pt x="3608" y="1171"/>
                    <a:pt x="3647" y="1222"/>
                  </a:cubicBezTo>
                  <a:cubicBezTo>
                    <a:pt x="3676" y="1256"/>
                    <a:pt x="3704" y="1250"/>
                    <a:pt x="3733" y="1301"/>
                  </a:cubicBezTo>
                  <a:cubicBezTo>
                    <a:pt x="3755" y="1352"/>
                    <a:pt x="3704" y="1404"/>
                    <a:pt x="3750" y="1455"/>
                  </a:cubicBezTo>
                  <a:cubicBezTo>
                    <a:pt x="3778" y="1483"/>
                    <a:pt x="3784" y="1489"/>
                    <a:pt x="3755" y="1528"/>
                  </a:cubicBezTo>
                  <a:cubicBezTo>
                    <a:pt x="3750" y="1551"/>
                    <a:pt x="3733" y="1602"/>
                    <a:pt x="3721" y="1614"/>
                  </a:cubicBezTo>
                  <a:cubicBezTo>
                    <a:pt x="3699" y="1631"/>
                    <a:pt x="3676" y="1676"/>
                    <a:pt x="3653" y="1682"/>
                  </a:cubicBezTo>
                  <a:cubicBezTo>
                    <a:pt x="3636" y="1688"/>
                    <a:pt x="3613" y="1688"/>
                    <a:pt x="3602" y="1705"/>
                  </a:cubicBezTo>
                  <a:cubicBezTo>
                    <a:pt x="3579" y="1727"/>
                    <a:pt x="3573" y="1761"/>
                    <a:pt x="3551" y="1784"/>
                  </a:cubicBezTo>
                  <a:cubicBezTo>
                    <a:pt x="3511" y="1818"/>
                    <a:pt x="3471" y="1813"/>
                    <a:pt x="3437" y="1858"/>
                  </a:cubicBezTo>
                  <a:cubicBezTo>
                    <a:pt x="3392" y="1920"/>
                    <a:pt x="3329" y="1898"/>
                    <a:pt x="3278" y="1938"/>
                  </a:cubicBezTo>
                  <a:cubicBezTo>
                    <a:pt x="3233" y="1966"/>
                    <a:pt x="3233" y="1994"/>
                    <a:pt x="3187" y="2011"/>
                  </a:cubicBezTo>
                  <a:cubicBezTo>
                    <a:pt x="3079" y="2063"/>
                    <a:pt x="3079" y="2063"/>
                    <a:pt x="3079" y="2063"/>
                  </a:cubicBezTo>
                  <a:cubicBezTo>
                    <a:pt x="2977" y="2102"/>
                    <a:pt x="2880" y="2136"/>
                    <a:pt x="2795" y="2210"/>
                  </a:cubicBezTo>
                  <a:cubicBezTo>
                    <a:pt x="2738" y="2256"/>
                    <a:pt x="2681" y="2261"/>
                    <a:pt x="2625" y="2296"/>
                  </a:cubicBezTo>
                  <a:cubicBezTo>
                    <a:pt x="2596" y="2307"/>
                    <a:pt x="2585" y="2335"/>
                    <a:pt x="2562" y="2352"/>
                  </a:cubicBezTo>
                  <a:cubicBezTo>
                    <a:pt x="2517" y="2392"/>
                    <a:pt x="2471" y="2494"/>
                    <a:pt x="2437" y="2551"/>
                  </a:cubicBezTo>
                  <a:cubicBezTo>
                    <a:pt x="2398" y="2619"/>
                    <a:pt x="2284" y="2625"/>
                    <a:pt x="2216" y="2631"/>
                  </a:cubicBezTo>
                  <a:cubicBezTo>
                    <a:pt x="2153" y="2642"/>
                    <a:pt x="2108" y="2659"/>
                    <a:pt x="2057" y="2682"/>
                  </a:cubicBezTo>
                  <a:cubicBezTo>
                    <a:pt x="2022" y="2699"/>
                    <a:pt x="1994" y="2699"/>
                    <a:pt x="1966" y="2705"/>
                  </a:cubicBezTo>
                  <a:cubicBezTo>
                    <a:pt x="1869" y="2750"/>
                    <a:pt x="1772" y="2756"/>
                    <a:pt x="1676" y="2778"/>
                  </a:cubicBezTo>
                  <a:cubicBezTo>
                    <a:pt x="1596" y="2795"/>
                    <a:pt x="1540" y="2852"/>
                    <a:pt x="1454" y="2852"/>
                  </a:cubicBezTo>
                  <a:cubicBezTo>
                    <a:pt x="1415" y="2852"/>
                    <a:pt x="1375" y="2875"/>
                    <a:pt x="1341" y="2892"/>
                  </a:cubicBezTo>
                  <a:cubicBezTo>
                    <a:pt x="1318" y="2898"/>
                    <a:pt x="1284" y="2915"/>
                    <a:pt x="1267" y="2932"/>
                  </a:cubicBezTo>
                  <a:cubicBezTo>
                    <a:pt x="1244" y="2949"/>
                    <a:pt x="1256" y="2966"/>
                    <a:pt x="1250" y="2977"/>
                  </a:cubicBezTo>
                  <a:cubicBezTo>
                    <a:pt x="1238" y="2989"/>
                    <a:pt x="1199" y="2943"/>
                    <a:pt x="1176" y="2943"/>
                  </a:cubicBezTo>
                  <a:cubicBezTo>
                    <a:pt x="1074" y="2943"/>
                    <a:pt x="971" y="3040"/>
                    <a:pt x="903" y="3108"/>
                  </a:cubicBezTo>
                  <a:cubicBezTo>
                    <a:pt x="869" y="3136"/>
                    <a:pt x="795" y="3273"/>
                    <a:pt x="761" y="3284"/>
                  </a:cubicBezTo>
                  <a:cubicBezTo>
                    <a:pt x="761" y="3284"/>
                    <a:pt x="761" y="3284"/>
                    <a:pt x="761" y="3278"/>
                  </a:cubicBezTo>
                  <a:cubicBezTo>
                    <a:pt x="699" y="3341"/>
                    <a:pt x="699" y="3341"/>
                    <a:pt x="699" y="3341"/>
                  </a:cubicBezTo>
                  <a:cubicBezTo>
                    <a:pt x="648" y="3386"/>
                    <a:pt x="648" y="3386"/>
                    <a:pt x="648" y="3386"/>
                  </a:cubicBezTo>
                  <a:cubicBezTo>
                    <a:pt x="653" y="3386"/>
                    <a:pt x="676" y="3420"/>
                    <a:pt x="693" y="3426"/>
                  </a:cubicBezTo>
                  <a:cubicBezTo>
                    <a:pt x="716" y="3437"/>
                    <a:pt x="739" y="3449"/>
                    <a:pt x="761" y="3454"/>
                  </a:cubicBezTo>
                  <a:cubicBezTo>
                    <a:pt x="818" y="3466"/>
                    <a:pt x="807" y="3511"/>
                    <a:pt x="881" y="3511"/>
                  </a:cubicBezTo>
                  <a:cubicBezTo>
                    <a:pt x="881" y="3545"/>
                    <a:pt x="852" y="3574"/>
                    <a:pt x="824" y="3591"/>
                  </a:cubicBezTo>
                  <a:cubicBezTo>
                    <a:pt x="739" y="3642"/>
                    <a:pt x="739" y="3642"/>
                    <a:pt x="739" y="3642"/>
                  </a:cubicBezTo>
                  <a:cubicBezTo>
                    <a:pt x="693" y="3665"/>
                    <a:pt x="545" y="3653"/>
                    <a:pt x="517" y="3693"/>
                  </a:cubicBezTo>
                  <a:cubicBezTo>
                    <a:pt x="489" y="3738"/>
                    <a:pt x="460" y="3807"/>
                    <a:pt x="426" y="3841"/>
                  </a:cubicBezTo>
                  <a:close/>
                </a:path>
              </a:pathLst>
            </a:custGeom>
            <a:solidFill>
              <a:srgbClr val="EFF1F8"/>
            </a:solid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54" name="Freeform 158">
              <a:extLst>
                <a:ext uri="{FF2B5EF4-FFF2-40B4-BE49-F238E27FC236}">
                  <a16:creationId xmlns:a16="http://schemas.microsoft.com/office/drawing/2014/main" id="{A1183172-7B59-AB48-B722-41AC39F3BCE0}"/>
                </a:ext>
              </a:extLst>
            </p:cNvPr>
            <p:cNvSpPr>
              <a:spLocks noChangeArrowheads="1"/>
            </p:cNvSpPr>
            <p:nvPr/>
          </p:nvSpPr>
          <p:spPr bwMode="auto">
            <a:xfrm>
              <a:off x="17630222" y="8689987"/>
              <a:ext cx="1400056" cy="1494709"/>
            </a:xfrm>
            <a:custGeom>
              <a:avLst/>
              <a:gdLst>
                <a:gd name="T0" fmla="*/ 0 w 2023"/>
                <a:gd name="T1" fmla="*/ 1147 h 2159"/>
                <a:gd name="T2" fmla="*/ 51 w 2023"/>
                <a:gd name="T3" fmla="*/ 1056 h 2159"/>
                <a:gd name="T4" fmla="*/ 148 w 2023"/>
                <a:gd name="T5" fmla="*/ 909 h 2159"/>
                <a:gd name="T6" fmla="*/ 347 w 2023"/>
                <a:gd name="T7" fmla="*/ 738 h 2159"/>
                <a:gd name="T8" fmla="*/ 636 w 2023"/>
                <a:gd name="T9" fmla="*/ 659 h 2159"/>
                <a:gd name="T10" fmla="*/ 824 w 2023"/>
                <a:gd name="T11" fmla="*/ 687 h 2159"/>
                <a:gd name="T12" fmla="*/ 1057 w 2023"/>
                <a:gd name="T13" fmla="*/ 522 h 2159"/>
                <a:gd name="T14" fmla="*/ 1045 w 2023"/>
                <a:gd name="T15" fmla="*/ 306 h 2159"/>
                <a:gd name="T16" fmla="*/ 1170 w 2023"/>
                <a:gd name="T17" fmla="*/ 108 h 2159"/>
                <a:gd name="T18" fmla="*/ 1295 w 2023"/>
                <a:gd name="T19" fmla="*/ 85 h 2159"/>
                <a:gd name="T20" fmla="*/ 1494 w 2023"/>
                <a:gd name="T21" fmla="*/ 39 h 2159"/>
                <a:gd name="T22" fmla="*/ 1568 w 2023"/>
                <a:gd name="T23" fmla="*/ 136 h 2159"/>
                <a:gd name="T24" fmla="*/ 1636 w 2023"/>
                <a:gd name="T25" fmla="*/ 164 h 2159"/>
                <a:gd name="T26" fmla="*/ 1636 w 2023"/>
                <a:gd name="T27" fmla="*/ 193 h 2159"/>
                <a:gd name="T28" fmla="*/ 1636 w 2023"/>
                <a:gd name="T29" fmla="*/ 250 h 2159"/>
                <a:gd name="T30" fmla="*/ 1625 w 2023"/>
                <a:gd name="T31" fmla="*/ 403 h 2159"/>
                <a:gd name="T32" fmla="*/ 1557 w 2023"/>
                <a:gd name="T33" fmla="*/ 647 h 2159"/>
                <a:gd name="T34" fmla="*/ 1602 w 2023"/>
                <a:gd name="T35" fmla="*/ 1028 h 2159"/>
                <a:gd name="T36" fmla="*/ 1824 w 2023"/>
                <a:gd name="T37" fmla="*/ 1375 h 2159"/>
                <a:gd name="T38" fmla="*/ 1943 w 2023"/>
                <a:gd name="T39" fmla="*/ 1443 h 2159"/>
                <a:gd name="T40" fmla="*/ 1903 w 2023"/>
                <a:gd name="T41" fmla="*/ 1494 h 2159"/>
                <a:gd name="T42" fmla="*/ 1846 w 2023"/>
                <a:gd name="T43" fmla="*/ 1664 h 2159"/>
                <a:gd name="T44" fmla="*/ 2017 w 2023"/>
                <a:gd name="T45" fmla="*/ 1755 h 2159"/>
                <a:gd name="T46" fmla="*/ 1818 w 2023"/>
                <a:gd name="T47" fmla="*/ 1840 h 2159"/>
                <a:gd name="T48" fmla="*/ 1653 w 2023"/>
                <a:gd name="T49" fmla="*/ 1840 h 2159"/>
                <a:gd name="T50" fmla="*/ 1534 w 2023"/>
                <a:gd name="T51" fmla="*/ 1840 h 2159"/>
                <a:gd name="T52" fmla="*/ 1511 w 2023"/>
                <a:gd name="T53" fmla="*/ 1908 h 2159"/>
                <a:gd name="T54" fmla="*/ 1324 w 2023"/>
                <a:gd name="T55" fmla="*/ 1869 h 2159"/>
                <a:gd name="T56" fmla="*/ 1091 w 2023"/>
                <a:gd name="T57" fmla="*/ 1988 h 2159"/>
                <a:gd name="T58" fmla="*/ 875 w 2023"/>
                <a:gd name="T59" fmla="*/ 2158 h 2159"/>
                <a:gd name="T60" fmla="*/ 750 w 2023"/>
                <a:gd name="T61" fmla="*/ 2050 h 2159"/>
                <a:gd name="T62" fmla="*/ 494 w 2023"/>
                <a:gd name="T63" fmla="*/ 1852 h 2159"/>
                <a:gd name="T64" fmla="*/ 415 w 2023"/>
                <a:gd name="T65" fmla="*/ 1647 h 2159"/>
                <a:gd name="T66" fmla="*/ 420 w 2023"/>
                <a:gd name="T67" fmla="*/ 1562 h 2159"/>
                <a:gd name="T68" fmla="*/ 454 w 2023"/>
                <a:gd name="T69" fmla="*/ 1380 h 2159"/>
                <a:gd name="T70" fmla="*/ 341 w 2023"/>
                <a:gd name="T71" fmla="*/ 1369 h 2159"/>
                <a:gd name="T72" fmla="*/ 102 w 2023"/>
                <a:gd name="T73" fmla="*/ 1278 h 2159"/>
                <a:gd name="T74" fmla="*/ 0 w 2023"/>
                <a:gd name="T75" fmla="*/ 1147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23" h="2159">
                  <a:moveTo>
                    <a:pt x="0" y="1147"/>
                  </a:moveTo>
                  <a:lnTo>
                    <a:pt x="0" y="1147"/>
                  </a:lnTo>
                  <a:cubicBezTo>
                    <a:pt x="6" y="1107"/>
                    <a:pt x="6" y="1107"/>
                    <a:pt x="6" y="1107"/>
                  </a:cubicBezTo>
                  <a:cubicBezTo>
                    <a:pt x="23" y="1096"/>
                    <a:pt x="40" y="1073"/>
                    <a:pt x="51" y="1056"/>
                  </a:cubicBezTo>
                  <a:cubicBezTo>
                    <a:pt x="79" y="1028"/>
                    <a:pt x="97" y="1022"/>
                    <a:pt x="119" y="988"/>
                  </a:cubicBezTo>
                  <a:cubicBezTo>
                    <a:pt x="136" y="960"/>
                    <a:pt x="142" y="943"/>
                    <a:pt x="148" y="909"/>
                  </a:cubicBezTo>
                  <a:cubicBezTo>
                    <a:pt x="153" y="863"/>
                    <a:pt x="210" y="835"/>
                    <a:pt x="250" y="829"/>
                  </a:cubicBezTo>
                  <a:cubicBezTo>
                    <a:pt x="312" y="818"/>
                    <a:pt x="312" y="789"/>
                    <a:pt x="347" y="738"/>
                  </a:cubicBezTo>
                  <a:cubicBezTo>
                    <a:pt x="381" y="710"/>
                    <a:pt x="375" y="727"/>
                    <a:pt x="403" y="738"/>
                  </a:cubicBezTo>
                  <a:cubicBezTo>
                    <a:pt x="420" y="795"/>
                    <a:pt x="613" y="676"/>
                    <a:pt x="636" y="659"/>
                  </a:cubicBezTo>
                  <a:cubicBezTo>
                    <a:pt x="716" y="619"/>
                    <a:pt x="716" y="602"/>
                    <a:pt x="795" y="613"/>
                  </a:cubicBezTo>
                  <a:cubicBezTo>
                    <a:pt x="812" y="642"/>
                    <a:pt x="795" y="653"/>
                    <a:pt x="824" y="687"/>
                  </a:cubicBezTo>
                  <a:cubicBezTo>
                    <a:pt x="869" y="738"/>
                    <a:pt x="954" y="687"/>
                    <a:pt x="994" y="659"/>
                  </a:cubicBezTo>
                  <a:cubicBezTo>
                    <a:pt x="1062" y="602"/>
                    <a:pt x="1034" y="596"/>
                    <a:pt x="1057" y="522"/>
                  </a:cubicBezTo>
                  <a:cubicBezTo>
                    <a:pt x="1051" y="494"/>
                    <a:pt x="1057" y="466"/>
                    <a:pt x="1051" y="437"/>
                  </a:cubicBezTo>
                  <a:cubicBezTo>
                    <a:pt x="1040" y="409"/>
                    <a:pt x="1022" y="335"/>
                    <a:pt x="1045" y="306"/>
                  </a:cubicBezTo>
                  <a:cubicBezTo>
                    <a:pt x="1079" y="272"/>
                    <a:pt x="1096" y="301"/>
                    <a:pt x="1096" y="238"/>
                  </a:cubicBezTo>
                  <a:cubicBezTo>
                    <a:pt x="1096" y="193"/>
                    <a:pt x="1125" y="125"/>
                    <a:pt x="1170" y="108"/>
                  </a:cubicBezTo>
                  <a:cubicBezTo>
                    <a:pt x="1199" y="90"/>
                    <a:pt x="1199" y="102"/>
                    <a:pt x="1216" y="119"/>
                  </a:cubicBezTo>
                  <a:cubicBezTo>
                    <a:pt x="1238" y="136"/>
                    <a:pt x="1278" y="96"/>
                    <a:pt x="1295" y="85"/>
                  </a:cubicBezTo>
                  <a:cubicBezTo>
                    <a:pt x="1312" y="73"/>
                    <a:pt x="1318" y="62"/>
                    <a:pt x="1335" y="45"/>
                  </a:cubicBezTo>
                  <a:cubicBezTo>
                    <a:pt x="1358" y="17"/>
                    <a:pt x="1483" y="0"/>
                    <a:pt x="1494" y="39"/>
                  </a:cubicBezTo>
                  <a:cubicBezTo>
                    <a:pt x="1506" y="73"/>
                    <a:pt x="1506" y="85"/>
                    <a:pt x="1534" y="108"/>
                  </a:cubicBezTo>
                  <a:cubicBezTo>
                    <a:pt x="1545" y="119"/>
                    <a:pt x="1557" y="125"/>
                    <a:pt x="1568" y="136"/>
                  </a:cubicBezTo>
                  <a:cubicBezTo>
                    <a:pt x="1579" y="147"/>
                    <a:pt x="1602" y="147"/>
                    <a:pt x="1608" y="159"/>
                  </a:cubicBezTo>
                  <a:cubicBezTo>
                    <a:pt x="1636" y="164"/>
                    <a:pt x="1636" y="164"/>
                    <a:pt x="1636" y="164"/>
                  </a:cubicBezTo>
                  <a:lnTo>
                    <a:pt x="1636" y="164"/>
                  </a:lnTo>
                  <a:cubicBezTo>
                    <a:pt x="1636" y="193"/>
                    <a:pt x="1636" y="193"/>
                    <a:pt x="1636" y="193"/>
                  </a:cubicBezTo>
                  <a:cubicBezTo>
                    <a:pt x="1630" y="198"/>
                    <a:pt x="1630" y="204"/>
                    <a:pt x="1630" y="216"/>
                  </a:cubicBezTo>
                  <a:cubicBezTo>
                    <a:pt x="1630" y="227"/>
                    <a:pt x="1636" y="238"/>
                    <a:pt x="1636" y="250"/>
                  </a:cubicBezTo>
                  <a:cubicBezTo>
                    <a:pt x="1642" y="272"/>
                    <a:pt x="1648" y="312"/>
                    <a:pt x="1630" y="329"/>
                  </a:cubicBezTo>
                  <a:cubicBezTo>
                    <a:pt x="1625" y="358"/>
                    <a:pt x="1619" y="375"/>
                    <a:pt x="1625" y="403"/>
                  </a:cubicBezTo>
                  <a:cubicBezTo>
                    <a:pt x="1636" y="426"/>
                    <a:pt x="1591" y="460"/>
                    <a:pt x="1574" y="471"/>
                  </a:cubicBezTo>
                  <a:cubicBezTo>
                    <a:pt x="1534" y="500"/>
                    <a:pt x="1511" y="636"/>
                    <a:pt x="1557" y="647"/>
                  </a:cubicBezTo>
                  <a:cubicBezTo>
                    <a:pt x="1602" y="659"/>
                    <a:pt x="1630" y="653"/>
                    <a:pt x="1659" y="698"/>
                  </a:cubicBezTo>
                  <a:cubicBezTo>
                    <a:pt x="1721" y="823"/>
                    <a:pt x="1602" y="920"/>
                    <a:pt x="1602" y="1028"/>
                  </a:cubicBezTo>
                  <a:cubicBezTo>
                    <a:pt x="1602" y="1073"/>
                    <a:pt x="1648" y="1102"/>
                    <a:pt x="1670" y="1141"/>
                  </a:cubicBezTo>
                  <a:cubicBezTo>
                    <a:pt x="1716" y="1215"/>
                    <a:pt x="1756" y="1318"/>
                    <a:pt x="1824" y="1375"/>
                  </a:cubicBezTo>
                  <a:cubicBezTo>
                    <a:pt x="1863" y="1409"/>
                    <a:pt x="1898" y="1420"/>
                    <a:pt x="1943" y="1443"/>
                  </a:cubicBezTo>
                  <a:lnTo>
                    <a:pt x="1943" y="1443"/>
                  </a:lnTo>
                  <a:cubicBezTo>
                    <a:pt x="1943" y="1477"/>
                    <a:pt x="1943" y="1511"/>
                    <a:pt x="1943" y="1511"/>
                  </a:cubicBezTo>
                  <a:cubicBezTo>
                    <a:pt x="1937" y="1505"/>
                    <a:pt x="1903" y="1471"/>
                    <a:pt x="1903" y="1494"/>
                  </a:cubicBezTo>
                  <a:cubicBezTo>
                    <a:pt x="1903" y="1511"/>
                    <a:pt x="1875" y="1551"/>
                    <a:pt x="1863" y="1556"/>
                  </a:cubicBezTo>
                  <a:cubicBezTo>
                    <a:pt x="1829" y="1607"/>
                    <a:pt x="1790" y="1613"/>
                    <a:pt x="1846" y="1664"/>
                  </a:cubicBezTo>
                  <a:cubicBezTo>
                    <a:pt x="1875" y="1693"/>
                    <a:pt x="1909" y="1727"/>
                    <a:pt x="1949" y="1738"/>
                  </a:cubicBezTo>
                  <a:cubicBezTo>
                    <a:pt x="1960" y="1738"/>
                    <a:pt x="2017" y="1749"/>
                    <a:pt x="2017" y="1755"/>
                  </a:cubicBezTo>
                  <a:cubicBezTo>
                    <a:pt x="2022" y="1755"/>
                    <a:pt x="2022" y="1755"/>
                    <a:pt x="2022" y="1755"/>
                  </a:cubicBezTo>
                  <a:cubicBezTo>
                    <a:pt x="2022" y="1818"/>
                    <a:pt x="1852" y="1829"/>
                    <a:pt x="1818" y="1840"/>
                  </a:cubicBezTo>
                  <a:cubicBezTo>
                    <a:pt x="1784" y="1857"/>
                    <a:pt x="1767" y="1880"/>
                    <a:pt x="1727" y="1874"/>
                  </a:cubicBezTo>
                  <a:cubicBezTo>
                    <a:pt x="1693" y="1869"/>
                    <a:pt x="1676" y="1840"/>
                    <a:pt x="1653" y="1840"/>
                  </a:cubicBezTo>
                  <a:cubicBezTo>
                    <a:pt x="1636" y="1840"/>
                    <a:pt x="1613" y="1857"/>
                    <a:pt x="1596" y="1846"/>
                  </a:cubicBezTo>
                  <a:cubicBezTo>
                    <a:pt x="1579" y="1829"/>
                    <a:pt x="1557" y="1823"/>
                    <a:pt x="1534" y="1840"/>
                  </a:cubicBezTo>
                  <a:cubicBezTo>
                    <a:pt x="1506" y="1869"/>
                    <a:pt x="1511" y="1880"/>
                    <a:pt x="1511" y="1908"/>
                  </a:cubicBezTo>
                  <a:lnTo>
                    <a:pt x="1511" y="1908"/>
                  </a:lnTo>
                  <a:cubicBezTo>
                    <a:pt x="1449" y="1886"/>
                    <a:pt x="1449" y="1886"/>
                    <a:pt x="1449" y="1886"/>
                  </a:cubicBezTo>
                  <a:cubicBezTo>
                    <a:pt x="1398" y="1863"/>
                    <a:pt x="1386" y="1829"/>
                    <a:pt x="1324" y="1869"/>
                  </a:cubicBezTo>
                  <a:cubicBezTo>
                    <a:pt x="1267" y="1903"/>
                    <a:pt x="1244" y="1852"/>
                    <a:pt x="1182" y="1914"/>
                  </a:cubicBezTo>
                  <a:cubicBezTo>
                    <a:pt x="1159" y="1942"/>
                    <a:pt x="1113" y="1960"/>
                    <a:pt x="1091" y="1988"/>
                  </a:cubicBezTo>
                  <a:cubicBezTo>
                    <a:pt x="1051" y="2050"/>
                    <a:pt x="1085" y="2073"/>
                    <a:pt x="1011" y="2090"/>
                  </a:cubicBezTo>
                  <a:cubicBezTo>
                    <a:pt x="960" y="2096"/>
                    <a:pt x="915" y="2124"/>
                    <a:pt x="875" y="2158"/>
                  </a:cubicBezTo>
                  <a:lnTo>
                    <a:pt x="875" y="2158"/>
                  </a:lnTo>
                  <a:cubicBezTo>
                    <a:pt x="750" y="2050"/>
                    <a:pt x="750" y="2050"/>
                    <a:pt x="750" y="2050"/>
                  </a:cubicBezTo>
                  <a:cubicBezTo>
                    <a:pt x="716" y="2056"/>
                    <a:pt x="710" y="2039"/>
                    <a:pt x="676" y="2050"/>
                  </a:cubicBezTo>
                  <a:cubicBezTo>
                    <a:pt x="625" y="2079"/>
                    <a:pt x="523" y="1897"/>
                    <a:pt x="494" y="1852"/>
                  </a:cubicBezTo>
                  <a:cubicBezTo>
                    <a:pt x="471" y="1818"/>
                    <a:pt x="432" y="1761"/>
                    <a:pt x="420" y="1721"/>
                  </a:cubicBezTo>
                  <a:cubicBezTo>
                    <a:pt x="415" y="1693"/>
                    <a:pt x="415" y="1676"/>
                    <a:pt x="415" y="1647"/>
                  </a:cubicBezTo>
                  <a:cubicBezTo>
                    <a:pt x="415" y="1636"/>
                    <a:pt x="420" y="1625"/>
                    <a:pt x="426" y="1607"/>
                  </a:cubicBezTo>
                  <a:cubicBezTo>
                    <a:pt x="432" y="1590"/>
                    <a:pt x="420" y="1579"/>
                    <a:pt x="420" y="1562"/>
                  </a:cubicBezTo>
                  <a:cubicBezTo>
                    <a:pt x="426" y="1534"/>
                    <a:pt x="409" y="1477"/>
                    <a:pt x="420" y="1454"/>
                  </a:cubicBezTo>
                  <a:cubicBezTo>
                    <a:pt x="432" y="1437"/>
                    <a:pt x="449" y="1403"/>
                    <a:pt x="454" y="1380"/>
                  </a:cubicBezTo>
                  <a:cubicBezTo>
                    <a:pt x="432" y="1380"/>
                    <a:pt x="415" y="1397"/>
                    <a:pt x="392" y="1391"/>
                  </a:cubicBezTo>
                  <a:cubicBezTo>
                    <a:pt x="375" y="1386"/>
                    <a:pt x="358" y="1369"/>
                    <a:pt x="341" y="1369"/>
                  </a:cubicBezTo>
                  <a:cubicBezTo>
                    <a:pt x="295" y="1375"/>
                    <a:pt x="290" y="1357"/>
                    <a:pt x="250" y="1352"/>
                  </a:cubicBezTo>
                  <a:cubicBezTo>
                    <a:pt x="204" y="1352"/>
                    <a:pt x="131" y="1318"/>
                    <a:pt x="102" y="1278"/>
                  </a:cubicBezTo>
                  <a:cubicBezTo>
                    <a:pt x="79" y="1249"/>
                    <a:pt x="74" y="1227"/>
                    <a:pt x="57" y="1198"/>
                  </a:cubicBezTo>
                  <a:cubicBezTo>
                    <a:pt x="45" y="1176"/>
                    <a:pt x="11" y="1170"/>
                    <a:pt x="0" y="1147"/>
                  </a:cubicBez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55" name="Freeform 159">
              <a:extLst>
                <a:ext uri="{FF2B5EF4-FFF2-40B4-BE49-F238E27FC236}">
                  <a16:creationId xmlns:a16="http://schemas.microsoft.com/office/drawing/2014/main" id="{33A16F1E-9250-D34B-B521-307324A92648}"/>
                </a:ext>
              </a:extLst>
            </p:cNvPr>
            <p:cNvSpPr>
              <a:spLocks noChangeArrowheads="1"/>
            </p:cNvSpPr>
            <p:nvPr/>
          </p:nvSpPr>
          <p:spPr bwMode="auto">
            <a:xfrm>
              <a:off x="15028379" y="5831737"/>
              <a:ext cx="3818885" cy="3654410"/>
            </a:xfrm>
            <a:custGeom>
              <a:avLst/>
              <a:gdLst>
                <a:gd name="T0" fmla="*/ 2464 w 5522"/>
                <a:gd name="T1" fmla="*/ 182 h 5284"/>
                <a:gd name="T2" fmla="*/ 2635 w 5522"/>
                <a:gd name="T3" fmla="*/ 91 h 5284"/>
                <a:gd name="T4" fmla="*/ 3175 w 5522"/>
                <a:gd name="T5" fmla="*/ 137 h 5284"/>
                <a:gd name="T6" fmla="*/ 3430 w 5522"/>
                <a:gd name="T7" fmla="*/ 245 h 5284"/>
                <a:gd name="T8" fmla="*/ 3663 w 5522"/>
                <a:gd name="T9" fmla="*/ 466 h 5284"/>
                <a:gd name="T10" fmla="*/ 4027 w 5522"/>
                <a:gd name="T11" fmla="*/ 375 h 5284"/>
                <a:gd name="T12" fmla="*/ 4118 w 5522"/>
                <a:gd name="T13" fmla="*/ 302 h 5284"/>
                <a:gd name="T14" fmla="*/ 4339 w 5522"/>
                <a:gd name="T15" fmla="*/ 381 h 5284"/>
                <a:gd name="T16" fmla="*/ 4720 w 5522"/>
                <a:gd name="T17" fmla="*/ 835 h 5284"/>
                <a:gd name="T18" fmla="*/ 4652 w 5522"/>
                <a:gd name="T19" fmla="*/ 1245 h 5284"/>
                <a:gd name="T20" fmla="*/ 4453 w 5522"/>
                <a:gd name="T21" fmla="*/ 1534 h 5284"/>
                <a:gd name="T22" fmla="*/ 4640 w 5522"/>
                <a:gd name="T23" fmla="*/ 1767 h 5284"/>
                <a:gd name="T24" fmla="*/ 4862 w 5522"/>
                <a:gd name="T25" fmla="*/ 1938 h 5284"/>
                <a:gd name="T26" fmla="*/ 4947 w 5522"/>
                <a:gd name="T27" fmla="*/ 2136 h 5284"/>
                <a:gd name="T28" fmla="*/ 5231 w 5522"/>
                <a:gd name="T29" fmla="*/ 2210 h 5284"/>
                <a:gd name="T30" fmla="*/ 5072 w 5522"/>
                <a:gd name="T31" fmla="*/ 2591 h 5284"/>
                <a:gd name="T32" fmla="*/ 4896 w 5522"/>
                <a:gd name="T33" fmla="*/ 3152 h 5284"/>
                <a:gd name="T34" fmla="*/ 5123 w 5522"/>
                <a:gd name="T35" fmla="*/ 3539 h 5284"/>
                <a:gd name="T36" fmla="*/ 5288 w 5522"/>
                <a:gd name="T37" fmla="*/ 3857 h 5284"/>
                <a:gd name="T38" fmla="*/ 5481 w 5522"/>
                <a:gd name="T39" fmla="*/ 4090 h 5284"/>
                <a:gd name="T40" fmla="*/ 5368 w 5522"/>
                <a:gd name="T41" fmla="*/ 4289 h 5284"/>
                <a:gd name="T42" fmla="*/ 5055 w 5522"/>
                <a:gd name="T43" fmla="*/ 4215 h 5284"/>
                <a:gd name="T44" fmla="*/ 4811 w 5522"/>
                <a:gd name="T45" fmla="*/ 4567 h 5284"/>
                <a:gd name="T46" fmla="*/ 4396 w 5522"/>
                <a:gd name="T47" fmla="*/ 4789 h 5284"/>
                <a:gd name="T48" fmla="*/ 3879 w 5522"/>
                <a:gd name="T49" fmla="*/ 5118 h 5284"/>
                <a:gd name="T50" fmla="*/ 3720 w 5522"/>
                <a:gd name="T51" fmla="*/ 5283 h 5284"/>
                <a:gd name="T52" fmla="*/ 3629 w 5522"/>
                <a:gd name="T53" fmla="*/ 4965 h 5284"/>
                <a:gd name="T54" fmla="*/ 3493 w 5522"/>
                <a:gd name="T55" fmla="*/ 4607 h 5284"/>
                <a:gd name="T56" fmla="*/ 3021 w 5522"/>
                <a:gd name="T57" fmla="*/ 4584 h 5284"/>
                <a:gd name="T58" fmla="*/ 2618 w 5522"/>
                <a:gd name="T59" fmla="*/ 4601 h 5284"/>
                <a:gd name="T60" fmla="*/ 2300 w 5522"/>
                <a:gd name="T61" fmla="*/ 4652 h 5284"/>
                <a:gd name="T62" fmla="*/ 1931 w 5522"/>
                <a:gd name="T63" fmla="*/ 4732 h 5284"/>
                <a:gd name="T64" fmla="*/ 1329 w 5522"/>
                <a:gd name="T65" fmla="*/ 4772 h 5284"/>
                <a:gd name="T66" fmla="*/ 863 w 5522"/>
                <a:gd name="T67" fmla="*/ 4431 h 5284"/>
                <a:gd name="T68" fmla="*/ 488 w 5522"/>
                <a:gd name="T69" fmla="*/ 4181 h 5284"/>
                <a:gd name="T70" fmla="*/ 687 w 5522"/>
                <a:gd name="T71" fmla="*/ 3937 h 5284"/>
                <a:gd name="T72" fmla="*/ 693 w 5522"/>
                <a:gd name="T73" fmla="*/ 3692 h 5284"/>
                <a:gd name="T74" fmla="*/ 937 w 5522"/>
                <a:gd name="T75" fmla="*/ 3488 h 5284"/>
                <a:gd name="T76" fmla="*/ 903 w 5522"/>
                <a:gd name="T77" fmla="*/ 3084 h 5284"/>
                <a:gd name="T78" fmla="*/ 511 w 5522"/>
                <a:gd name="T79" fmla="*/ 3084 h 5284"/>
                <a:gd name="T80" fmla="*/ 312 w 5522"/>
                <a:gd name="T81" fmla="*/ 2705 h 5284"/>
                <a:gd name="T82" fmla="*/ 272 w 5522"/>
                <a:gd name="T83" fmla="*/ 2489 h 5284"/>
                <a:gd name="T84" fmla="*/ 119 w 5522"/>
                <a:gd name="T85" fmla="*/ 2489 h 5284"/>
                <a:gd name="T86" fmla="*/ 56 w 5522"/>
                <a:gd name="T87" fmla="*/ 2171 h 5284"/>
                <a:gd name="T88" fmla="*/ 238 w 5522"/>
                <a:gd name="T89" fmla="*/ 1994 h 5284"/>
                <a:gd name="T90" fmla="*/ 613 w 5522"/>
                <a:gd name="T91" fmla="*/ 1886 h 5284"/>
                <a:gd name="T92" fmla="*/ 869 w 5522"/>
                <a:gd name="T93" fmla="*/ 1727 h 5284"/>
                <a:gd name="T94" fmla="*/ 1062 w 5522"/>
                <a:gd name="T95" fmla="*/ 1841 h 5284"/>
                <a:gd name="T96" fmla="*/ 1335 w 5522"/>
                <a:gd name="T97" fmla="*/ 1824 h 5284"/>
                <a:gd name="T98" fmla="*/ 1812 w 5522"/>
                <a:gd name="T99" fmla="*/ 1847 h 5284"/>
                <a:gd name="T100" fmla="*/ 2146 w 5522"/>
                <a:gd name="T101" fmla="*/ 2114 h 5284"/>
                <a:gd name="T102" fmla="*/ 1914 w 5522"/>
                <a:gd name="T103" fmla="*/ 2330 h 5284"/>
                <a:gd name="T104" fmla="*/ 2470 w 5522"/>
                <a:gd name="T105" fmla="*/ 2097 h 5284"/>
                <a:gd name="T106" fmla="*/ 2590 w 5522"/>
                <a:gd name="T107" fmla="*/ 2085 h 5284"/>
                <a:gd name="T108" fmla="*/ 2743 w 5522"/>
                <a:gd name="T109" fmla="*/ 1784 h 5284"/>
                <a:gd name="T110" fmla="*/ 2794 w 5522"/>
                <a:gd name="T111" fmla="*/ 1517 h 5284"/>
                <a:gd name="T112" fmla="*/ 2567 w 5522"/>
                <a:gd name="T113" fmla="*/ 1227 h 5284"/>
                <a:gd name="T114" fmla="*/ 2408 w 5522"/>
                <a:gd name="T115" fmla="*/ 989 h 5284"/>
                <a:gd name="T116" fmla="*/ 2408 w 5522"/>
                <a:gd name="T117" fmla="*/ 682 h 5284"/>
                <a:gd name="T118" fmla="*/ 2356 w 5522"/>
                <a:gd name="T119" fmla="*/ 392 h 5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22" h="5284">
                  <a:moveTo>
                    <a:pt x="2294" y="290"/>
                  </a:moveTo>
                  <a:lnTo>
                    <a:pt x="2294" y="290"/>
                  </a:lnTo>
                  <a:cubicBezTo>
                    <a:pt x="2340" y="273"/>
                    <a:pt x="2340" y="273"/>
                    <a:pt x="2340" y="273"/>
                  </a:cubicBezTo>
                  <a:cubicBezTo>
                    <a:pt x="2385" y="267"/>
                    <a:pt x="2385" y="205"/>
                    <a:pt x="2419" y="205"/>
                  </a:cubicBezTo>
                  <a:cubicBezTo>
                    <a:pt x="2436" y="199"/>
                    <a:pt x="2464" y="211"/>
                    <a:pt x="2464" y="182"/>
                  </a:cubicBezTo>
                  <a:cubicBezTo>
                    <a:pt x="2464" y="142"/>
                    <a:pt x="2448" y="120"/>
                    <a:pt x="2499" y="131"/>
                  </a:cubicBezTo>
                  <a:cubicBezTo>
                    <a:pt x="2544" y="142"/>
                    <a:pt x="2567" y="131"/>
                    <a:pt x="2607" y="120"/>
                  </a:cubicBezTo>
                  <a:cubicBezTo>
                    <a:pt x="2607" y="114"/>
                    <a:pt x="2607" y="114"/>
                    <a:pt x="2607" y="114"/>
                  </a:cubicBezTo>
                  <a:cubicBezTo>
                    <a:pt x="2612" y="114"/>
                    <a:pt x="2601" y="97"/>
                    <a:pt x="2601" y="91"/>
                  </a:cubicBezTo>
                  <a:cubicBezTo>
                    <a:pt x="2601" y="86"/>
                    <a:pt x="2635" y="57"/>
                    <a:pt x="2635" y="91"/>
                  </a:cubicBezTo>
                  <a:cubicBezTo>
                    <a:pt x="2635" y="97"/>
                    <a:pt x="2641" y="137"/>
                    <a:pt x="2652" y="108"/>
                  </a:cubicBezTo>
                  <a:cubicBezTo>
                    <a:pt x="2680" y="12"/>
                    <a:pt x="2771" y="91"/>
                    <a:pt x="2828" y="97"/>
                  </a:cubicBezTo>
                  <a:cubicBezTo>
                    <a:pt x="2885" y="114"/>
                    <a:pt x="2981" y="91"/>
                    <a:pt x="3027" y="57"/>
                  </a:cubicBezTo>
                  <a:cubicBezTo>
                    <a:pt x="3055" y="34"/>
                    <a:pt x="3112" y="0"/>
                    <a:pt x="3112" y="57"/>
                  </a:cubicBezTo>
                  <a:cubicBezTo>
                    <a:pt x="3112" y="97"/>
                    <a:pt x="3146" y="114"/>
                    <a:pt x="3175" y="137"/>
                  </a:cubicBezTo>
                  <a:cubicBezTo>
                    <a:pt x="3226" y="171"/>
                    <a:pt x="3243" y="86"/>
                    <a:pt x="3300" y="108"/>
                  </a:cubicBezTo>
                  <a:cubicBezTo>
                    <a:pt x="3305" y="114"/>
                    <a:pt x="3322" y="148"/>
                    <a:pt x="3334" y="159"/>
                  </a:cubicBezTo>
                  <a:cubicBezTo>
                    <a:pt x="3357" y="171"/>
                    <a:pt x="3373" y="159"/>
                    <a:pt x="3396" y="176"/>
                  </a:cubicBezTo>
                  <a:cubicBezTo>
                    <a:pt x="3408" y="182"/>
                    <a:pt x="3499" y="194"/>
                    <a:pt x="3453" y="222"/>
                  </a:cubicBezTo>
                  <a:cubicBezTo>
                    <a:pt x="3447" y="222"/>
                    <a:pt x="3430" y="233"/>
                    <a:pt x="3430" y="245"/>
                  </a:cubicBezTo>
                  <a:cubicBezTo>
                    <a:pt x="3425" y="273"/>
                    <a:pt x="3476" y="222"/>
                    <a:pt x="3464" y="279"/>
                  </a:cubicBezTo>
                  <a:cubicBezTo>
                    <a:pt x="3436" y="381"/>
                    <a:pt x="3544" y="239"/>
                    <a:pt x="3544" y="324"/>
                  </a:cubicBezTo>
                  <a:cubicBezTo>
                    <a:pt x="3544" y="353"/>
                    <a:pt x="3561" y="341"/>
                    <a:pt x="3578" y="358"/>
                  </a:cubicBezTo>
                  <a:cubicBezTo>
                    <a:pt x="3584" y="364"/>
                    <a:pt x="3584" y="387"/>
                    <a:pt x="3589" y="398"/>
                  </a:cubicBezTo>
                  <a:cubicBezTo>
                    <a:pt x="3595" y="421"/>
                    <a:pt x="3641" y="460"/>
                    <a:pt x="3663" y="466"/>
                  </a:cubicBezTo>
                  <a:cubicBezTo>
                    <a:pt x="3692" y="472"/>
                    <a:pt x="3703" y="415"/>
                    <a:pt x="3737" y="432"/>
                  </a:cubicBezTo>
                  <a:cubicBezTo>
                    <a:pt x="3771" y="449"/>
                    <a:pt x="3822" y="472"/>
                    <a:pt x="3862" y="444"/>
                  </a:cubicBezTo>
                  <a:cubicBezTo>
                    <a:pt x="3873" y="432"/>
                    <a:pt x="3891" y="404"/>
                    <a:pt x="3902" y="404"/>
                  </a:cubicBezTo>
                  <a:cubicBezTo>
                    <a:pt x="3925" y="404"/>
                    <a:pt x="3942" y="426"/>
                    <a:pt x="3964" y="409"/>
                  </a:cubicBezTo>
                  <a:cubicBezTo>
                    <a:pt x="3993" y="404"/>
                    <a:pt x="3993" y="353"/>
                    <a:pt x="4027" y="375"/>
                  </a:cubicBezTo>
                  <a:cubicBezTo>
                    <a:pt x="4044" y="387"/>
                    <a:pt x="4055" y="404"/>
                    <a:pt x="4067" y="421"/>
                  </a:cubicBezTo>
                  <a:cubicBezTo>
                    <a:pt x="4072" y="421"/>
                    <a:pt x="4095" y="444"/>
                    <a:pt x="4101" y="444"/>
                  </a:cubicBezTo>
                  <a:cubicBezTo>
                    <a:pt x="4112" y="444"/>
                    <a:pt x="4107" y="415"/>
                    <a:pt x="4107" y="409"/>
                  </a:cubicBezTo>
                  <a:cubicBezTo>
                    <a:pt x="4095" y="392"/>
                    <a:pt x="4107" y="375"/>
                    <a:pt x="4112" y="364"/>
                  </a:cubicBezTo>
                  <a:cubicBezTo>
                    <a:pt x="4118" y="341"/>
                    <a:pt x="4112" y="324"/>
                    <a:pt x="4118" y="302"/>
                  </a:cubicBezTo>
                  <a:lnTo>
                    <a:pt x="4118" y="302"/>
                  </a:lnTo>
                  <a:cubicBezTo>
                    <a:pt x="4163" y="313"/>
                    <a:pt x="4197" y="279"/>
                    <a:pt x="4237" y="279"/>
                  </a:cubicBezTo>
                  <a:cubicBezTo>
                    <a:pt x="4237" y="284"/>
                    <a:pt x="4254" y="302"/>
                    <a:pt x="4254" y="307"/>
                  </a:cubicBezTo>
                  <a:cubicBezTo>
                    <a:pt x="4266" y="370"/>
                    <a:pt x="4294" y="313"/>
                    <a:pt x="4317" y="336"/>
                  </a:cubicBezTo>
                  <a:cubicBezTo>
                    <a:pt x="4328" y="347"/>
                    <a:pt x="4328" y="370"/>
                    <a:pt x="4339" y="381"/>
                  </a:cubicBezTo>
                  <a:cubicBezTo>
                    <a:pt x="4379" y="409"/>
                    <a:pt x="4419" y="381"/>
                    <a:pt x="4447" y="438"/>
                  </a:cubicBezTo>
                  <a:cubicBezTo>
                    <a:pt x="4459" y="466"/>
                    <a:pt x="4499" y="512"/>
                    <a:pt x="4527" y="529"/>
                  </a:cubicBezTo>
                  <a:cubicBezTo>
                    <a:pt x="4533" y="552"/>
                    <a:pt x="4606" y="614"/>
                    <a:pt x="4623" y="625"/>
                  </a:cubicBezTo>
                  <a:cubicBezTo>
                    <a:pt x="4663" y="654"/>
                    <a:pt x="4646" y="665"/>
                    <a:pt x="4640" y="705"/>
                  </a:cubicBezTo>
                  <a:cubicBezTo>
                    <a:pt x="4623" y="756"/>
                    <a:pt x="4686" y="807"/>
                    <a:pt x="4720" y="835"/>
                  </a:cubicBezTo>
                  <a:cubicBezTo>
                    <a:pt x="4754" y="858"/>
                    <a:pt x="4726" y="926"/>
                    <a:pt x="4720" y="966"/>
                  </a:cubicBezTo>
                  <a:cubicBezTo>
                    <a:pt x="4720" y="995"/>
                    <a:pt x="4766" y="1108"/>
                    <a:pt x="4731" y="1125"/>
                  </a:cubicBezTo>
                  <a:cubicBezTo>
                    <a:pt x="4731" y="1131"/>
                    <a:pt x="4731" y="1131"/>
                    <a:pt x="4731" y="1131"/>
                  </a:cubicBezTo>
                  <a:cubicBezTo>
                    <a:pt x="4709" y="1131"/>
                    <a:pt x="4737" y="1205"/>
                    <a:pt x="4709" y="1227"/>
                  </a:cubicBezTo>
                  <a:cubicBezTo>
                    <a:pt x="4686" y="1250"/>
                    <a:pt x="4686" y="1256"/>
                    <a:pt x="4652" y="1245"/>
                  </a:cubicBezTo>
                  <a:cubicBezTo>
                    <a:pt x="4640" y="1245"/>
                    <a:pt x="4584" y="1222"/>
                    <a:pt x="4584" y="1216"/>
                  </a:cubicBezTo>
                  <a:cubicBezTo>
                    <a:pt x="4555" y="1216"/>
                    <a:pt x="4544" y="1392"/>
                    <a:pt x="4533" y="1421"/>
                  </a:cubicBezTo>
                  <a:cubicBezTo>
                    <a:pt x="4521" y="1449"/>
                    <a:pt x="4499" y="1421"/>
                    <a:pt x="4487" y="1432"/>
                  </a:cubicBezTo>
                  <a:cubicBezTo>
                    <a:pt x="4470" y="1443"/>
                    <a:pt x="4464" y="1477"/>
                    <a:pt x="4447" y="1483"/>
                  </a:cubicBezTo>
                  <a:cubicBezTo>
                    <a:pt x="4413" y="1500"/>
                    <a:pt x="4402" y="1529"/>
                    <a:pt x="4453" y="1534"/>
                  </a:cubicBezTo>
                  <a:cubicBezTo>
                    <a:pt x="4521" y="1619"/>
                    <a:pt x="4521" y="1619"/>
                    <a:pt x="4521" y="1619"/>
                  </a:cubicBezTo>
                  <a:cubicBezTo>
                    <a:pt x="4533" y="1625"/>
                    <a:pt x="4538" y="1636"/>
                    <a:pt x="4538" y="1648"/>
                  </a:cubicBezTo>
                  <a:cubicBezTo>
                    <a:pt x="4516" y="1648"/>
                    <a:pt x="4504" y="1716"/>
                    <a:pt x="4521" y="1716"/>
                  </a:cubicBezTo>
                  <a:cubicBezTo>
                    <a:pt x="4521" y="1727"/>
                    <a:pt x="4544" y="1676"/>
                    <a:pt x="4555" y="1671"/>
                  </a:cubicBezTo>
                  <a:cubicBezTo>
                    <a:pt x="4584" y="1665"/>
                    <a:pt x="4618" y="1756"/>
                    <a:pt x="4640" y="1767"/>
                  </a:cubicBezTo>
                  <a:cubicBezTo>
                    <a:pt x="4675" y="1779"/>
                    <a:pt x="4686" y="1801"/>
                    <a:pt x="4709" y="1830"/>
                  </a:cubicBezTo>
                  <a:cubicBezTo>
                    <a:pt x="4726" y="1852"/>
                    <a:pt x="4737" y="1858"/>
                    <a:pt x="4766" y="1847"/>
                  </a:cubicBezTo>
                  <a:cubicBezTo>
                    <a:pt x="4782" y="1841"/>
                    <a:pt x="4788" y="1847"/>
                    <a:pt x="4800" y="1858"/>
                  </a:cubicBezTo>
                  <a:cubicBezTo>
                    <a:pt x="4822" y="1870"/>
                    <a:pt x="4851" y="1841"/>
                    <a:pt x="4868" y="1847"/>
                  </a:cubicBezTo>
                  <a:cubicBezTo>
                    <a:pt x="4873" y="1852"/>
                    <a:pt x="4862" y="1926"/>
                    <a:pt x="4862" y="1938"/>
                  </a:cubicBezTo>
                  <a:lnTo>
                    <a:pt x="4862" y="1938"/>
                  </a:lnTo>
                  <a:cubicBezTo>
                    <a:pt x="4851" y="1955"/>
                    <a:pt x="4851" y="1966"/>
                    <a:pt x="4873" y="1983"/>
                  </a:cubicBezTo>
                  <a:cubicBezTo>
                    <a:pt x="4885" y="1989"/>
                    <a:pt x="4885" y="1994"/>
                    <a:pt x="4885" y="2006"/>
                  </a:cubicBezTo>
                  <a:cubicBezTo>
                    <a:pt x="4885" y="2029"/>
                    <a:pt x="4925" y="2057"/>
                    <a:pt x="4930" y="2080"/>
                  </a:cubicBezTo>
                  <a:cubicBezTo>
                    <a:pt x="4936" y="2097"/>
                    <a:pt x="4930" y="2125"/>
                    <a:pt x="4947" y="2136"/>
                  </a:cubicBezTo>
                  <a:cubicBezTo>
                    <a:pt x="4970" y="2154"/>
                    <a:pt x="5016" y="2148"/>
                    <a:pt x="5050" y="2159"/>
                  </a:cubicBezTo>
                  <a:cubicBezTo>
                    <a:pt x="5084" y="2176"/>
                    <a:pt x="5112" y="2176"/>
                    <a:pt x="5152" y="2165"/>
                  </a:cubicBezTo>
                  <a:cubicBezTo>
                    <a:pt x="5209" y="2154"/>
                    <a:pt x="5209" y="2154"/>
                    <a:pt x="5209" y="2154"/>
                  </a:cubicBezTo>
                  <a:lnTo>
                    <a:pt x="5209" y="2154"/>
                  </a:lnTo>
                  <a:cubicBezTo>
                    <a:pt x="5231" y="2210"/>
                    <a:pt x="5231" y="2210"/>
                    <a:pt x="5231" y="2210"/>
                  </a:cubicBezTo>
                  <a:lnTo>
                    <a:pt x="5231" y="2210"/>
                  </a:lnTo>
                  <a:cubicBezTo>
                    <a:pt x="5214" y="2239"/>
                    <a:pt x="5152" y="2233"/>
                    <a:pt x="5146" y="2267"/>
                  </a:cubicBezTo>
                  <a:cubicBezTo>
                    <a:pt x="5146" y="2279"/>
                    <a:pt x="5152" y="2290"/>
                    <a:pt x="5158" y="2301"/>
                  </a:cubicBezTo>
                  <a:cubicBezTo>
                    <a:pt x="5180" y="2352"/>
                    <a:pt x="5146" y="2404"/>
                    <a:pt x="5146" y="2449"/>
                  </a:cubicBezTo>
                  <a:cubicBezTo>
                    <a:pt x="5146" y="2500"/>
                    <a:pt x="5072" y="2540"/>
                    <a:pt x="5072" y="2591"/>
                  </a:cubicBezTo>
                  <a:cubicBezTo>
                    <a:pt x="5095" y="2659"/>
                    <a:pt x="5061" y="2716"/>
                    <a:pt x="4987" y="2676"/>
                  </a:cubicBezTo>
                  <a:cubicBezTo>
                    <a:pt x="4902" y="2625"/>
                    <a:pt x="4879" y="2830"/>
                    <a:pt x="4817" y="2858"/>
                  </a:cubicBezTo>
                  <a:cubicBezTo>
                    <a:pt x="4777" y="2875"/>
                    <a:pt x="4794" y="2942"/>
                    <a:pt x="4782" y="2976"/>
                  </a:cubicBezTo>
                  <a:cubicBezTo>
                    <a:pt x="4754" y="3062"/>
                    <a:pt x="4771" y="3056"/>
                    <a:pt x="4839" y="3113"/>
                  </a:cubicBezTo>
                  <a:cubicBezTo>
                    <a:pt x="4856" y="3158"/>
                    <a:pt x="4851" y="3152"/>
                    <a:pt x="4896" y="3152"/>
                  </a:cubicBezTo>
                  <a:cubicBezTo>
                    <a:pt x="4908" y="3158"/>
                    <a:pt x="4936" y="3192"/>
                    <a:pt x="4953" y="3204"/>
                  </a:cubicBezTo>
                  <a:cubicBezTo>
                    <a:pt x="4987" y="3215"/>
                    <a:pt x="5021" y="3215"/>
                    <a:pt x="5050" y="3221"/>
                  </a:cubicBezTo>
                  <a:cubicBezTo>
                    <a:pt x="5101" y="3238"/>
                    <a:pt x="5135" y="3249"/>
                    <a:pt x="5186" y="3255"/>
                  </a:cubicBezTo>
                  <a:cubicBezTo>
                    <a:pt x="5226" y="3255"/>
                    <a:pt x="5175" y="3419"/>
                    <a:pt x="5175" y="3448"/>
                  </a:cubicBezTo>
                  <a:cubicBezTo>
                    <a:pt x="5175" y="3488"/>
                    <a:pt x="5129" y="3505"/>
                    <a:pt x="5123" y="3539"/>
                  </a:cubicBezTo>
                  <a:cubicBezTo>
                    <a:pt x="5118" y="3550"/>
                    <a:pt x="5112" y="3573"/>
                    <a:pt x="5101" y="3579"/>
                  </a:cubicBezTo>
                  <a:cubicBezTo>
                    <a:pt x="5089" y="3596"/>
                    <a:pt x="5089" y="3618"/>
                    <a:pt x="5084" y="3635"/>
                  </a:cubicBezTo>
                  <a:cubicBezTo>
                    <a:pt x="5095" y="3669"/>
                    <a:pt x="5078" y="3687"/>
                    <a:pt x="5118" y="3703"/>
                  </a:cubicBezTo>
                  <a:cubicBezTo>
                    <a:pt x="5158" y="3721"/>
                    <a:pt x="5175" y="3777"/>
                    <a:pt x="5203" y="3811"/>
                  </a:cubicBezTo>
                  <a:cubicBezTo>
                    <a:pt x="5237" y="3863"/>
                    <a:pt x="5226" y="3851"/>
                    <a:pt x="5288" y="3857"/>
                  </a:cubicBezTo>
                  <a:cubicBezTo>
                    <a:pt x="5311" y="3863"/>
                    <a:pt x="5362" y="3857"/>
                    <a:pt x="5379" y="3846"/>
                  </a:cubicBezTo>
                  <a:cubicBezTo>
                    <a:pt x="5396" y="3834"/>
                    <a:pt x="5453" y="3817"/>
                    <a:pt x="5453" y="3851"/>
                  </a:cubicBezTo>
                  <a:cubicBezTo>
                    <a:pt x="5459" y="3891"/>
                    <a:pt x="5493" y="3908"/>
                    <a:pt x="5493" y="3959"/>
                  </a:cubicBezTo>
                  <a:cubicBezTo>
                    <a:pt x="5493" y="3976"/>
                    <a:pt x="5493" y="3999"/>
                    <a:pt x="5493" y="4016"/>
                  </a:cubicBezTo>
                  <a:cubicBezTo>
                    <a:pt x="5498" y="4044"/>
                    <a:pt x="5521" y="4079"/>
                    <a:pt x="5481" y="4090"/>
                  </a:cubicBezTo>
                  <a:cubicBezTo>
                    <a:pt x="5447" y="4096"/>
                    <a:pt x="5459" y="4113"/>
                    <a:pt x="5470" y="4135"/>
                  </a:cubicBezTo>
                  <a:cubicBezTo>
                    <a:pt x="5493" y="4164"/>
                    <a:pt x="5521" y="4306"/>
                    <a:pt x="5442" y="4289"/>
                  </a:cubicBezTo>
                  <a:cubicBezTo>
                    <a:pt x="5396" y="4294"/>
                    <a:pt x="5396" y="4294"/>
                    <a:pt x="5396" y="4294"/>
                  </a:cubicBezTo>
                  <a:lnTo>
                    <a:pt x="5396" y="4294"/>
                  </a:lnTo>
                  <a:cubicBezTo>
                    <a:pt x="5368" y="4289"/>
                    <a:pt x="5368" y="4289"/>
                    <a:pt x="5368" y="4289"/>
                  </a:cubicBezTo>
                  <a:cubicBezTo>
                    <a:pt x="5362" y="4277"/>
                    <a:pt x="5339" y="4277"/>
                    <a:pt x="5328" y="4266"/>
                  </a:cubicBezTo>
                  <a:cubicBezTo>
                    <a:pt x="5317" y="4255"/>
                    <a:pt x="5305" y="4249"/>
                    <a:pt x="5294" y="4238"/>
                  </a:cubicBezTo>
                  <a:cubicBezTo>
                    <a:pt x="5266" y="4215"/>
                    <a:pt x="5266" y="4203"/>
                    <a:pt x="5254" y="4169"/>
                  </a:cubicBezTo>
                  <a:cubicBezTo>
                    <a:pt x="5243" y="4130"/>
                    <a:pt x="5118" y="4147"/>
                    <a:pt x="5095" y="4175"/>
                  </a:cubicBezTo>
                  <a:cubicBezTo>
                    <a:pt x="5078" y="4192"/>
                    <a:pt x="5072" y="4203"/>
                    <a:pt x="5055" y="4215"/>
                  </a:cubicBezTo>
                  <a:cubicBezTo>
                    <a:pt x="5038" y="4226"/>
                    <a:pt x="4998" y="4266"/>
                    <a:pt x="4976" y="4249"/>
                  </a:cubicBezTo>
                  <a:cubicBezTo>
                    <a:pt x="4959" y="4232"/>
                    <a:pt x="4959" y="4220"/>
                    <a:pt x="4930" y="4238"/>
                  </a:cubicBezTo>
                  <a:cubicBezTo>
                    <a:pt x="4885" y="4255"/>
                    <a:pt x="4856" y="4323"/>
                    <a:pt x="4856" y="4368"/>
                  </a:cubicBezTo>
                  <a:cubicBezTo>
                    <a:pt x="4856" y="4431"/>
                    <a:pt x="4839" y="4402"/>
                    <a:pt x="4805" y="4436"/>
                  </a:cubicBezTo>
                  <a:cubicBezTo>
                    <a:pt x="4782" y="4465"/>
                    <a:pt x="4800" y="4539"/>
                    <a:pt x="4811" y="4567"/>
                  </a:cubicBezTo>
                  <a:cubicBezTo>
                    <a:pt x="4817" y="4596"/>
                    <a:pt x="4811" y="4624"/>
                    <a:pt x="4817" y="4652"/>
                  </a:cubicBezTo>
                  <a:cubicBezTo>
                    <a:pt x="4794" y="4726"/>
                    <a:pt x="4822" y="4732"/>
                    <a:pt x="4754" y="4789"/>
                  </a:cubicBezTo>
                  <a:cubicBezTo>
                    <a:pt x="4714" y="4817"/>
                    <a:pt x="4629" y="4868"/>
                    <a:pt x="4584" y="4817"/>
                  </a:cubicBezTo>
                  <a:cubicBezTo>
                    <a:pt x="4555" y="4783"/>
                    <a:pt x="4572" y="4772"/>
                    <a:pt x="4555" y="4743"/>
                  </a:cubicBezTo>
                  <a:cubicBezTo>
                    <a:pt x="4476" y="4732"/>
                    <a:pt x="4476" y="4749"/>
                    <a:pt x="4396" y="4789"/>
                  </a:cubicBezTo>
                  <a:cubicBezTo>
                    <a:pt x="4373" y="4806"/>
                    <a:pt x="4180" y="4925"/>
                    <a:pt x="4163" y="4868"/>
                  </a:cubicBezTo>
                  <a:cubicBezTo>
                    <a:pt x="4135" y="4857"/>
                    <a:pt x="4141" y="4840"/>
                    <a:pt x="4107" y="4868"/>
                  </a:cubicBezTo>
                  <a:cubicBezTo>
                    <a:pt x="4072" y="4919"/>
                    <a:pt x="4072" y="4948"/>
                    <a:pt x="4010" y="4959"/>
                  </a:cubicBezTo>
                  <a:cubicBezTo>
                    <a:pt x="3970" y="4965"/>
                    <a:pt x="3913" y="4993"/>
                    <a:pt x="3908" y="5039"/>
                  </a:cubicBezTo>
                  <a:cubicBezTo>
                    <a:pt x="3902" y="5073"/>
                    <a:pt x="3896" y="5090"/>
                    <a:pt x="3879" y="5118"/>
                  </a:cubicBezTo>
                  <a:cubicBezTo>
                    <a:pt x="3857" y="5152"/>
                    <a:pt x="3839" y="5158"/>
                    <a:pt x="3811" y="5186"/>
                  </a:cubicBezTo>
                  <a:cubicBezTo>
                    <a:pt x="3800" y="5203"/>
                    <a:pt x="3783" y="5226"/>
                    <a:pt x="3766" y="5237"/>
                  </a:cubicBezTo>
                  <a:cubicBezTo>
                    <a:pt x="3760" y="5277"/>
                    <a:pt x="3760" y="5277"/>
                    <a:pt x="3760" y="5277"/>
                  </a:cubicBezTo>
                  <a:lnTo>
                    <a:pt x="3760" y="5277"/>
                  </a:lnTo>
                  <a:cubicBezTo>
                    <a:pt x="3720" y="5283"/>
                    <a:pt x="3720" y="5283"/>
                    <a:pt x="3720" y="5283"/>
                  </a:cubicBezTo>
                  <a:cubicBezTo>
                    <a:pt x="3680" y="5283"/>
                    <a:pt x="3646" y="5266"/>
                    <a:pt x="3607" y="5249"/>
                  </a:cubicBezTo>
                  <a:cubicBezTo>
                    <a:pt x="3595" y="5237"/>
                    <a:pt x="3504" y="5192"/>
                    <a:pt x="3504" y="5181"/>
                  </a:cubicBezTo>
                  <a:cubicBezTo>
                    <a:pt x="3504" y="5169"/>
                    <a:pt x="3538" y="5141"/>
                    <a:pt x="3544" y="5135"/>
                  </a:cubicBezTo>
                  <a:cubicBezTo>
                    <a:pt x="3561" y="5118"/>
                    <a:pt x="3584" y="5090"/>
                    <a:pt x="3601" y="5067"/>
                  </a:cubicBezTo>
                  <a:cubicBezTo>
                    <a:pt x="3635" y="5022"/>
                    <a:pt x="3629" y="5016"/>
                    <a:pt x="3629" y="4965"/>
                  </a:cubicBezTo>
                  <a:cubicBezTo>
                    <a:pt x="3629" y="4942"/>
                    <a:pt x="3635" y="4925"/>
                    <a:pt x="3635" y="4908"/>
                  </a:cubicBezTo>
                  <a:cubicBezTo>
                    <a:pt x="3635" y="4868"/>
                    <a:pt x="3646" y="4874"/>
                    <a:pt x="3612" y="4862"/>
                  </a:cubicBezTo>
                  <a:cubicBezTo>
                    <a:pt x="3595" y="4857"/>
                    <a:pt x="3589" y="4851"/>
                    <a:pt x="3578" y="4840"/>
                  </a:cubicBezTo>
                  <a:cubicBezTo>
                    <a:pt x="3572" y="4800"/>
                    <a:pt x="3595" y="4709"/>
                    <a:pt x="3555" y="4692"/>
                  </a:cubicBezTo>
                  <a:cubicBezTo>
                    <a:pt x="3481" y="4664"/>
                    <a:pt x="3470" y="4698"/>
                    <a:pt x="3493" y="4607"/>
                  </a:cubicBezTo>
                  <a:cubicBezTo>
                    <a:pt x="3499" y="4590"/>
                    <a:pt x="3476" y="4544"/>
                    <a:pt x="3464" y="4533"/>
                  </a:cubicBezTo>
                  <a:cubicBezTo>
                    <a:pt x="3425" y="4499"/>
                    <a:pt x="3385" y="4544"/>
                    <a:pt x="3345" y="4544"/>
                  </a:cubicBezTo>
                  <a:cubicBezTo>
                    <a:pt x="3305" y="4544"/>
                    <a:pt x="3266" y="4470"/>
                    <a:pt x="3226" y="4499"/>
                  </a:cubicBezTo>
                  <a:cubicBezTo>
                    <a:pt x="3186" y="4533"/>
                    <a:pt x="3135" y="4624"/>
                    <a:pt x="3072" y="4601"/>
                  </a:cubicBezTo>
                  <a:cubicBezTo>
                    <a:pt x="3050" y="4596"/>
                    <a:pt x="3061" y="4573"/>
                    <a:pt x="3021" y="4584"/>
                  </a:cubicBezTo>
                  <a:cubicBezTo>
                    <a:pt x="3004" y="4596"/>
                    <a:pt x="2987" y="4607"/>
                    <a:pt x="2976" y="4624"/>
                  </a:cubicBezTo>
                  <a:cubicBezTo>
                    <a:pt x="2970" y="4635"/>
                    <a:pt x="2964" y="4664"/>
                    <a:pt x="2959" y="4669"/>
                  </a:cubicBezTo>
                  <a:cubicBezTo>
                    <a:pt x="2947" y="4675"/>
                    <a:pt x="2913" y="4618"/>
                    <a:pt x="2908" y="4612"/>
                  </a:cubicBezTo>
                  <a:cubicBezTo>
                    <a:pt x="2874" y="4533"/>
                    <a:pt x="2822" y="4641"/>
                    <a:pt x="2749" y="4624"/>
                  </a:cubicBezTo>
                  <a:cubicBezTo>
                    <a:pt x="2709" y="4618"/>
                    <a:pt x="2652" y="4618"/>
                    <a:pt x="2618" y="4601"/>
                  </a:cubicBezTo>
                  <a:cubicBezTo>
                    <a:pt x="2601" y="4596"/>
                    <a:pt x="2578" y="4567"/>
                    <a:pt x="2567" y="4567"/>
                  </a:cubicBezTo>
                  <a:cubicBezTo>
                    <a:pt x="2561" y="4567"/>
                    <a:pt x="2499" y="4584"/>
                    <a:pt x="2493" y="4590"/>
                  </a:cubicBezTo>
                  <a:cubicBezTo>
                    <a:pt x="2476" y="4612"/>
                    <a:pt x="2499" y="4630"/>
                    <a:pt x="2459" y="4658"/>
                  </a:cubicBezTo>
                  <a:cubicBezTo>
                    <a:pt x="2419" y="4681"/>
                    <a:pt x="2413" y="4709"/>
                    <a:pt x="2368" y="4692"/>
                  </a:cubicBezTo>
                  <a:cubicBezTo>
                    <a:pt x="2340" y="4692"/>
                    <a:pt x="2300" y="4686"/>
                    <a:pt x="2300" y="4652"/>
                  </a:cubicBezTo>
                  <a:cubicBezTo>
                    <a:pt x="2300" y="4630"/>
                    <a:pt x="2288" y="4618"/>
                    <a:pt x="2260" y="4618"/>
                  </a:cubicBezTo>
                  <a:cubicBezTo>
                    <a:pt x="2209" y="4618"/>
                    <a:pt x="2266" y="4726"/>
                    <a:pt x="2180" y="4692"/>
                  </a:cubicBezTo>
                  <a:cubicBezTo>
                    <a:pt x="2146" y="4681"/>
                    <a:pt x="2119" y="4664"/>
                    <a:pt x="2079" y="4658"/>
                  </a:cubicBezTo>
                  <a:cubicBezTo>
                    <a:pt x="2062" y="4658"/>
                    <a:pt x="2045" y="4675"/>
                    <a:pt x="2028" y="4664"/>
                  </a:cubicBezTo>
                  <a:cubicBezTo>
                    <a:pt x="1971" y="4630"/>
                    <a:pt x="1965" y="4715"/>
                    <a:pt x="1931" y="4732"/>
                  </a:cubicBezTo>
                  <a:cubicBezTo>
                    <a:pt x="1897" y="4743"/>
                    <a:pt x="1789" y="4749"/>
                    <a:pt x="1755" y="4743"/>
                  </a:cubicBezTo>
                  <a:cubicBezTo>
                    <a:pt x="1727" y="4743"/>
                    <a:pt x="1693" y="4732"/>
                    <a:pt x="1659" y="4726"/>
                  </a:cubicBezTo>
                  <a:cubicBezTo>
                    <a:pt x="1625" y="4715"/>
                    <a:pt x="1585" y="4726"/>
                    <a:pt x="1551" y="4726"/>
                  </a:cubicBezTo>
                  <a:cubicBezTo>
                    <a:pt x="1511" y="4726"/>
                    <a:pt x="1443" y="4681"/>
                    <a:pt x="1409" y="4703"/>
                  </a:cubicBezTo>
                  <a:cubicBezTo>
                    <a:pt x="1386" y="4720"/>
                    <a:pt x="1346" y="4772"/>
                    <a:pt x="1329" y="4772"/>
                  </a:cubicBezTo>
                  <a:cubicBezTo>
                    <a:pt x="1312" y="4772"/>
                    <a:pt x="1255" y="4715"/>
                    <a:pt x="1238" y="4703"/>
                  </a:cubicBezTo>
                  <a:cubicBezTo>
                    <a:pt x="1187" y="4681"/>
                    <a:pt x="1147" y="4664"/>
                    <a:pt x="1113" y="4618"/>
                  </a:cubicBezTo>
                  <a:cubicBezTo>
                    <a:pt x="1091" y="4596"/>
                    <a:pt x="1056" y="4567"/>
                    <a:pt x="1028" y="4561"/>
                  </a:cubicBezTo>
                  <a:cubicBezTo>
                    <a:pt x="966" y="4539"/>
                    <a:pt x="988" y="4510"/>
                    <a:pt x="943" y="4482"/>
                  </a:cubicBezTo>
                  <a:cubicBezTo>
                    <a:pt x="909" y="4465"/>
                    <a:pt x="892" y="4453"/>
                    <a:pt x="863" y="4431"/>
                  </a:cubicBezTo>
                  <a:cubicBezTo>
                    <a:pt x="846" y="4408"/>
                    <a:pt x="772" y="4397"/>
                    <a:pt x="744" y="4391"/>
                  </a:cubicBezTo>
                  <a:cubicBezTo>
                    <a:pt x="670" y="4374"/>
                    <a:pt x="670" y="4340"/>
                    <a:pt x="664" y="4277"/>
                  </a:cubicBezTo>
                  <a:cubicBezTo>
                    <a:pt x="653" y="4209"/>
                    <a:pt x="534" y="4300"/>
                    <a:pt x="505" y="4220"/>
                  </a:cubicBezTo>
                  <a:cubicBezTo>
                    <a:pt x="488" y="4181"/>
                    <a:pt x="488" y="4181"/>
                    <a:pt x="488" y="4181"/>
                  </a:cubicBezTo>
                  <a:lnTo>
                    <a:pt x="488" y="4181"/>
                  </a:lnTo>
                  <a:cubicBezTo>
                    <a:pt x="517" y="4164"/>
                    <a:pt x="517" y="4164"/>
                    <a:pt x="517" y="4164"/>
                  </a:cubicBezTo>
                  <a:cubicBezTo>
                    <a:pt x="556" y="4141"/>
                    <a:pt x="556" y="4107"/>
                    <a:pt x="556" y="4061"/>
                  </a:cubicBezTo>
                  <a:cubicBezTo>
                    <a:pt x="556" y="4022"/>
                    <a:pt x="574" y="3982"/>
                    <a:pt x="591" y="3948"/>
                  </a:cubicBezTo>
                  <a:cubicBezTo>
                    <a:pt x="602" y="3931"/>
                    <a:pt x="636" y="3925"/>
                    <a:pt x="653" y="3931"/>
                  </a:cubicBezTo>
                  <a:cubicBezTo>
                    <a:pt x="664" y="3937"/>
                    <a:pt x="676" y="3948"/>
                    <a:pt x="687" y="3937"/>
                  </a:cubicBezTo>
                  <a:cubicBezTo>
                    <a:pt x="710" y="3897"/>
                    <a:pt x="744" y="3851"/>
                    <a:pt x="670" y="3834"/>
                  </a:cubicBezTo>
                  <a:cubicBezTo>
                    <a:pt x="591" y="3817"/>
                    <a:pt x="608" y="3766"/>
                    <a:pt x="579" y="3709"/>
                  </a:cubicBezTo>
                  <a:cubicBezTo>
                    <a:pt x="574" y="3692"/>
                    <a:pt x="556" y="3675"/>
                    <a:pt x="556" y="3664"/>
                  </a:cubicBezTo>
                  <a:cubicBezTo>
                    <a:pt x="579" y="3664"/>
                    <a:pt x="596" y="3675"/>
                    <a:pt x="613" y="3675"/>
                  </a:cubicBezTo>
                  <a:cubicBezTo>
                    <a:pt x="619" y="3692"/>
                    <a:pt x="676" y="3703"/>
                    <a:pt x="693" y="3692"/>
                  </a:cubicBezTo>
                  <a:cubicBezTo>
                    <a:pt x="716" y="3681"/>
                    <a:pt x="716" y="3647"/>
                    <a:pt x="699" y="3635"/>
                  </a:cubicBezTo>
                  <a:cubicBezTo>
                    <a:pt x="636" y="3596"/>
                    <a:pt x="682" y="3561"/>
                    <a:pt x="687" y="3505"/>
                  </a:cubicBezTo>
                  <a:cubicBezTo>
                    <a:pt x="716" y="3493"/>
                    <a:pt x="710" y="3482"/>
                    <a:pt x="721" y="3453"/>
                  </a:cubicBezTo>
                  <a:cubicBezTo>
                    <a:pt x="733" y="3437"/>
                    <a:pt x="778" y="3459"/>
                    <a:pt x="795" y="3459"/>
                  </a:cubicBezTo>
                  <a:cubicBezTo>
                    <a:pt x="824" y="3459"/>
                    <a:pt x="932" y="3488"/>
                    <a:pt x="937" y="3488"/>
                  </a:cubicBezTo>
                  <a:cubicBezTo>
                    <a:pt x="943" y="3482"/>
                    <a:pt x="903" y="3431"/>
                    <a:pt x="897" y="3419"/>
                  </a:cubicBezTo>
                  <a:cubicBezTo>
                    <a:pt x="869" y="3380"/>
                    <a:pt x="841" y="3374"/>
                    <a:pt x="824" y="3323"/>
                  </a:cubicBezTo>
                  <a:cubicBezTo>
                    <a:pt x="818" y="3300"/>
                    <a:pt x="795" y="3260"/>
                    <a:pt x="795" y="3249"/>
                  </a:cubicBezTo>
                  <a:cubicBezTo>
                    <a:pt x="846" y="3249"/>
                    <a:pt x="858" y="3232"/>
                    <a:pt x="869" y="3187"/>
                  </a:cubicBezTo>
                  <a:cubicBezTo>
                    <a:pt x="880" y="3147"/>
                    <a:pt x="903" y="3130"/>
                    <a:pt x="903" y="3084"/>
                  </a:cubicBezTo>
                  <a:cubicBezTo>
                    <a:pt x="903" y="3062"/>
                    <a:pt x="880" y="3044"/>
                    <a:pt x="880" y="3039"/>
                  </a:cubicBezTo>
                  <a:cubicBezTo>
                    <a:pt x="875" y="3039"/>
                    <a:pt x="875" y="3039"/>
                    <a:pt x="875" y="3039"/>
                  </a:cubicBezTo>
                  <a:cubicBezTo>
                    <a:pt x="875" y="3056"/>
                    <a:pt x="767" y="3124"/>
                    <a:pt x="750" y="3130"/>
                  </a:cubicBezTo>
                  <a:cubicBezTo>
                    <a:pt x="687" y="3135"/>
                    <a:pt x="664" y="3181"/>
                    <a:pt x="596" y="3135"/>
                  </a:cubicBezTo>
                  <a:cubicBezTo>
                    <a:pt x="568" y="3118"/>
                    <a:pt x="528" y="3113"/>
                    <a:pt x="511" y="3084"/>
                  </a:cubicBezTo>
                  <a:cubicBezTo>
                    <a:pt x="460" y="3005"/>
                    <a:pt x="460" y="3005"/>
                    <a:pt x="460" y="3005"/>
                  </a:cubicBezTo>
                  <a:cubicBezTo>
                    <a:pt x="449" y="2982"/>
                    <a:pt x="426" y="2988"/>
                    <a:pt x="403" y="2976"/>
                  </a:cubicBezTo>
                  <a:cubicBezTo>
                    <a:pt x="358" y="2948"/>
                    <a:pt x="335" y="2885"/>
                    <a:pt x="301" y="2852"/>
                  </a:cubicBezTo>
                  <a:cubicBezTo>
                    <a:pt x="278" y="2818"/>
                    <a:pt x="238" y="2830"/>
                    <a:pt x="272" y="2795"/>
                  </a:cubicBezTo>
                  <a:cubicBezTo>
                    <a:pt x="290" y="2773"/>
                    <a:pt x="312" y="2733"/>
                    <a:pt x="312" y="2705"/>
                  </a:cubicBezTo>
                  <a:cubicBezTo>
                    <a:pt x="318" y="2682"/>
                    <a:pt x="341" y="2614"/>
                    <a:pt x="329" y="2591"/>
                  </a:cubicBezTo>
                  <a:cubicBezTo>
                    <a:pt x="324" y="2585"/>
                    <a:pt x="284" y="2551"/>
                    <a:pt x="306" y="2545"/>
                  </a:cubicBezTo>
                  <a:cubicBezTo>
                    <a:pt x="306" y="2534"/>
                    <a:pt x="306" y="2534"/>
                    <a:pt x="306" y="2534"/>
                  </a:cubicBezTo>
                  <a:cubicBezTo>
                    <a:pt x="301" y="2483"/>
                    <a:pt x="301" y="2483"/>
                    <a:pt x="301" y="2483"/>
                  </a:cubicBezTo>
                  <a:cubicBezTo>
                    <a:pt x="272" y="2489"/>
                    <a:pt x="272" y="2489"/>
                    <a:pt x="272" y="2489"/>
                  </a:cubicBezTo>
                  <a:cubicBezTo>
                    <a:pt x="233" y="2517"/>
                    <a:pt x="233" y="2517"/>
                    <a:pt x="233" y="2517"/>
                  </a:cubicBezTo>
                  <a:cubicBezTo>
                    <a:pt x="193" y="2545"/>
                    <a:pt x="193" y="2545"/>
                    <a:pt x="193" y="2545"/>
                  </a:cubicBezTo>
                  <a:cubicBezTo>
                    <a:pt x="153" y="2551"/>
                    <a:pt x="153" y="2551"/>
                    <a:pt x="153" y="2551"/>
                  </a:cubicBezTo>
                  <a:cubicBezTo>
                    <a:pt x="113" y="2523"/>
                    <a:pt x="113" y="2523"/>
                    <a:pt x="113" y="2523"/>
                  </a:cubicBezTo>
                  <a:cubicBezTo>
                    <a:pt x="119" y="2489"/>
                    <a:pt x="119" y="2489"/>
                    <a:pt x="119" y="2489"/>
                  </a:cubicBezTo>
                  <a:cubicBezTo>
                    <a:pt x="125" y="2466"/>
                    <a:pt x="142" y="2364"/>
                    <a:pt x="119" y="2352"/>
                  </a:cubicBezTo>
                  <a:cubicBezTo>
                    <a:pt x="102" y="2341"/>
                    <a:pt x="74" y="2347"/>
                    <a:pt x="56" y="2352"/>
                  </a:cubicBezTo>
                  <a:cubicBezTo>
                    <a:pt x="40" y="2358"/>
                    <a:pt x="28" y="2364"/>
                    <a:pt x="17" y="2364"/>
                  </a:cubicBezTo>
                  <a:cubicBezTo>
                    <a:pt x="0" y="2358"/>
                    <a:pt x="22" y="2290"/>
                    <a:pt x="28" y="2279"/>
                  </a:cubicBezTo>
                  <a:cubicBezTo>
                    <a:pt x="40" y="2244"/>
                    <a:pt x="51" y="2210"/>
                    <a:pt x="56" y="2171"/>
                  </a:cubicBezTo>
                  <a:cubicBezTo>
                    <a:pt x="62" y="2136"/>
                    <a:pt x="51" y="2108"/>
                    <a:pt x="51" y="2068"/>
                  </a:cubicBezTo>
                  <a:cubicBezTo>
                    <a:pt x="51" y="2051"/>
                    <a:pt x="62" y="2023"/>
                    <a:pt x="56" y="2006"/>
                  </a:cubicBezTo>
                  <a:cubicBezTo>
                    <a:pt x="96" y="1983"/>
                    <a:pt x="96" y="1983"/>
                    <a:pt x="96" y="1983"/>
                  </a:cubicBezTo>
                  <a:lnTo>
                    <a:pt x="96" y="1983"/>
                  </a:lnTo>
                  <a:cubicBezTo>
                    <a:pt x="238" y="1994"/>
                    <a:pt x="238" y="1994"/>
                    <a:pt x="238" y="1994"/>
                  </a:cubicBezTo>
                  <a:cubicBezTo>
                    <a:pt x="233" y="2040"/>
                    <a:pt x="272" y="2029"/>
                    <a:pt x="301" y="2029"/>
                  </a:cubicBezTo>
                  <a:cubicBezTo>
                    <a:pt x="363" y="2023"/>
                    <a:pt x="386" y="1949"/>
                    <a:pt x="432" y="1926"/>
                  </a:cubicBezTo>
                  <a:cubicBezTo>
                    <a:pt x="466" y="1909"/>
                    <a:pt x="488" y="1898"/>
                    <a:pt x="488" y="1949"/>
                  </a:cubicBezTo>
                  <a:cubicBezTo>
                    <a:pt x="488" y="2023"/>
                    <a:pt x="556" y="1960"/>
                    <a:pt x="596" y="1949"/>
                  </a:cubicBezTo>
                  <a:cubicBezTo>
                    <a:pt x="636" y="1938"/>
                    <a:pt x="596" y="1909"/>
                    <a:pt x="613" y="1886"/>
                  </a:cubicBezTo>
                  <a:cubicBezTo>
                    <a:pt x="625" y="1870"/>
                    <a:pt x="670" y="1847"/>
                    <a:pt x="687" y="1835"/>
                  </a:cubicBezTo>
                  <a:cubicBezTo>
                    <a:pt x="710" y="1852"/>
                    <a:pt x="733" y="1801"/>
                    <a:pt x="733" y="1784"/>
                  </a:cubicBezTo>
                  <a:cubicBezTo>
                    <a:pt x="738" y="1773"/>
                    <a:pt x="738" y="1727"/>
                    <a:pt x="750" y="1722"/>
                  </a:cubicBezTo>
                  <a:cubicBezTo>
                    <a:pt x="755" y="1722"/>
                    <a:pt x="784" y="1739"/>
                    <a:pt x="795" y="1739"/>
                  </a:cubicBezTo>
                  <a:cubicBezTo>
                    <a:pt x="801" y="1739"/>
                    <a:pt x="875" y="1710"/>
                    <a:pt x="869" y="1727"/>
                  </a:cubicBezTo>
                  <a:cubicBezTo>
                    <a:pt x="852" y="1744"/>
                    <a:pt x="875" y="1762"/>
                    <a:pt x="880" y="1779"/>
                  </a:cubicBezTo>
                  <a:cubicBezTo>
                    <a:pt x="886" y="1801"/>
                    <a:pt x="892" y="1852"/>
                    <a:pt x="932" y="1852"/>
                  </a:cubicBezTo>
                  <a:cubicBezTo>
                    <a:pt x="966" y="1858"/>
                    <a:pt x="988" y="1824"/>
                    <a:pt x="1028" y="1824"/>
                  </a:cubicBezTo>
                  <a:lnTo>
                    <a:pt x="1028" y="1824"/>
                  </a:lnTo>
                  <a:cubicBezTo>
                    <a:pt x="1062" y="1841"/>
                    <a:pt x="1062" y="1841"/>
                    <a:pt x="1062" y="1841"/>
                  </a:cubicBezTo>
                  <a:cubicBezTo>
                    <a:pt x="1091" y="1852"/>
                    <a:pt x="1102" y="1824"/>
                    <a:pt x="1119" y="1813"/>
                  </a:cubicBezTo>
                  <a:cubicBezTo>
                    <a:pt x="1136" y="1796"/>
                    <a:pt x="1159" y="1790"/>
                    <a:pt x="1176" y="1773"/>
                  </a:cubicBezTo>
                  <a:cubicBezTo>
                    <a:pt x="1193" y="1756"/>
                    <a:pt x="1267" y="1699"/>
                    <a:pt x="1267" y="1676"/>
                  </a:cubicBezTo>
                  <a:cubicBezTo>
                    <a:pt x="1267" y="1636"/>
                    <a:pt x="1301" y="1688"/>
                    <a:pt x="1301" y="1699"/>
                  </a:cubicBezTo>
                  <a:cubicBezTo>
                    <a:pt x="1301" y="1739"/>
                    <a:pt x="1312" y="1796"/>
                    <a:pt x="1335" y="1824"/>
                  </a:cubicBezTo>
                  <a:cubicBezTo>
                    <a:pt x="1358" y="1858"/>
                    <a:pt x="1431" y="1727"/>
                    <a:pt x="1449" y="1722"/>
                  </a:cubicBezTo>
                  <a:cubicBezTo>
                    <a:pt x="1511" y="1722"/>
                    <a:pt x="1568" y="1767"/>
                    <a:pt x="1636" y="1762"/>
                  </a:cubicBezTo>
                  <a:cubicBezTo>
                    <a:pt x="1647" y="1762"/>
                    <a:pt x="1681" y="1756"/>
                    <a:pt x="1681" y="1762"/>
                  </a:cubicBezTo>
                  <a:cubicBezTo>
                    <a:pt x="1687" y="1762"/>
                    <a:pt x="1715" y="1813"/>
                    <a:pt x="1744" y="1818"/>
                  </a:cubicBezTo>
                  <a:cubicBezTo>
                    <a:pt x="1772" y="1824"/>
                    <a:pt x="1795" y="1852"/>
                    <a:pt x="1812" y="1847"/>
                  </a:cubicBezTo>
                  <a:cubicBezTo>
                    <a:pt x="1863" y="1835"/>
                    <a:pt x="1920" y="1909"/>
                    <a:pt x="1960" y="1898"/>
                  </a:cubicBezTo>
                  <a:cubicBezTo>
                    <a:pt x="1983" y="1886"/>
                    <a:pt x="2005" y="1977"/>
                    <a:pt x="2062" y="1943"/>
                  </a:cubicBezTo>
                  <a:cubicBezTo>
                    <a:pt x="2102" y="1926"/>
                    <a:pt x="2146" y="1960"/>
                    <a:pt x="2186" y="1977"/>
                  </a:cubicBezTo>
                  <a:cubicBezTo>
                    <a:pt x="2203" y="2006"/>
                    <a:pt x="2226" y="2017"/>
                    <a:pt x="2198" y="2051"/>
                  </a:cubicBezTo>
                  <a:cubicBezTo>
                    <a:pt x="2180" y="2080"/>
                    <a:pt x="2180" y="2091"/>
                    <a:pt x="2146" y="2114"/>
                  </a:cubicBezTo>
                  <a:cubicBezTo>
                    <a:pt x="2102" y="2148"/>
                    <a:pt x="2062" y="2171"/>
                    <a:pt x="2034" y="2222"/>
                  </a:cubicBezTo>
                  <a:cubicBezTo>
                    <a:pt x="2022" y="2227"/>
                    <a:pt x="2034" y="2244"/>
                    <a:pt x="2017" y="2244"/>
                  </a:cubicBezTo>
                  <a:cubicBezTo>
                    <a:pt x="2000" y="2244"/>
                    <a:pt x="1983" y="2227"/>
                    <a:pt x="1965" y="2233"/>
                  </a:cubicBezTo>
                  <a:cubicBezTo>
                    <a:pt x="1949" y="2244"/>
                    <a:pt x="1926" y="2267"/>
                    <a:pt x="1909" y="2267"/>
                  </a:cubicBezTo>
                  <a:cubicBezTo>
                    <a:pt x="1886" y="2267"/>
                    <a:pt x="1909" y="2318"/>
                    <a:pt x="1914" y="2330"/>
                  </a:cubicBezTo>
                  <a:cubicBezTo>
                    <a:pt x="1949" y="2404"/>
                    <a:pt x="2022" y="2284"/>
                    <a:pt x="2056" y="2262"/>
                  </a:cubicBezTo>
                  <a:cubicBezTo>
                    <a:pt x="2096" y="2239"/>
                    <a:pt x="2152" y="2233"/>
                    <a:pt x="2180" y="2216"/>
                  </a:cubicBezTo>
                  <a:cubicBezTo>
                    <a:pt x="2192" y="2205"/>
                    <a:pt x="2203" y="2176"/>
                    <a:pt x="2220" y="2165"/>
                  </a:cubicBezTo>
                  <a:cubicBezTo>
                    <a:pt x="2260" y="2120"/>
                    <a:pt x="2305" y="2148"/>
                    <a:pt x="2351" y="2102"/>
                  </a:cubicBezTo>
                  <a:cubicBezTo>
                    <a:pt x="2385" y="2097"/>
                    <a:pt x="2425" y="2097"/>
                    <a:pt x="2470" y="2097"/>
                  </a:cubicBezTo>
                  <a:cubicBezTo>
                    <a:pt x="2476" y="2097"/>
                    <a:pt x="2482" y="2097"/>
                    <a:pt x="2493" y="2097"/>
                  </a:cubicBezTo>
                  <a:cubicBezTo>
                    <a:pt x="2499" y="2091"/>
                    <a:pt x="2499" y="2091"/>
                    <a:pt x="2499" y="2091"/>
                  </a:cubicBezTo>
                  <a:cubicBezTo>
                    <a:pt x="2499" y="2074"/>
                    <a:pt x="2504" y="2063"/>
                    <a:pt x="2504" y="2046"/>
                  </a:cubicBezTo>
                  <a:cubicBezTo>
                    <a:pt x="2504" y="2034"/>
                    <a:pt x="2521" y="2029"/>
                    <a:pt x="2533" y="2029"/>
                  </a:cubicBezTo>
                  <a:cubicBezTo>
                    <a:pt x="2567" y="2023"/>
                    <a:pt x="2578" y="2063"/>
                    <a:pt x="2590" y="2085"/>
                  </a:cubicBezTo>
                  <a:cubicBezTo>
                    <a:pt x="2629" y="2080"/>
                    <a:pt x="2669" y="2074"/>
                    <a:pt x="2714" y="2074"/>
                  </a:cubicBezTo>
                  <a:cubicBezTo>
                    <a:pt x="2885" y="2074"/>
                    <a:pt x="2834" y="1983"/>
                    <a:pt x="2879" y="1898"/>
                  </a:cubicBezTo>
                  <a:cubicBezTo>
                    <a:pt x="2857" y="1841"/>
                    <a:pt x="2857" y="1841"/>
                    <a:pt x="2857" y="1841"/>
                  </a:cubicBezTo>
                  <a:cubicBezTo>
                    <a:pt x="2857" y="1807"/>
                    <a:pt x="2845" y="1762"/>
                    <a:pt x="2828" y="1727"/>
                  </a:cubicBezTo>
                  <a:cubicBezTo>
                    <a:pt x="2805" y="1699"/>
                    <a:pt x="2754" y="1767"/>
                    <a:pt x="2743" y="1784"/>
                  </a:cubicBezTo>
                  <a:cubicBezTo>
                    <a:pt x="2732" y="1801"/>
                    <a:pt x="2714" y="1756"/>
                    <a:pt x="2720" y="1750"/>
                  </a:cubicBezTo>
                  <a:cubicBezTo>
                    <a:pt x="2720" y="1744"/>
                    <a:pt x="2732" y="1733"/>
                    <a:pt x="2732" y="1722"/>
                  </a:cubicBezTo>
                  <a:cubicBezTo>
                    <a:pt x="2732" y="1710"/>
                    <a:pt x="2732" y="1693"/>
                    <a:pt x="2737" y="1682"/>
                  </a:cubicBezTo>
                  <a:cubicBezTo>
                    <a:pt x="2743" y="1648"/>
                    <a:pt x="2783" y="1608"/>
                    <a:pt x="2771" y="1574"/>
                  </a:cubicBezTo>
                  <a:cubicBezTo>
                    <a:pt x="2760" y="1551"/>
                    <a:pt x="2788" y="1534"/>
                    <a:pt x="2794" y="1517"/>
                  </a:cubicBezTo>
                  <a:cubicBezTo>
                    <a:pt x="2794" y="1506"/>
                    <a:pt x="2777" y="1472"/>
                    <a:pt x="2766" y="1466"/>
                  </a:cubicBezTo>
                  <a:cubicBezTo>
                    <a:pt x="2743" y="1449"/>
                    <a:pt x="2714" y="1466"/>
                    <a:pt x="2714" y="1426"/>
                  </a:cubicBezTo>
                  <a:cubicBezTo>
                    <a:pt x="2714" y="1381"/>
                    <a:pt x="2709" y="1347"/>
                    <a:pt x="2675" y="1318"/>
                  </a:cubicBezTo>
                  <a:cubicBezTo>
                    <a:pt x="2646" y="1296"/>
                    <a:pt x="2601" y="1307"/>
                    <a:pt x="2601" y="1267"/>
                  </a:cubicBezTo>
                  <a:cubicBezTo>
                    <a:pt x="2601" y="1233"/>
                    <a:pt x="2584" y="1245"/>
                    <a:pt x="2567" y="1227"/>
                  </a:cubicBezTo>
                  <a:cubicBezTo>
                    <a:pt x="2533" y="1205"/>
                    <a:pt x="2567" y="1159"/>
                    <a:pt x="2555" y="1131"/>
                  </a:cubicBezTo>
                  <a:cubicBezTo>
                    <a:pt x="2555" y="1114"/>
                    <a:pt x="2521" y="1137"/>
                    <a:pt x="2510" y="1120"/>
                  </a:cubicBezTo>
                  <a:cubicBezTo>
                    <a:pt x="2499" y="1103"/>
                    <a:pt x="2510" y="1068"/>
                    <a:pt x="2487" y="1068"/>
                  </a:cubicBezTo>
                  <a:cubicBezTo>
                    <a:pt x="2459" y="1068"/>
                    <a:pt x="2430" y="1097"/>
                    <a:pt x="2408" y="1074"/>
                  </a:cubicBezTo>
                  <a:cubicBezTo>
                    <a:pt x="2385" y="1051"/>
                    <a:pt x="2402" y="1017"/>
                    <a:pt x="2408" y="989"/>
                  </a:cubicBezTo>
                  <a:cubicBezTo>
                    <a:pt x="2408" y="972"/>
                    <a:pt x="2413" y="921"/>
                    <a:pt x="2396" y="915"/>
                  </a:cubicBezTo>
                  <a:cubicBezTo>
                    <a:pt x="2379" y="909"/>
                    <a:pt x="2334" y="915"/>
                    <a:pt x="2340" y="892"/>
                  </a:cubicBezTo>
                  <a:cubicBezTo>
                    <a:pt x="2362" y="853"/>
                    <a:pt x="2368" y="818"/>
                    <a:pt x="2385" y="773"/>
                  </a:cubicBezTo>
                  <a:cubicBezTo>
                    <a:pt x="2391" y="745"/>
                    <a:pt x="2436" y="750"/>
                    <a:pt x="2402" y="716"/>
                  </a:cubicBezTo>
                  <a:cubicBezTo>
                    <a:pt x="2385" y="694"/>
                    <a:pt x="2402" y="699"/>
                    <a:pt x="2408" y="682"/>
                  </a:cubicBezTo>
                  <a:cubicBezTo>
                    <a:pt x="2419" y="665"/>
                    <a:pt x="2419" y="642"/>
                    <a:pt x="2425" y="620"/>
                  </a:cubicBezTo>
                  <a:cubicBezTo>
                    <a:pt x="2436" y="591"/>
                    <a:pt x="2448" y="568"/>
                    <a:pt x="2459" y="540"/>
                  </a:cubicBezTo>
                  <a:cubicBezTo>
                    <a:pt x="2459" y="512"/>
                    <a:pt x="2425" y="506"/>
                    <a:pt x="2419" y="483"/>
                  </a:cubicBezTo>
                  <a:cubicBezTo>
                    <a:pt x="2408" y="466"/>
                    <a:pt x="2430" y="438"/>
                    <a:pt x="2430" y="421"/>
                  </a:cubicBezTo>
                  <a:cubicBezTo>
                    <a:pt x="2413" y="415"/>
                    <a:pt x="2362" y="421"/>
                    <a:pt x="2356" y="392"/>
                  </a:cubicBezTo>
                  <a:cubicBezTo>
                    <a:pt x="2351" y="370"/>
                    <a:pt x="2345" y="341"/>
                    <a:pt x="2317" y="336"/>
                  </a:cubicBezTo>
                  <a:cubicBezTo>
                    <a:pt x="2294" y="324"/>
                    <a:pt x="2294" y="313"/>
                    <a:pt x="2294" y="290"/>
                  </a:cubicBez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56" name="Freeform 160">
              <a:extLst>
                <a:ext uri="{FF2B5EF4-FFF2-40B4-BE49-F238E27FC236}">
                  <a16:creationId xmlns:a16="http://schemas.microsoft.com/office/drawing/2014/main" id="{BBDB7AEC-5B16-9F4E-ABB0-5A6A5B5D5D1F}"/>
                </a:ext>
              </a:extLst>
            </p:cNvPr>
            <p:cNvSpPr>
              <a:spLocks noChangeArrowheads="1"/>
            </p:cNvSpPr>
            <p:nvPr/>
          </p:nvSpPr>
          <p:spPr bwMode="auto">
            <a:xfrm>
              <a:off x="18316524" y="6454022"/>
              <a:ext cx="1729477" cy="3233451"/>
            </a:xfrm>
            <a:custGeom>
              <a:avLst/>
              <a:gdLst>
                <a:gd name="T0" fmla="*/ 955 w 2501"/>
                <a:gd name="T1" fmla="*/ 4629 h 4676"/>
                <a:gd name="T2" fmla="*/ 1091 w 2501"/>
                <a:gd name="T3" fmla="*/ 4322 h 4676"/>
                <a:gd name="T4" fmla="*/ 1250 w 2501"/>
                <a:gd name="T5" fmla="*/ 3936 h 4676"/>
                <a:gd name="T6" fmla="*/ 1386 w 2501"/>
                <a:gd name="T7" fmla="*/ 3868 h 4676"/>
                <a:gd name="T8" fmla="*/ 1608 w 2501"/>
                <a:gd name="T9" fmla="*/ 3629 h 4676"/>
                <a:gd name="T10" fmla="*/ 1807 w 2501"/>
                <a:gd name="T11" fmla="*/ 3510 h 4676"/>
                <a:gd name="T12" fmla="*/ 1955 w 2501"/>
                <a:gd name="T13" fmla="*/ 3430 h 4676"/>
                <a:gd name="T14" fmla="*/ 2125 w 2501"/>
                <a:gd name="T15" fmla="*/ 3288 h 4676"/>
                <a:gd name="T16" fmla="*/ 2085 w 2501"/>
                <a:gd name="T17" fmla="*/ 3135 h 4676"/>
                <a:gd name="T18" fmla="*/ 1619 w 2501"/>
                <a:gd name="T19" fmla="*/ 2561 h 4676"/>
                <a:gd name="T20" fmla="*/ 1494 w 2501"/>
                <a:gd name="T21" fmla="*/ 2164 h 4676"/>
                <a:gd name="T22" fmla="*/ 1563 w 2501"/>
                <a:gd name="T23" fmla="*/ 1881 h 4676"/>
                <a:gd name="T24" fmla="*/ 1886 w 2501"/>
                <a:gd name="T25" fmla="*/ 1358 h 4676"/>
                <a:gd name="T26" fmla="*/ 1943 w 2501"/>
                <a:gd name="T27" fmla="*/ 1216 h 4676"/>
                <a:gd name="T28" fmla="*/ 2159 w 2501"/>
                <a:gd name="T29" fmla="*/ 949 h 4676"/>
                <a:gd name="T30" fmla="*/ 2500 w 2501"/>
                <a:gd name="T31" fmla="*/ 432 h 4676"/>
                <a:gd name="T32" fmla="*/ 2409 w 2501"/>
                <a:gd name="T33" fmla="*/ 352 h 4676"/>
                <a:gd name="T34" fmla="*/ 2210 w 2501"/>
                <a:gd name="T35" fmla="*/ 222 h 4676"/>
                <a:gd name="T36" fmla="*/ 2119 w 2501"/>
                <a:gd name="T37" fmla="*/ 102 h 4676"/>
                <a:gd name="T38" fmla="*/ 2063 w 2501"/>
                <a:gd name="T39" fmla="*/ 108 h 4676"/>
                <a:gd name="T40" fmla="*/ 1943 w 2501"/>
                <a:gd name="T41" fmla="*/ 142 h 4676"/>
                <a:gd name="T42" fmla="*/ 1705 w 2501"/>
                <a:gd name="T43" fmla="*/ 28 h 4676"/>
                <a:gd name="T44" fmla="*/ 1528 w 2501"/>
                <a:gd name="T45" fmla="*/ 187 h 4676"/>
                <a:gd name="T46" fmla="*/ 1500 w 2501"/>
                <a:gd name="T47" fmla="*/ 290 h 4676"/>
                <a:gd name="T48" fmla="*/ 1517 w 2501"/>
                <a:gd name="T49" fmla="*/ 449 h 4676"/>
                <a:gd name="T50" fmla="*/ 1483 w 2501"/>
                <a:gd name="T51" fmla="*/ 597 h 4676"/>
                <a:gd name="T52" fmla="*/ 1409 w 2501"/>
                <a:gd name="T53" fmla="*/ 773 h 4676"/>
                <a:gd name="T54" fmla="*/ 1216 w 2501"/>
                <a:gd name="T55" fmla="*/ 869 h 4676"/>
                <a:gd name="T56" fmla="*/ 1125 w 2501"/>
                <a:gd name="T57" fmla="*/ 1159 h 4676"/>
                <a:gd name="T58" fmla="*/ 847 w 2501"/>
                <a:gd name="T59" fmla="*/ 1324 h 4676"/>
                <a:gd name="T60" fmla="*/ 898 w 2501"/>
                <a:gd name="T61" fmla="*/ 1460 h 4676"/>
                <a:gd name="T62" fmla="*/ 762 w 2501"/>
                <a:gd name="T63" fmla="*/ 1472 h 4676"/>
                <a:gd name="T64" fmla="*/ 671 w 2501"/>
                <a:gd name="T65" fmla="*/ 1301 h 4676"/>
                <a:gd name="T66" fmla="*/ 477 w 2501"/>
                <a:gd name="T67" fmla="*/ 1312 h 4676"/>
                <a:gd name="T68" fmla="*/ 404 w 2501"/>
                <a:gd name="T69" fmla="*/ 1403 h 4676"/>
                <a:gd name="T70" fmla="*/ 233 w 2501"/>
                <a:gd name="T71" fmla="*/ 1778 h 4676"/>
                <a:gd name="T72" fmla="*/ 85 w 2501"/>
                <a:gd name="T73" fmla="*/ 2215 h 4676"/>
                <a:gd name="T74" fmla="*/ 296 w 2501"/>
                <a:gd name="T75" fmla="*/ 2323 h 4676"/>
                <a:gd name="T76" fmla="*/ 369 w 2501"/>
                <a:gd name="T77" fmla="*/ 2641 h 4676"/>
                <a:gd name="T78" fmla="*/ 364 w 2501"/>
                <a:gd name="T79" fmla="*/ 2805 h 4676"/>
                <a:gd name="T80" fmla="*/ 625 w 2501"/>
                <a:gd name="T81" fmla="*/ 2948 h 4676"/>
                <a:gd name="T82" fmla="*/ 739 w 2501"/>
                <a:gd name="T83" fmla="*/ 3118 h 4676"/>
                <a:gd name="T84" fmla="*/ 688 w 2501"/>
                <a:gd name="T85" fmla="*/ 3391 h 4676"/>
                <a:gd name="T86" fmla="*/ 642 w 2501"/>
                <a:gd name="T87" fmla="*/ 3425 h 4676"/>
                <a:gd name="T88" fmla="*/ 636 w 2501"/>
                <a:gd name="T89" fmla="*/ 3561 h 4676"/>
                <a:gd name="T90" fmla="*/ 563 w 2501"/>
                <a:gd name="T91" fmla="*/ 3879 h 4676"/>
                <a:gd name="T92" fmla="*/ 676 w 2501"/>
                <a:gd name="T93" fmla="*/ 4373 h 4676"/>
                <a:gd name="T94" fmla="*/ 108 w 2501"/>
                <a:gd name="T95" fmla="*/ 1040 h 4676"/>
                <a:gd name="T96" fmla="*/ 290 w 2501"/>
                <a:gd name="T97" fmla="*/ 926 h 4676"/>
                <a:gd name="T98" fmla="*/ 347 w 2501"/>
                <a:gd name="T99" fmla="*/ 1028 h 4676"/>
                <a:gd name="T100" fmla="*/ 455 w 2501"/>
                <a:gd name="T101" fmla="*/ 1256 h 4676"/>
                <a:gd name="T102" fmla="*/ 296 w 2501"/>
                <a:gd name="T103" fmla="*/ 1261 h 4676"/>
                <a:gd name="T104" fmla="*/ 131 w 2501"/>
                <a:gd name="T105" fmla="*/ 1108 h 4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01" h="4676">
                  <a:moveTo>
                    <a:pt x="949" y="4675"/>
                  </a:moveTo>
                  <a:lnTo>
                    <a:pt x="949" y="4675"/>
                  </a:lnTo>
                  <a:cubicBezTo>
                    <a:pt x="949" y="4658"/>
                    <a:pt x="949" y="4641"/>
                    <a:pt x="955" y="4629"/>
                  </a:cubicBezTo>
                  <a:cubicBezTo>
                    <a:pt x="960" y="4578"/>
                    <a:pt x="1006" y="4521"/>
                    <a:pt x="1034" y="4476"/>
                  </a:cubicBezTo>
                  <a:cubicBezTo>
                    <a:pt x="1051" y="4459"/>
                    <a:pt x="1074" y="4442"/>
                    <a:pt x="1085" y="4419"/>
                  </a:cubicBezTo>
                  <a:cubicBezTo>
                    <a:pt x="1091" y="4396"/>
                    <a:pt x="1091" y="4345"/>
                    <a:pt x="1091" y="4322"/>
                  </a:cubicBezTo>
                  <a:cubicBezTo>
                    <a:pt x="1085" y="4277"/>
                    <a:pt x="1091" y="4146"/>
                    <a:pt x="1136" y="4129"/>
                  </a:cubicBezTo>
                  <a:cubicBezTo>
                    <a:pt x="1165" y="4112"/>
                    <a:pt x="1216" y="4146"/>
                    <a:pt x="1250" y="4112"/>
                  </a:cubicBezTo>
                  <a:cubicBezTo>
                    <a:pt x="1284" y="4072"/>
                    <a:pt x="1227" y="3987"/>
                    <a:pt x="1250" y="3936"/>
                  </a:cubicBezTo>
                  <a:cubicBezTo>
                    <a:pt x="1262" y="3908"/>
                    <a:pt x="1290" y="3879"/>
                    <a:pt x="1318" y="3868"/>
                  </a:cubicBezTo>
                  <a:cubicBezTo>
                    <a:pt x="1341" y="3851"/>
                    <a:pt x="1358" y="3868"/>
                    <a:pt x="1386" y="3868"/>
                  </a:cubicBezTo>
                  <a:lnTo>
                    <a:pt x="1386" y="3868"/>
                  </a:lnTo>
                  <a:cubicBezTo>
                    <a:pt x="1386" y="3862"/>
                    <a:pt x="1381" y="3834"/>
                    <a:pt x="1381" y="3828"/>
                  </a:cubicBezTo>
                  <a:cubicBezTo>
                    <a:pt x="1381" y="3805"/>
                    <a:pt x="1398" y="3771"/>
                    <a:pt x="1409" y="3760"/>
                  </a:cubicBezTo>
                  <a:cubicBezTo>
                    <a:pt x="1455" y="3686"/>
                    <a:pt x="1528" y="3652"/>
                    <a:pt x="1608" y="3629"/>
                  </a:cubicBezTo>
                  <a:cubicBezTo>
                    <a:pt x="1648" y="3618"/>
                    <a:pt x="1687" y="3584"/>
                    <a:pt x="1727" y="3590"/>
                  </a:cubicBezTo>
                  <a:cubicBezTo>
                    <a:pt x="1767" y="3595"/>
                    <a:pt x="1778" y="3601"/>
                    <a:pt x="1807" y="3567"/>
                  </a:cubicBezTo>
                  <a:cubicBezTo>
                    <a:pt x="1830" y="3544"/>
                    <a:pt x="1795" y="3538"/>
                    <a:pt x="1807" y="3510"/>
                  </a:cubicBezTo>
                  <a:cubicBezTo>
                    <a:pt x="1813" y="3493"/>
                    <a:pt x="1858" y="3419"/>
                    <a:pt x="1886" y="3430"/>
                  </a:cubicBezTo>
                  <a:cubicBezTo>
                    <a:pt x="1903" y="3436"/>
                    <a:pt x="1943" y="3408"/>
                    <a:pt x="1949" y="3419"/>
                  </a:cubicBezTo>
                  <a:lnTo>
                    <a:pt x="1955" y="3430"/>
                  </a:lnTo>
                  <a:cubicBezTo>
                    <a:pt x="1977" y="3430"/>
                    <a:pt x="1983" y="3379"/>
                    <a:pt x="2017" y="3357"/>
                  </a:cubicBezTo>
                  <a:cubicBezTo>
                    <a:pt x="2034" y="3351"/>
                    <a:pt x="2057" y="3357"/>
                    <a:pt x="2068" y="3351"/>
                  </a:cubicBezTo>
                  <a:cubicBezTo>
                    <a:pt x="2097" y="3328"/>
                    <a:pt x="2085" y="3305"/>
                    <a:pt x="2125" y="3288"/>
                  </a:cubicBezTo>
                  <a:cubicBezTo>
                    <a:pt x="2216" y="3243"/>
                    <a:pt x="2142" y="3243"/>
                    <a:pt x="2102" y="3192"/>
                  </a:cubicBezTo>
                  <a:cubicBezTo>
                    <a:pt x="2085" y="3175"/>
                    <a:pt x="2125" y="3175"/>
                    <a:pt x="2125" y="3158"/>
                  </a:cubicBezTo>
                  <a:cubicBezTo>
                    <a:pt x="2125" y="3152"/>
                    <a:pt x="2091" y="3141"/>
                    <a:pt x="2085" y="3135"/>
                  </a:cubicBezTo>
                  <a:cubicBezTo>
                    <a:pt x="2017" y="3095"/>
                    <a:pt x="1983" y="3084"/>
                    <a:pt x="1909" y="3067"/>
                  </a:cubicBezTo>
                  <a:cubicBezTo>
                    <a:pt x="1830" y="3055"/>
                    <a:pt x="1795" y="2982"/>
                    <a:pt x="1744" y="2931"/>
                  </a:cubicBezTo>
                  <a:cubicBezTo>
                    <a:pt x="1716" y="2879"/>
                    <a:pt x="1517" y="2590"/>
                    <a:pt x="1619" y="2561"/>
                  </a:cubicBezTo>
                  <a:cubicBezTo>
                    <a:pt x="1625" y="2539"/>
                    <a:pt x="1557" y="2425"/>
                    <a:pt x="1545" y="2391"/>
                  </a:cubicBezTo>
                  <a:cubicBezTo>
                    <a:pt x="1517" y="2345"/>
                    <a:pt x="1500" y="2294"/>
                    <a:pt x="1483" y="2249"/>
                  </a:cubicBezTo>
                  <a:cubicBezTo>
                    <a:pt x="1466" y="2209"/>
                    <a:pt x="1477" y="2192"/>
                    <a:pt x="1494" y="2164"/>
                  </a:cubicBezTo>
                  <a:cubicBezTo>
                    <a:pt x="1506" y="2146"/>
                    <a:pt x="1489" y="2112"/>
                    <a:pt x="1489" y="2095"/>
                  </a:cubicBezTo>
                  <a:cubicBezTo>
                    <a:pt x="1483" y="2056"/>
                    <a:pt x="1494" y="2022"/>
                    <a:pt x="1517" y="1987"/>
                  </a:cubicBezTo>
                  <a:cubicBezTo>
                    <a:pt x="1540" y="1960"/>
                    <a:pt x="1540" y="1903"/>
                    <a:pt x="1563" y="1881"/>
                  </a:cubicBezTo>
                  <a:cubicBezTo>
                    <a:pt x="1574" y="1829"/>
                    <a:pt x="1619" y="1852"/>
                    <a:pt x="1631" y="1801"/>
                  </a:cubicBezTo>
                  <a:cubicBezTo>
                    <a:pt x="1648" y="1716"/>
                    <a:pt x="1682" y="1631"/>
                    <a:pt x="1739" y="1557"/>
                  </a:cubicBezTo>
                  <a:cubicBezTo>
                    <a:pt x="1784" y="1500"/>
                    <a:pt x="1869" y="1426"/>
                    <a:pt x="1886" y="1358"/>
                  </a:cubicBezTo>
                  <a:cubicBezTo>
                    <a:pt x="1886" y="1352"/>
                    <a:pt x="1886" y="1335"/>
                    <a:pt x="1886" y="1324"/>
                  </a:cubicBezTo>
                  <a:cubicBezTo>
                    <a:pt x="1892" y="1324"/>
                    <a:pt x="1892" y="1324"/>
                    <a:pt x="1892" y="1324"/>
                  </a:cubicBezTo>
                  <a:cubicBezTo>
                    <a:pt x="1932" y="1318"/>
                    <a:pt x="1926" y="1256"/>
                    <a:pt x="1943" y="1216"/>
                  </a:cubicBezTo>
                  <a:cubicBezTo>
                    <a:pt x="1955" y="1182"/>
                    <a:pt x="1994" y="1187"/>
                    <a:pt x="2023" y="1165"/>
                  </a:cubicBezTo>
                  <a:cubicBezTo>
                    <a:pt x="2074" y="1125"/>
                    <a:pt x="2068" y="1040"/>
                    <a:pt x="2097" y="983"/>
                  </a:cubicBezTo>
                  <a:cubicBezTo>
                    <a:pt x="2108" y="960"/>
                    <a:pt x="2136" y="954"/>
                    <a:pt x="2159" y="949"/>
                  </a:cubicBezTo>
                  <a:cubicBezTo>
                    <a:pt x="2205" y="937"/>
                    <a:pt x="2199" y="920"/>
                    <a:pt x="2216" y="881"/>
                  </a:cubicBezTo>
                  <a:cubicBezTo>
                    <a:pt x="2273" y="812"/>
                    <a:pt x="2341" y="756"/>
                    <a:pt x="2375" y="670"/>
                  </a:cubicBezTo>
                  <a:cubicBezTo>
                    <a:pt x="2409" y="579"/>
                    <a:pt x="2460" y="517"/>
                    <a:pt x="2500" y="432"/>
                  </a:cubicBezTo>
                  <a:lnTo>
                    <a:pt x="2500" y="432"/>
                  </a:lnTo>
                  <a:cubicBezTo>
                    <a:pt x="2432" y="403"/>
                    <a:pt x="2432" y="403"/>
                    <a:pt x="2432" y="403"/>
                  </a:cubicBezTo>
                  <a:cubicBezTo>
                    <a:pt x="2398" y="386"/>
                    <a:pt x="2415" y="386"/>
                    <a:pt x="2409" y="352"/>
                  </a:cubicBezTo>
                  <a:cubicBezTo>
                    <a:pt x="2409" y="341"/>
                    <a:pt x="2386" y="307"/>
                    <a:pt x="2381" y="301"/>
                  </a:cubicBezTo>
                  <a:cubicBezTo>
                    <a:pt x="2358" y="278"/>
                    <a:pt x="2301" y="301"/>
                    <a:pt x="2273" y="284"/>
                  </a:cubicBezTo>
                  <a:cubicBezTo>
                    <a:pt x="2239" y="267"/>
                    <a:pt x="2222" y="261"/>
                    <a:pt x="2210" y="222"/>
                  </a:cubicBezTo>
                  <a:cubicBezTo>
                    <a:pt x="2205" y="199"/>
                    <a:pt x="2261" y="142"/>
                    <a:pt x="2199" y="142"/>
                  </a:cubicBezTo>
                  <a:cubicBezTo>
                    <a:pt x="2176" y="142"/>
                    <a:pt x="2165" y="148"/>
                    <a:pt x="2165" y="119"/>
                  </a:cubicBezTo>
                  <a:cubicBezTo>
                    <a:pt x="2165" y="79"/>
                    <a:pt x="2136" y="114"/>
                    <a:pt x="2119" y="102"/>
                  </a:cubicBezTo>
                  <a:cubicBezTo>
                    <a:pt x="2085" y="97"/>
                    <a:pt x="2085" y="97"/>
                    <a:pt x="2085" y="97"/>
                  </a:cubicBezTo>
                  <a:lnTo>
                    <a:pt x="2085" y="97"/>
                  </a:lnTo>
                  <a:cubicBezTo>
                    <a:pt x="2063" y="108"/>
                    <a:pt x="2063" y="108"/>
                    <a:pt x="2063" y="108"/>
                  </a:cubicBezTo>
                  <a:cubicBezTo>
                    <a:pt x="2051" y="114"/>
                    <a:pt x="2040" y="119"/>
                    <a:pt x="2028" y="114"/>
                  </a:cubicBezTo>
                  <a:cubicBezTo>
                    <a:pt x="2017" y="108"/>
                    <a:pt x="2017" y="102"/>
                    <a:pt x="2006" y="102"/>
                  </a:cubicBezTo>
                  <a:cubicBezTo>
                    <a:pt x="1983" y="108"/>
                    <a:pt x="1966" y="131"/>
                    <a:pt x="1943" y="142"/>
                  </a:cubicBezTo>
                  <a:cubicBezTo>
                    <a:pt x="1943" y="153"/>
                    <a:pt x="1932" y="153"/>
                    <a:pt x="1926" y="153"/>
                  </a:cubicBezTo>
                  <a:cubicBezTo>
                    <a:pt x="1892" y="108"/>
                    <a:pt x="1909" y="97"/>
                    <a:pt x="1835" y="97"/>
                  </a:cubicBezTo>
                  <a:cubicBezTo>
                    <a:pt x="1795" y="97"/>
                    <a:pt x="1722" y="68"/>
                    <a:pt x="1705" y="28"/>
                  </a:cubicBezTo>
                  <a:cubicBezTo>
                    <a:pt x="1699" y="23"/>
                    <a:pt x="1699" y="0"/>
                    <a:pt x="1687" y="0"/>
                  </a:cubicBezTo>
                  <a:cubicBezTo>
                    <a:pt x="1648" y="0"/>
                    <a:pt x="1619" y="23"/>
                    <a:pt x="1608" y="63"/>
                  </a:cubicBezTo>
                  <a:cubicBezTo>
                    <a:pt x="1585" y="119"/>
                    <a:pt x="1597" y="153"/>
                    <a:pt x="1528" y="187"/>
                  </a:cubicBezTo>
                  <a:cubicBezTo>
                    <a:pt x="1483" y="210"/>
                    <a:pt x="1494" y="193"/>
                    <a:pt x="1455" y="182"/>
                  </a:cubicBezTo>
                  <a:cubicBezTo>
                    <a:pt x="1404" y="165"/>
                    <a:pt x="1426" y="227"/>
                    <a:pt x="1415" y="250"/>
                  </a:cubicBezTo>
                  <a:cubicBezTo>
                    <a:pt x="1398" y="284"/>
                    <a:pt x="1483" y="290"/>
                    <a:pt x="1500" y="290"/>
                  </a:cubicBezTo>
                  <a:lnTo>
                    <a:pt x="1517" y="284"/>
                  </a:lnTo>
                  <a:cubicBezTo>
                    <a:pt x="1528" y="284"/>
                    <a:pt x="1517" y="341"/>
                    <a:pt x="1517" y="347"/>
                  </a:cubicBezTo>
                  <a:cubicBezTo>
                    <a:pt x="1517" y="364"/>
                    <a:pt x="1511" y="443"/>
                    <a:pt x="1517" y="449"/>
                  </a:cubicBezTo>
                  <a:cubicBezTo>
                    <a:pt x="1540" y="455"/>
                    <a:pt x="1557" y="489"/>
                    <a:pt x="1534" y="506"/>
                  </a:cubicBezTo>
                  <a:cubicBezTo>
                    <a:pt x="1517" y="523"/>
                    <a:pt x="1489" y="517"/>
                    <a:pt x="1477" y="528"/>
                  </a:cubicBezTo>
                  <a:cubicBezTo>
                    <a:pt x="1449" y="557"/>
                    <a:pt x="1472" y="574"/>
                    <a:pt x="1483" y="597"/>
                  </a:cubicBezTo>
                  <a:cubicBezTo>
                    <a:pt x="1489" y="614"/>
                    <a:pt x="1540" y="659"/>
                    <a:pt x="1534" y="670"/>
                  </a:cubicBezTo>
                  <a:cubicBezTo>
                    <a:pt x="1534" y="676"/>
                    <a:pt x="1494" y="699"/>
                    <a:pt x="1483" y="704"/>
                  </a:cubicBezTo>
                  <a:cubicBezTo>
                    <a:pt x="1455" y="733"/>
                    <a:pt x="1449" y="761"/>
                    <a:pt x="1409" y="773"/>
                  </a:cubicBezTo>
                  <a:cubicBezTo>
                    <a:pt x="1381" y="784"/>
                    <a:pt x="1409" y="818"/>
                    <a:pt x="1409" y="835"/>
                  </a:cubicBezTo>
                  <a:cubicBezTo>
                    <a:pt x="1409" y="875"/>
                    <a:pt x="1284" y="903"/>
                    <a:pt x="1256" y="892"/>
                  </a:cubicBezTo>
                  <a:cubicBezTo>
                    <a:pt x="1244" y="886"/>
                    <a:pt x="1227" y="869"/>
                    <a:pt x="1216" y="869"/>
                  </a:cubicBezTo>
                  <a:cubicBezTo>
                    <a:pt x="1199" y="903"/>
                    <a:pt x="1193" y="949"/>
                    <a:pt x="1182" y="988"/>
                  </a:cubicBezTo>
                  <a:cubicBezTo>
                    <a:pt x="1171" y="1040"/>
                    <a:pt x="1148" y="1051"/>
                    <a:pt x="1119" y="1091"/>
                  </a:cubicBezTo>
                  <a:cubicBezTo>
                    <a:pt x="1102" y="1119"/>
                    <a:pt x="1125" y="1136"/>
                    <a:pt x="1125" y="1159"/>
                  </a:cubicBezTo>
                  <a:cubicBezTo>
                    <a:pt x="1114" y="1159"/>
                    <a:pt x="1102" y="1159"/>
                    <a:pt x="1085" y="1159"/>
                  </a:cubicBezTo>
                  <a:cubicBezTo>
                    <a:pt x="1040" y="1222"/>
                    <a:pt x="977" y="1182"/>
                    <a:pt x="943" y="1238"/>
                  </a:cubicBezTo>
                  <a:cubicBezTo>
                    <a:pt x="915" y="1284"/>
                    <a:pt x="852" y="1290"/>
                    <a:pt x="847" y="1324"/>
                  </a:cubicBezTo>
                  <a:cubicBezTo>
                    <a:pt x="841" y="1352"/>
                    <a:pt x="852" y="1409"/>
                    <a:pt x="869" y="1426"/>
                  </a:cubicBezTo>
                  <a:cubicBezTo>
                    <a:pt x="875" y="1432"/>
                    <a:pt x="904" y="1454"/>
                    <a:pt x="898" y="1460"/>
                  </a:cubicBezTo>
                  <a:cubicBezTo>
                    <a:pt x="898" y="1460"/>
                    <a:pt x="904" y="1460"/>
                    <a:pt x="898" y="1460"/>
                  </a:cubicBezTo>
                  <a:cubicBezTo>
                    <a:pt x="898" y="1466"/>
                    <a:pt x="858" y="1477"/>
                    <a:pt x="852" y="1483"/>
                  </a:cubicBezTo>
                  <a:cubicBezTo>
                    <a:pt x="841" y="1494"/>
                    <a:pt x="818" y="1517"/>
                    <a:pt x="801" y="1517"/>
                  </a:cubicBezTo>
                  <a:cubicBezTo>
                    <a:pt x="801" y="1506"/>
                    <a:pt x="773" y="1483"/>
                    <a:pt x="762" y="1472"/>
                  </a:cubicBezTo>
                  <a:cubicBezTo>
                    <a:pt x="756" y="1460"/>
                    <a:pt x="773" y="1432"/>
                    <a:pt x="762" y="1420"/>
                  </a:cubicBezTo>
                  <a:cubicBezTo>
                    <a:pt x="762" y="1398"/>
                    <a:pt x="773" y="1364"/>
                    <a:pt x="750" y="1341"/>
                  </a:cubicBezTo>
                  <a:cubicBezTo>
                    <a:pt x="733" y="1324"/>
                    <a:pt x="676" y="1324"/>
                    <a:pt x="671" y="1301"/>
                  </a:cubicBezTo>
                  <a:cubicBezTo>
                    <a:pt x="642" y="1295"/>
                    <a:pt x="625" y="1312"/>
                    <a:pt x="591" y="1307"/>
                  </a:cubicBezTo>
                  <a:cubicBezTo>
                    <a:pt x="585" y="1284"/>
                    <a:pt x="540" y="1312"/>
                    <a:pt x="528" y="1318"/>
                  </a:cubicBezTo>
                  <a:cubicBezTo>
                    <a:pt x="477" y="1312"/>
                    <a:pt x="477" y="1312"/>
                    <a:pt x="477" y="1312"/>
                  </a:cubicBezTo>
                  <a:lnTo>
                    <a:pt x="477" y="1312"/>
                  </a:lnTo>
                  <a:cubicBezTo>
                    <a:pt x="460" y="1341"/>
                    <a:pt x="398" y="1335"/>
                    <a:pt x="392" y="1369"/>
                  </a:cubicBezTo>
                  <a:cubicBezTo>
                    <a:pt x="392" y="1381"/>
                    <a:pt x="398" y="1392"/>
                    <a:pt x="404" y="1403"/>
                  </a:cubicBezTo>
                  <a:cubicBezTo>
                    <a:pt x="426" y="1454"/>
                    <a:pt x="392" y="1506"/>
                    <a:pt x="392" y="1551"/>
                  </a:cubicBezTo>
                  <a:cubicBezTo>
                    <a:pt x="392" y="1602"/>
                    <a:pt x="318" y="1642"/>
                    <a:pt x="318" y="1693"/>
                  </a:cubicBezTo>
                  <a:cubicBezTo>
                    <a:pt x="341" y="1761"/>
                    <a:pt x="307" y="1818"/>
                    <a:pt x="233" y="1778"/>
                  </a:cubicBezTo>
                  <a:cubicBezTo>
                    <a:pt x="148" y="1727"/>
                    <a:pt x="125" y="1932"/>
                    <a:pt x="63" y="1960"/>
                  </a:cubicBezTo>
                  <a:cubicBezTo>
                    <a:pt x="23" y="1977"/>
                    <a:pt x="40" y="2044"/>
                    <a:pt x="28" y="2078"/>
                  </a:cubicBezTo>
                  <a:cubicBezTo>
                    <a:pt x="0" y="2164"/>
                    <a:pt x="17" y="2158"/>
                    <a:pt x="85" y="2215"/>
                  </a:cubicBezTo>
                  <a:cubicBezTo>
                    <a:pt x="102" y="2260"/>
                    <a:pt x="97" y="2254"/>
                    <a:pt x="142" y="2254"/>
                  </a:cubicBezTo>
                  <a:cubicBezTo>
                    <a:pt x="154" y="2260"/>
                    <a:pt x="182" y="2294"/>
                    <a:pt x="199" y="2306"/>
                  </a:cubicBezTo>
                  <a:cubicBezTo>
                    <a:pt x="233" y="2317"/>
                    <a:pt x="267" y="2317"/>
                    <a:pt x="296" y="2323"/>
                  </a:cubicBezTo>
                  <a:cubicBezTo>
                    <a:pt x="347" y="2340"/>
                    <a:pt x="381" y="2351"/>
                    <a:pt x="432" y="2357"/>
                  </a:cubicBezTo>
                  <a:cubicBezTo>
                    <a:pt x="472" y="2357"/>
                    <a:pt x="421" y="2521"/>
                    <a:pt x="421" y="2550"/>
                  </a:cubicBezTo>
                  <a:cubicBezTo>
                    <a:pt x="421" y="2590"/>
                    <a:pt x="375" y="2607"/>
                    <a:pt x="369" y="2641"/>
                  </a:cubicBezTo>
                  <a:cubicBezTo>
                    <a:pt x="364" y="2652"/>
                    <a:pt x="358" y="2675"/>
                    <a:pt x="347" y="2681"/>
                  </a:cubicBezTo>
                  <a:cubicBezTo>
                    <a:pt x="335" y="2698"/>
                    <a:pt x="335" y="2720"/>
                    <a:pt x="330" y="2737"/>
                  </a:cubicBezTo>
                  <a:cubicBezTo>
                    <a:pt x="341" y="2771"/>
                    <a:pt x="324" y="2789"/>
                    <a:pt x="364" y="2805"/>
                  </a:cubicBezTo>
                  <a:cubicBezTo>
                    <a:pt x="404" y="2823"/>
                    <a:pt x="421" y="2879"/>
                    <a:pt x="449" y="2913"/>
                  </a:cubicBezTo>
                  <a:cubicBezTo>
                    <a:pt x="483" y="2965"/>
                    <a:pt x="472" y="2953"/>
                    <a:pt x="534" y="2959"/>
                  </a:cubicBezTo>
                  <a:cubicBezTo>
                    <a:pt x="557" y="2965"/>
                    <a:pt x="608" y="2959"/>
                    <a:pt x="625" y="2948"/>
                  </a:cubicBezTo>
                  <a:cubicBezTo>
                    <a:pt x="642" y="2936"/>
                    <a:pt x="699" y="2919"/>
                    <a:pt x="699" y="2953"/>
                  </a:cubicBezTo>
                  <a:cubicBezTo>
                    <a:pt x="705" y="2993"/>
                    <a:pt x="739" y="3010"/>
                    <a:pt x="739" y="3061"/>
                  </a:cubicBezTo>
                  <a:cubicBezTo>
                    <a:pt x="739" y="3078"/>
                    <a:pt x="739" y="3101"/>
                    <a:pt x="739" y="3118"/>
                  </a:cubicBezTo>
                  <a:cubicBezTo>
                    <a:pt x="744" y="3146"/>
                    <a:pt x="767" y="3181"/>
                    <a:pt x="727" y="3192"/>
                  </a:cubicBezTo>
                  <a:cubicBezTo>
                    <a:pt x="693" y="3198"/>
                    <a:pt x="705" y="3215"/>
                    <a:pt x="716" y="3237"/>
                  </a:cubicBezTo>
                  <a:cubicBezTo>
                    <a:pt x="739" y="3266"/>
                    <a:pt x="767" y="3408"/>
                    <a:pt x="688" y="3391"/>
                  </a:cubicBezTo>
                  <a:cubicBezTo>
                    <a:pt x="642" y="3396"/>
                    <a:pt x="642" y="3396"/>
                    <a:pt x="642" y="3396"/>
                  </a:cubicBezTo>
                  <a:lnTo>
                    <a:pt x="642" y="3396"/>
                  </a:lnTo>
                  <a:cubicBezTo>
                    <a:pt x="642" y="3425"/>
                    <a:pt x="642" y="3425"/>
                    <a:pt x="642" y="3425"/>
                  </a:cubicBezTo>
                  <a:cubicBezTo>
                    <a:pt x="636" y="3430"/>
                    <a:pt x="636" y="3436"/>
                    <a:pt x="636" y="3448"/>
                  </a:cubicBezTo>
                  <a:cubicBezTo>
                    <a:pt x="636" y="3459"/>
                    <a:pt x="642" y="3470"/>
                    <a:pt x="642" y="3482"/>
                  </a:cubicBezTo>
                  <a:cubicBezTo>
                    <a:pt x="648" y="3504"/>
                    <a:pt x="654" y="3544"/>
                    <a:pt x="636" y="3561"/>
                  </a:cubicBezTo>
                  <a:cubicBezTo>
                    <a:pt x="631" y="3590"/>
                    <a:pt x="625" y="3607"/>
                    <a:pt x="631" y="3635"/>
                  </a:cubicBezTo>
                  <a:cubicBezTo>
                    <a:pt x="642" y="3658"/>
                    <a:pt x="597" y="3692"/>
                    <a:pt x="580" y="3703"/>
                  </a:cubicBezTo>
                  <a:cubicBezTo>
                    <a:pt x="540" y="3732"/>
                    <a:pt x="517" y="3868"/>
                    <a:pt x="563" y="3879"/>
                  </a:cubicBezTo>
                  <a:cubicBezTo>
                    <a:pt x="608" y="3891"/>
                    <a:pt x="636" y="3885"/>
                    <a:pt x="665" y="3930"/>
                  </a:cubicBezTo>
                  <a:cubicBezTo>
                    <a:pt x="727" y="4055"/>
                    <a:pt x="608" y="4152"/>
                    <a:pt x="608" y="4260"/>
                  </a:cubicBezTo>
                  <a:cubicBezTo>
                    <a:pt x="608" y="4305"/>
                    <a:pt x="654" y="4334"/>
                    <a:pt x="676" y="4373"/>
                  </a:cubicBezTo>
                  <a:cubicBezTo>
                    <a:pt x="722" y="4447"/>
                    <a:pt x="762" y="4550"/>
                    <a:pt x="830" y="4607"/>
                  </a:cubicBezTo>
                  <a:cubicBezTo>
                    <a:pt x="869" y="4641"/>
                    <a:pt x="904" y="4652"/>
                    <a:pt x="949" y="4675"/>
                  </a:cubicBezTo>
                  <a:close/>
                  <a:moveTo>
                    <a:pt x="108" y="1040"/>
                  </a:moveTo>
                  <a:lnTo>
                    <a:pt x="108" y="1040"/>
                  </a:lnTo>
                  <a:cubicBezTo>
                    <a:pt x="188" y="1051"/>
                    <a:pt x="188" y="1051"/>
                    <a:pt x="188" y="1051"/>
                  </a:cubicBezTo>
                  <a:cubicBezTo>
                    <a:pt x="307" y="1079"/>
                    <a:pt x="210" y="949"/>
                    <a:pt x="290" y="926"/>
                  </a:cubicBezTo>
                  <a:cubicBezTo>
                    <a:pt x="296" y="926"/>
                    <a:pt x="296" y="926"/>
                    <a:pt x="296" y="926"/>
                  </a:cubicBezTo>
                  <a:cubicBezTo>
                    <a:pt x="296" y="954"/>
                    <a:pt x="296" y="972"/>
                    <a:pt x="313" y="988"/>
                  </a:cubicBezTo>
                  <a:cubicBezTo>
                    <a:pt x="324" y="1006"/>
                    <a:pt x="341" y="1011"/>
                    <a:pt x="347" y="1028"/>
                  </a:cubicBezTo>
                  <a:cubicBezTo>
                    <a:pt x="364" y="1074"/>
                    <a:pt x="358" y="1091"/>
                    <a:pt x="421" y="1079"/>
                  </a:cubicBezTo>
                  <a:cubicBezTo>
                    <a:pt x="466" y="1074"/>
                    <a:pt x="540" y="1125"/>
                    <a:pt x="557" y="1165"/>
                  </a:cubicBezTo>
                  <a:cubicBezTo>
                    <a:pt x="580" y="1210"/>
                    <a:pt x="489" y="1244"/>
                    <a:pt x="455" y="1256"/>
                  </a:cubicBezTo>
                  <a:lnTo>
                    <a:pt x="455" y="1256"/>
                  </a:lnTo>
                  <a:cubicBezTo>
                    <a:pt x="398" y="1267"/>
                    <a:pt x="398" y="1267"/>
                    <a:pt x="398" y="1267"/>
                  </a:cubicBezTo>
                  <a:cubicBezTo>
                    <a:pt x="358" y="1278"/>
                    <a:pt x="330" y="1278"/>
                    <a:pt x="296" y="1261"/>
                  </a:cubicBezTo>
                  <a:cubicBezTo>
                    <a:pt x="262" y="1250"/>
                    <a:pt x="216" y="1256"/>
                    <a:pt x="193" y="1238"/>
                  </a:cubicBezTo>
                  <a:cubicBezTo>
                    <a:pt x="176" y="1227"/>
                    <a:pt x="182" y="1199"/>
                    <a:pt x="176" y="1182"/>
                  </a:cubicBezTo>
                  <a:cubicBezTo>
                    <a:pt x="171" y="1159"/>
                    <a:pt x="131" y="1131"/>
                    <a:pt x="131" y="1108"/>
                  </a:cubicBezTo>
                  <a:cubicBezTo>
                    <a:pt x="131" y="1096"/>
                    <a:pt x="131" y="1091"/>
                    <a:pt x="119" y="1085"/>
                  </a:cubicBezTo>
                  <a:cubicBezTo>
                    <a:pt x="97" y="1068"/>
                    <a:pt x="97" y="1057"/>
                    <a:pt x="108" y="1040"/>
                  </a:cubicBezTo>
                  <a:close/>
                </a:path>
              </a:pathLst>
            </a:custGeom>
            <a:solidFill>
              <a:schemeClr val="accent3"/>
            </a:solid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57" name="Freeform 161">
              <a:extLst>
                <a:ext uri="{FF2B5EF4-FFF2-40B4-BE49-F238E27FC236}">
                  <a16:creationId xmlns:a16="http://schemas.microsoft.com/office/drawing/2014/main" id="{4430FAEF-715D-E648-9703-C97819294210}"/>
                </a:ext>
              </a:extLst>
            </p:cNvPr>
            <p:cNvSpPr>
              <a:spLocks noChangeArrowheads="1"/>
            </p:cNvSpPr>
            <p:nvPr/>
          </p:nvSpPr>
          <p:spPr bwMode="auto">
            <a:xfrm>
              <a:off x="13228745" y="6771267"/>
              <a:ext cx="2452383" cy="2806392"/>
            </a:xfrm>
            <a:custGeom>
              <a:avLst/>
              <a:gdLst>
                <a:gd name="T0" fmla="*/ 2653 w 3546"/>
                <a:gd name="T1" fmla="*/ 710 h 4057"/>
                <a:gd name="T2" fmla="*/ 2658 w 3546"/>
                <a:gd name="T3" fmla="*/ 994 h 4057"/>
                <a:gd name="T4" fmla="*/ 2755 w 3546"/>
                <a:gd name="T5" fmla="*/ 1193 h 4057"/>
                <a:gd name="T6" fmla="*/ 2903 w 3546"/>
                <a:gd name="T7" fmla="*/ 1125 h 4057"/>
                <a:gd name="T8" fmla="*/ 2914 w 3546"/>
                <a:gd name="T9" fmla="*/ 1347 h 4057"/>
                <a:gd name="T10" fmla="*/ 3062 w 3546"/>
                <a:gd name="T11" fmla="*/ 1647 h 4057"/>
                <a:gd name="T12" fmla="*/ 3477 w 3546"/>
                <a:gd name="T13" fmla="*/ 1681 h 4057"/>
                <a:gd name="T14" fmla="*/ 3397 w 3546"/>
                <a:gd name="T15" fmla="*/ 1891 h 4057"/>
                <a:gd name="T16" fmla="*/ 3397 w 3546"/>
                <a:gd name="T17" fmla="*/ 2101 h 4057"/>
                <a:gd name="T18" fmla="*/ 3295 w 3546"/>
                <a:gd name="T19" fmla="*/ 2334 h 4057"/>
                <a:gd name="T20" fmla="*/ 3272 w 3546"/>
                <a:gd name="T21" fmla="*/ 2476 h 4057"/>
                <a:gd name="T22" fmla="*/ 3158 w 3546"/>
                <a:gd name="T23" fmla="*/ 2703 h 4057"/>
                <a:gd name="T24" fmla="*/ 3039 w 3546"/>
                <a:gd name="T25" fmla="*/ 2828 h 4057"/>
                <a:gd name="T26" fmla="*/ 2766 w 3546"/>
                <a:gd name="T27" fmla="*/ 2999 h 4057"/>
                <a:gd name="T28" fmla="*/ 2431 w 3546"/>
                <a:gd name="T29" fmla="*/ 3266 h 4057"/>
                <a:gd name="T30" fmla="*/ 2437 w 3546"/>
                <a:gd name="T31" fmla="*/ 3493 h 4057"/>
                <a:gd name="T32" fmla="*/ 2392 w 3546"/>
                <a:gd name="T33" fmla="*/ 3754 h 4057"/>
                <a:gd name="T34" fmla="*/ 2159 w 3546"/>
                <a:gd name="T35" fmla="*/ 3681 h 4057"/>
                <a:gd name="T36" fmla="*/ 1903 w 3546"/>
                <a:gd name="T37" fmla="*/ 3965 h 4057"/>
                <a:gd name="T38" fmla="*/ 1568 w 3546"/>
                <a:gd name="T39" fmla="*/ 4010 h 4057"/>
                <a:gd name="T40" fmla="*/ 1323 w 3546"/>
                <a:gd name="T41" fmla="*/ 3897 h 4057"/>
                <a:gd name="T42" fmla="*/ 1107 w 3546"/>
                <a:gd name="T43" fmla="*/ 3806 h 4057"/>
                <a:gd name="T44" fmla="*/ 880 w 3546"/>
                <a:gd name="T45" fmla="*/ 3686 h 4057"/>
                <a:gd name="T46" fmla="*/ 687 w 3546"/>
                <a:gd name="T47" fmla="*/ 3635 h 4057"/>
                <a:gd name="T48" fmla="*/ 420 w 3546"/>
                <a:gd name="T49" fmla="*/ 3459 h 4057"/>
                <a:gd name="T50" fmla="*/ 289 w 3546"/>
                <a:gd name="T51" fmla="*/ 3289 h 4057"/>
                <a:gd name="T52" fmla="*/ 272 w 3546"/>
                <a:gd name="T53" fmla="*/ 3152 h 4057"/>
                <a:gd name="T54" fmla="*/ 329 w 3546"/>
                <a:gd name="T55" fmla="*/ 2970 h 4057"/>
                <a:gd name="T56" fmla="*/ 414 w 3546"/>
                <a:gd name="T57" fmla="*/ 2766 h 4057"/>
                <a:gd name="T58" fmla="*/ 608 w 3546"/>
                <a:gd name="T59" fmla="*/ 2556 h 4057"/>
                <a:gd name="T60" fmla="*/ 710 w 3546"/>
                <a:gd name="T61" fmla="*/ 2345 h 4057"/>
                <a:gd name="T62" fmla="*/ 483 w 3546"/>
                <a:gd name="T63" fmla="*/ 2209 h 4057"/>
                <a:gd name="T64" fmla="*/ 335 w 3546"/>
                <a:gd name="T65" fmla="*/ 1925 h 4057"/>
                <a:gd name="T66" fmla="*/ 284 w 3546"/>
                <a:gd name="T67" fmla="*/ 1664 h 4057"/>
                <a:gd name="T68" fmla="*/ 62 w 3546"/>
                <a:gd name="T69" fmla="*/ 1472 h 4057"/>
                <a:gd name="T70" fmla="*/ 113 w 3546"/>
                <a:gd name="T71" fmla="*/ 1352 h 4057"/>
                <a:gd name="T72" fmla="*/ 460 w 3546"/>
                <a:gd name="T73" fmla="*/ 1364 h 4057"/>
                <a:gd name="T74" fmla="*/ 647 w 3546"/>
                <a:gd name="T75" fmla="*/ 1301 h 4057"/>
                <a:gd name="T76" fmla="*/ 698 w 3546"/>
                <a:gd name="T77" fmla="*/ 1085 h 4057"/>
                <a:gd name="T78" fmla="*/ 784 w 3546"/>
                <a:gd name="T79" fmla="*/ 710 h 4057"/>
                <a:gd name="T80" fmla="*/ 630 w 3546"/>
                <a:gd name="T81" fmla="*/ 477 h 4057"/>
                <a:gd name="T82" fmla="*/ 812 w 3546"/>
                <a:gd name="T83" fmla="*/ 381 h 4057"/>
                <a:gd name="T84" fmla="*/ 1011 w 3546"/>
                <a:gd name="T85" fmla="*/ 375 h 4057"/>
                <a:gd name="T86" fmla="*/ 1249 w 3546"/>
                <a:gd name="T87" fmla="*/ 244 h 4057"/>
                <a:gd name="T88" fmla="*/ 1483 w 3546"/>
                <a:gd name="T89" fmla="*/ 97 h 4057"/>
                <a:gd name="T90" fmla="*/ 1744 w 3546"/>
                <a:gd name="T91" fmla="*/ 142 h 4057"/>
                <a:gd name="T92" fmla="*/ 2005 w 3546"/>
                <a:gd name="T93" fmla="*/ 324 h 4057"/>
                <a:gd name="T94" fmla="*/ 2136 w 3546"/>
                <a:gd name="T95" fmla="*/ 307 h 4057"/>
                <a:gd name="T96" fmla="*/ 2374 w 3546"/>
                <a:gd name="T97" fmla="*/ 460 h 4057"/>
                <a:gd name="T98" fmla="*/ 2624 w 3546"/>
                <a:gd name="T99" fmla="*/ 404 h 4057"/>
                <a:gd name="T100" fmla="*/ 2670 w 3546"/>
                <a:gd name="T101" fmla="*/ 574 h 4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46" h="4057">
                  <a:moveTo>
                    <a:pt x="2698" y="625"/>
                  </a:moveTo>
                  <a:lnTo>
                    <a:pt x="2698" y="625"/>
                  </a:lnTo>
                  <a:cubicBezTo>
                    <a:pt x="2658" y="648"/>
                    <a:pt x="2658" y="648"/>
                    <a:pt x="2658" y="648"/>
                  </a:cubicBezTo>
                  <a:cubicBezTo>
                    <a:pt x="2664" y="665"/>
                    <a:pt x="2653" y="693"/>
                    <a:pt x="2653" y="710"/>
                  </a:cubicBezTo>
                  <a:cubicBezTo>
                    <a:pt x="2653" y="750"/>
                    <a:pt x="2664" y="778"/>
                    <a:pt x="2658" y="813"/>
                  </a:cubicBezTo>
                  <a:cubicBezTo>
                    <a:pt x="2653" y="852"/>
                    <a:pt x="2642" y="886"/>
                    <a:pt x="2630" y="921"/>
                  </a:cubicBezTo>
                  <a:cubicBezTo>
                    <a:pt x="2624" y="932"/>
                    <a:pt x="2602" y="1000"/>
                    <a:pt x="2619" y="1006"/>
                  </a:cubicBezTo>
                  <a:cubicBezTo>
                    <a:pt x="2630" y="1006"/>
                    <a:pt x="2642" y="1000"/>
                    <a:pt x="2658" y="994"/>
                  </a:cubicBezTo>
                  <a:cubicBezTo>
                    <a:pt x="2676" y="989"/>
                    <a:pt x="2704" y="983"/>
                    <a:pt x="2721" y="994"/>
                  </a:cubicBezTo>
                  <a:cubicBezTo>
                    <a:pt x="2744" y="1006"/>
                    <a:pt x="2727" y="1108"/>
                    <a:pt x="2721" y="1131"/>
                  </a:cubicBezTo>
                  <a:cubicBezTo>
                    <a:pt x="2715" y="1165"/>
                    <a:pt x="2715" y="1165"/>
                    <a:pt x="2715" y="1165"/>
                  </a:cubicBezTo>
                  <a:cubicBezTo>
                    <a:pt x="2755" y="1193"/>
                    <a:pt x="2755" y="1193"/>
                    <a:pt x="2755" y="1193"/>
                  </a:cubicBezTo>
                  <a:cubicBezTo>
                    <a:pt x="2795" y="1187"/>
                    <a:pt x="2795" y="1187"/>
                    <a:pt x="2795" y="1187"/>
                  </a:cubicBezTo>
                  <a:cubicBezTo>
                    <a:pt x="2835" y="1159"/>
                    <a:pt x="2835" y="1159"/>
                    <a:pt x="2835" y="1159"/>
                  </a:cubicBezTo>
                  <a:cubicBezTo>
                    <a:pt x="2874" y="1131"/>
                    <a:pt x="2874" y="1131"/>
                    <a:pt x="2874" y="1131"/>
                  </a:cubicBezTo>
                  <a:cubicBezTo>
                    <a:pt x="2903" y="1125"/>
                    <a:pt x="2903" y="1125"/>
                    <a:pt x="2903" y="1125"/>
                  </a:cubicBezTo>
                  <a:cubicBezTo>
                    <a:pt x="2908" y="1176"/>
                    <a:pt x="2908" y="1176"/>
                    <a:pt x="2908" y="1176"/>
                  </a:cubicBezTo>
                  <a:cubicBezTo>
                    <a:pt x="2908" y="1187"/>
                    <a:pt x="2908" y="1187"/>
                    <a:pt x="2908" y="1187"/>
                  </a:cubicBezTo>
                  <a:cubicBezTo>
                    <a:pt x="2886" y="1193"/>
                    <a:pt x="2926" y="1227"/>
                    <a:pt x="2931" y="1233"/>
                  </a:cubicBezTo>
                  <a:cubicBezTo>
                    <a:pt x="2943" y="1256"/>
                    <a:pt x="2920" y="1324"/>
                    <a:pt x="2914" y="1347"/>
                  </a:cubicBezTo>
                  <a:cubicBezTo>
                    <a:pt x="2914" y="1375"/>
                    <a:pt x="2892" y="1415"/>
                    <a:pt x="2874" y="1437"/>
                  </a:cubicBezTo>
                  <a:cubicBezTo>
                    <a:pt x="2840" y="1472"/>
                    <a:pt x="2880" y="1460"/>
                    <a:pt x="2903" y="1494"/>
                  </a:cubicBezTo>
                  <a:cubicBezTo>
                    <a:pt x="2937" y="1527"/>
                    <a:pt x="2960" y="1590"/>
                    <a:pt x="3005" y="1618"/>
                  </a:cubicBezTo>
                  <a:cubicBezTo>
                    <a:pt x="3028" y="1630"/>
                    <a:pt x="3051" y="1624"/>
                    <a:pt x="3062" y="1647"/>
                  </a:cubicBezTo>
                  <a:cubicBezTo>
                    <a:pt x="3113" y="1726"/>
                    <a:pt x="3113" y="1726"/>
                    <a:pt x="3113" y="1726"/>
                  </a:cubicBezTo>
                  <a:cubicBezTo>
                    <a:pt x="3130" y="1755"/>
                    <a:pt x="3170" y="1760"/>
                    <a:pt x="3198" y="1777"/>
                  </a:cubicBezTo>
                  <a:cubicBezTo>
                    <a:pt x="3266" y="1823"/>
                    <a:pt x="3289" y="1777"/>
                    <a:pt x="3352" y="1772"/>
                  </a:cubicBezTo>
                  <a:cubicBezTo>
                    <a:pt x="3369" y="1766"/>
                    <a:pt x="3477" y="1698"/>
                    <a:pt x="3477" y="1681"/>
                  </a:cubicBezTo>
                  <a:cubicBezTo>
                    <a:pt x="3482" y="1681"/>
                    <a:pt x="3482" y="1681"/>
                    <a:pt x="3482" y="1681"/>
                  </a:cubicBezTo>
                  <a:cubicBezTo>
                    <a:pt x="3482" y="1686"/>
                    <a:pt x="3505" y="1704"/>
                    <a:pt x="3505" y="1726"/>
                  </a:cubicBezTo>
                  <a:cubicBezTo>
                    <a:pt x="3505" y="1772"/>
                    <a:pt x="3482" y="1789"/>
                    <a:pt x="3471" y="1829"/>
                  </a:cubicBezTo>
                  <a:cubicBezTo>
                    <a:pt x="3460" y="1874"/>
                    <a:pt x="3448" y="1891"/>
                    <a:pt x="3397" y="1891"/>
                  </a:cubicBezTo>
                  <a:cubicBezTo>
                    <a:pt x="3397" y="1902"/>
                    <a:pt x="3420" y="1942"/>
                    <a:pt x="3426" y="1965"/>
                  </a:cubicBezTo>
                  <a:cubicBezTo>
                    <a:pt x="3443" y="2016"/>
                    <a:pt x="3471" y="2022"/>
                    <a:pt x="3499" y="2061"/>
                  </a:cubicBezTo>
                  <a:cubicBezTo>
                    <a:pt x="3505" y="2073"/>
                    <a:pt x="3545" y="2124"/>
                    <a:pt x="3539" y="2130"/>
                  </a:cubicBezTo>
                  <a:cubicBezTo>
                    <a:pt x="3534" y="2130"/>
                    <a:pt x="3426" y="2101"/>
                    <a:pt x="3397" y="2101"/>
                  </a:cubicBezTo>
                  <a:cubicBezTo>
                    <a:pt x="3380" y="2101"/>
                    <a:pt x="3335" y="2079"/>
                    <a:pt x="3323" y="2095"/>
                  </a:cubicBezTo>
                  <a:cubicBezTo>
                    <a:pt x="3312" y="2124"/>
                    <a:pt x="3318" y="2135"/>
                    <a:pt x="3289" y="2147"/>
                  </a:cubicBezTo>
                  <a:cubicBezTo>
                    <a:pt x="3284" y="2203"/>
                    <a:pt x="3238" y="2238"/>
                    <a:pt x="3301" y="2277"/>
                  </a:cubicBezTo>
                  <a:cubicBezTo>
                    <a:pt x="3318" y="2289"/>
                    <a:pt x="3318" y="2323"/>
                    <a:pt x="3295" y="2334"/>
                  </a:cubicBezTo>
                  <a:cubicBezTo>
                    <a:pt x="3278" y="2345"/>
                    <a:pt x="3221" y="2334"/>
                    <a:pt x="3215" y="2317"/>
                  </a:cubicBezTo>
                  <a:cubicBezTo>
                    <a:pt x="3198" y="2317"/>
                    <a:pt x="3181" y="2306"/>
                    <a:pt x="3158" y="2306"/>
                  </a:cubicBezTo>
                  <a:cubicBezTo>
                    <a:pt x="3158" y="2317"/>
                    <a:pt x="3176" y="2334"/>
                    <a:pt x="3181" y="2351"/>
                  </a:cubicBezTo>
                  <a:cubicBezTo>
                    <a:pt x="3210" y="2408"/>
                    <a:pt x="3193" y="2459"/>
                    <a:pt x="3272" y="2476"/>
                  </a:cubicBezTo>
                  <a:cubicBezTo>
                    <a:pt x="3346" y="2493"/>
                    <a:pt x="3312" y="2539"/>
                    <a:pt x="3289" y="2579"/>
                  </a:cubicBezTo>
                  <a:cubicBezTo>
                    <a:pt x="3278" y="2590"/>
                    <a:pt x="3266" y="2579"/>
                    <a:pt x="3255" y="2573"/>
                  </a:cubicBezTo>
                  <a:cubicBezTo>
                    <a:pt x="3238" y="2567"/>
                    <a:pt x="3204" y="2573"/>
                    <a:pt x="3193" y="2590"/>
                  </a:cubicBezTo>
                  <a:cubicBezTo>
                    <a:pt x="3176" y="2624"/>
                    <a:pt x="3158" y="2664"/>
                    <a:pt x="3158" y="2703"/>
                  </a:cubicBezTo>
                  <a:cubicBezTo>
                    <a:pt x="3158" y="2749"/>
                    <a:pt x="3158" y="2783"/>
                    <a:pt x="3119" y="2806"/>
                  </a:cubicBezTo>
                  <a:cubicBezTo>
                    <a:pt x="3090" y="2823"/>
                    <a:pt x="3090" y="2823"/>
                    <a:pt x="3090" y="2823"/>
                  </a:cubicBezTo>
                  <a:lnTo>
                    <a:pt x="3090" y="2823"/>
                  </a:lnTo>
                  <a:cubicBezTo>
                    <a:pt x="3039" y="2828"/>
                    <a:pt x="3039" y="2828"/>
                    <a:pt x="3039" y="2828"/>
                  </a:cubicBezTo>
                  <a:cubicBezTo>
                    <a:pt x="2977" y="2868"/>
                    <a:pt x="2988" y="2834"/>
                    <a:pt x="2937" y="2840"/>
                  </a:cubicBezTo>
                  <a:cubicBezTo>
                    <a:pt x="2880" y="2851"/>
                    <a:pt x="2892" y="2828"/>
                    <a:pt x="2892" y="2897"/>
                  </a:cubicBezTo>
                  <a:cubicBezTo>
                    <a:pt x="2892" y="2931"/>
                    <a:pt x="2863" y="2919"/>
                    <a:pt x="2846" y="2931"/>
                  </a:cubicBezTo>
                  <a:cubicBezTo>
                    <a:pt x="2818" y="2942"/>
                    <a:pt x="2795" y="2982"/>
                    <a:pt x="2766" y="2999"/>
                  </a:cubicBezTo>
                  <a:cubicBezTo>
                    <a:pt x="2721" y="3033"/>
                    <a:pt x="2727" y="3061"/>
                    <a:pt x="2670" y="3044"/>
                  </a:cubicBezTo>
                  <a:cubicBezTo>
                    <a:pt x="2647" y="3039"/>
                    <a:pt x="2596" y="3152"/>
                    <a:pt x="2568" y="3169"/>
                  </a:cubicBezTo>
                  <a:cubicBezTo>
                    <a:pt x="2534" y="3192"/>
                    <a:pt x="2539" y="3215"/>
                    <a:pt x="2516" y="3238"/>
                  </a:cubicBezTo>
                  <a:cubicBezTo>
                    <a:pt x="2494" y="3272"/>
                    <a:pt x="2460" y="3232"/>
                    <a:pt x="2431" y="3266"/>
                  </a:cubicBezTo>
                  <a:cubicBezTo>
                    <a:pt x="2414" y="3283"/>
                    <a:pt x="2397" y="3328"/>
                    <a:pt x="2397" y="3351"/>
                  </a:cubicBezTo>
                  <a:cubicBezTo>
                    <a:pt x="2397" y="3368"/>
                    <a:pt x="2414" y="3374"/>
                    <a:pt x="2414" y="3391"/>
                  </a:cubicBezTo>
                  <a:cubicBezTo>
                    <a:pt x="2420" y="3408"/>
                    <a:pt x="2397" y="3448"/>
                    <a:pt x="2414" y="3459"/>
                  </a:cubicBezTo>
                  <a:cubicBezTo>
                    <a:pt x="2426" y="3470"/>
                    <a:pt x="2437" y="3470"/>
                    <a:pt x="2437" y="3493"/>
                  </a:cubicBezTo>
                  <a:cubicBezTo>
                    <a:pt x="2437" y="3533"/>
                    <a:pt x="2471" y="3561"/>
                    <a:pt x="2471" y="3612"/>
                  </a:cubicBezTo>
                  <a:cubicBezTo>
                    <a:pt x="2465" y="3641"/>
                    <a:pt x="2443" y="3652"/>
                    <a:pt x="2443" y="3669"/>
                  </a:cubicBezTo>
                  <a:cubicBezTo>
                    <a:pt x="2443" y="3686"/>
                    <a:pt x="2448" y="3692"/>
                    <a:pt x="2443" y="3709"/>
                  </a:cubicBezTo>
                  <a:cubicBezTo>
                    <a:pt x="2437" y="3720"/>
                    <a:pt x="2403" y="3749"/>
                    <a:pt x="2392" y="3754"/>
                  </a:cubicBezTo>
                  <a:cubicBezTo>
                    <a:pt x="2374" y="3754"/>
                    <a:pt x="2363" y="3754"/>
                    <a:pt x="2346" y="3754"/>
                  </a:cubicBezTo>
                  <a:cubicBezTo>
                    <a:pt x="2312" y="3766"/>
                    <a:pt x="2261" y="3851"/>
                    <a:pt x="2227" y="3834"/>
                  </a:cubicBezTo>
                  <a:cubicBezTo>
                    <a:pt x="2210" y="3823"/>
                    <a:pt x="2181" y="3749"/>
                    <a:pt x="2210" y="3743"/>
                  </a:cubicBezTo>
                  <a:cubicBezTo>
                    <a:pt x="2289" y="3732"/>
                    <a:pt x="2255" y="3624"/>
                    <a:pt x="2159" y="3681"/>
                  </a:cubicBezTo>
                  <a:cubicBezTo>
                    <a:pt x="2125" y="3698"/>
                    <a:pt x="2045" y="3686"/>
                    <a:pt x="2034" y="3737"/>
                  </a:cubicBezTo>
                  <a:cubicBezTo>
                    <a:pt x="2022" y="3766"/>
                    <a:pt x="1988" y="3777"/>
                    <a:pt x="1971" y="3806"/>
                  </a:cubicBezTo>
                  <a:cubicBezTo>
                    <a:pt x="1954" y="3834"/>
                    <a:pt x="2011" y="3851"/>
                    <a:pt x="1965" y="3897"/>
                  </a:cubicBezTo>
                  <a:cubicBezTo>
                    <a:pt x="1931" y="3931"/>
                    <a:pt x="1960" y="3942"/>
                    <a:pt x="1903" y="3965"/>
                  </a:cubicBezTo>
                  <a:cubicBezTo>
                    <a:pt x="1857" y="3976"/>
                    <a:pt x="1806" y="3976"/>
                    <a:pt x="1761" y="3987"/>
                  </a:cubicBezTo>
                  <a:cubicBezTo>
                    <a:pt x="1727" y="3999"/>
                    <a:pt x="1698" y="4033"/>
                    <a:pt x="1670" y="4044"/>
                  </a:cubicBezTo>
                  <a:cubicBezTo>
                    <a:pt x="1647" y="4056"/>
                    <a:pt x="1642" y="4021"/>
                    <a:pt x="1619" y="4021"/>
                  </a:cubicBezTo>
                  <a:cubicBezTo>
                    <a:pt x="1596" y="4021"/>
                    <a:pt x="1585" y="4021"/>
                    <a:pt x="1568" y="4010"/>
                  </a:cubicBezTo>
                  <a:cubicBezTo>
                    <a:pt x="1545" y="3993"/>
                    <a:pt x="1522" y="4004"/>
                    <a:pt x="1499" y="3999"/>
                  </a:cubicBezTo>
                  <a:cubicBezTo>
                    <a:pt x="1483" y="3993"/>
                    <a:pt x="1437" y="3948"/>
                    <a:pt x="1437" y="3931"/>
                  </a:cubicBezTo>
                  <a:cubicBezTo>
                    <a:pt x="1420" y="3862"/>
                    <a:pt x="1403" y="3902"/>
                    <a:pt x="1357" y="3874"/>
                  </a:cubicBezTo>
                  <a:cubicBezTo>
                    <a:pt x="1323" y="3851"/>
                    <a:pt x="1335" y="3874"/>
                    <a:pt x="1323" y="3897"/>
                  </a:cubicBezTo>
                  <a:cubicBezTo>
                    <a:pt x="1301" y="3948"/>
                    <a:pt x="1301" y="3948"/>
                    <a:pt x="1301" y="3948"/>
                  </a:cubicBezTo>
                  <a:cubicBezTo>
                    <a:pt x="1301" y="3953"/>
                    <a:pt x="1233" y="3925"/>
                    <a:pt x="1221" y="3919"/>
                  </a:cubicBezTo>
                  <a:cubicBezTo>
                    <a:pt x="1170" y="3908"/>
                    <a:pt x="1164" y="3936"/>
                    <a:pt x="1164" y="3868"/>
                  </a:cubicBezTo>
                  <a:cubicBezTo>
                    <a:pt x="1164" y="3851"/>
                    <a:pt x="1119" y="3811"/>
                    <a:pt x="1107" y="3806"/>
                  </a:cubicBezTo>
                  <a:cubicBezTo>
                    <a:pt x="1085" y="3800"/>
                    <a:pt x="1051" y="3817"/>
                    <a:pt x="1028" y="3817"/>
                  </a:cubicBezTo>
                  <a:cubicBezTo>
                    <a:pt x="965" y="3817"/>
                    <a:pt x="977" y="3828"/>
                    <a:pt x="937" y="3789"/>
                  </a:cubicBezTo>
                  <a:cubicBezTo>
                    <a:pt x="920" y="3777"/>
                    <a:pt x="897" y="3794"/>
                    <a:pt x="886" y="3783"/>
                  </a:cubicBezTo>
                  <a:cubicBezTo>
                    <a:pt x="846" y="3737"/>
                    <a:pt x="960" y="3692"/>
                    <a:pt x="880" y="3686"/>
                  </a:cubicBezTo>
                  <a:cubicBezTo>
                    <a:pt x="846" y="3686"/>
                    <a:pt x="812" y="3681"/>
                    <a:pt x="789" y="3652"/>
                  </a:cubicBezTo>
                  <a:cubicBezTo>
                    <a:pt x="738" y="3641"/>
                    <a:pt x="738" y="3641"/>
                    <a:pt x="738" y="3641"/>
                  </a:cubicBezTo>
                  <a:lnTo>
                    <a:pt x="738" y="3641"/>
                  </a:lnTo>
                  <a:cubicBezTo>
                    <a:pt x="715" y="3595"/>
                    <a:pt x="721" y="3647"/>
                    <a:pt x="687" y="3635"/>
                  </a:cubicBezTo>
                  <a:cubicBezTo>
                    <a:pt x="653" y="3630"/>
                    <a:pt x="642" y="3681"/>
                    <a:pt x="596" y="3675"/>
                  </a:cubicBezTo>
                  <a:cubicBezTo>
                    <a:pt x="539" y="3675"/>
                    <a:pt x="539" y="3692"/>
                    <a:pt x="511" y="3630"/>
                  </a:cubicBezTo>
                  <a:cubicBezTo>
                    <a:pt x="500" y="3595"/>
                    <a:pt x="477" y="3533"/>
                    <a:pt x="454" y="3510"/>
                  </a:cubicBezTo>
                  <a:cubicBezTo>
                    <a:pt x="443" y="3499"/>
                    <a:pt x="420" y="3482"/>
                    <a:pt x="420" y="3459"/>
                  </a:cubicBezTo>
                  <a:lnTo>
                    <a:pt x="420" y="3465"/>
                  </a:lnTo>
                  <a:cubicBezTo>
                    <a:pt x="409" y="3436"/>
                    <a:pt x="380" y="3419"/>
                    <a:pt x="358" y="3391"/>
                  </a:cubicBezTo>
                  <a:cubicBezTo>
                    <a:pt x="346" y="3374"/>
                    <a:pt x="324" y="3340"/>
                    <a:pt x="318" y="3317"/>
                  </a:cubicBezTo>
                  <a:cubicBezTo>
                    <a:pt x="312" y="3294"/>
                    <a:pt x="312" y="3294"/>
                    <a:pt x="289" y="3289"/>
                  </a:cubicBezTo>
                  <a:cubicBezTo>
                    <a:pt x="272" y="3283"/>
                    <a:pt x="278" y="3243"/>
                    <a:pt x="284" y="3232"/>
                  </a:cubicBezTo>
                  <a:cubicBezTo>
                    <a:pt x="289" y="3226"/>
                    <a:pt x="295" y="3220"/>
                    <a:pt x="289" y="3209"/>
                  </a:cubicBezTo>
                  <a:cubicBezTo>
                    <a:pt x="289" y="3209"/>
                    <a:pt x="278" y="3215"/>
                    <a:pt x="267" y="3209"/>
                  </a:cubicBezTo>
                  <a:cubicBezTo>
                    <a:pt x="272" y="3152"/>
                    <a:pt x="272" y="3152"/>
                    <a:pt x="272" y="3152"/>
                  </a:cubicBezTo>
                  <a:cubicBezTo>
                    <a:pt x="278" y="3135"/>
                    <a:pt x="284" y="3124"/>
                    <a:pt x="284" y="3112"/>
                  </a:cubicBezTo>
                  <a:cubicBezTo>
                    <a:pt x="295" y="3078"/>
                    <a:pt x="324" y="3056"/>
                    <a:pt x="335" y="3027"/>
                  </a:cubicBezTo>
                  <a:cubicBezTo>
                    <a:pt x="340" y="3016"/>
                    <a:pt x="346" y="3010"/>
                    <a:pt x="352" y="2999"/>
                  </a:cubicBezTo>
                  <a:cubicBezTo>
                    <a:pt x="358" y="2982"/>
                    <a:pt x="324" y="2993"/>
                    <a:pt x="329" y="2970"/>
                  </a:cubicBezTo>
                  <a:cubicBezTo>
                    <a:pt x="329" y="2942"/>
                    <a:pt x="335" y="2908"/>
                    <a:pt x="335" y="2885"/>
                  </a:cubicBezTo>
                  <a:cubicBezTo>
                    <a:pt x="335" y="2868"/>
                    <a:pt x="340" y="2857"/>
                    <a:pt x="340" y="2840"/>
                  </a:cubicBezTo>
                  <a:cubicBezTo>
                    <a:pt x="346" y="2811"/>
                    <a:pt x="363" y="2823"/>
                    <a:pt x="380" y="2806"/>
                  </a:cubicBezTo>
                  <a:cubicBezTo>
                    <a:pt x="397" y="2794"/>
                    <a:pt x="403" y="2777"/>
                    <a:pt x="414" y="2766"/>
                  </a:cubicBezTo>
                  <a:cubicBezTo>
                    <a:pt x="426" y="2755"/>
                    <a:pt x="437" y="2760"/>
                    <a:pt x="443" y="2749"/>
                  </a:cubicBezTo>
                  <a:cubicBezTo>
                    <a:pt x="471" y="2726"/>
                    <a:pt x="460" y="2692"/>
                    <a:pt x="511" y="2692"/>
                  </a:cubicBezTo>
                  <a:cubicBezTo>
                    <a:pt x="539" y="2692"/>
                    <a:pt x="574" y="2613"/>
                    <a:pt x="596" y="2624"/>
                  </a:cubicBezTo>
                  <a:cubicBezTo>
                    <a:pt x="596" y="2613"/>
                    <a:pt x="613" y="2567"/>
                    <a:pt x="608" y="2556"/>
                  </a:cubicBezTo>
                  <a:cubicBezTo>
                    <a:pt x="602" y="2550"/>
                    <a:pt x="602" y="2539"/>
                    <a:pt x="602" y="2527"/>
                  </a:cubicBezTo>
                  <a:cubicBezTo>
                    <a:pt x="613" y="2527"/>
                    <a:pt x="625" y="2499"/>
                    <a:pt x="630" y="2493"/>
                  </a:cubicBezTo>
                  <a:cubicBezTo>
                    <a:pt x="630" y="2476"/>
                    <a:pt x="653" y="2459"/>
                    <a:pt x="664" y="2448"/>
                  </a:cubicBezTo>
                  <a:cubicBezTo>
                    <a:pt x="670" y="2431"/>
                    <a:pt x="715" y="2363"/>
                    <a:pt x="710" y="2345"/>
                  </a:cubicBezTo>
                  <a:cubicBezTo>
                    <a:pt x="710" y="2340"/>
                    <a:pt x="698" y="2334"/>
                    <a:pt x="698" y="2323"/>
                  </a:cubicBezTo>
                  <a:cubicBezTo>
                    <a:pt x="698" y="2306"/>
                    <a:pt x="704" y="2300"/>
                    <a:pt x="698" y="2283"/>
                  </a:cubicBezTo>
                  <a:cubicBezTo>
                    <a:pt x="681" y="2260"/>
                    <a:pt x="636" y="2215"/>
                    <a:pt x="608" y="2215"/>
                  </a:cubicBezTo>
                  <a:cubicBezTo>
                    <a:pt x="568" y="2215"/>
                    <a:pt x="511" y="2249"/>
                    <a:pt x="483" y="2209"/>
                  </a:cubicBezTo>
                  <a:cubicBezTo>
                    <a:pt x="477" y="2203"/>
                    <a:pt x="488" y="2158"/>
                    <a:pt x="488" y="2141"/>
                  </a:cubicBezTo>
                  <a:cubicBezTo>
                    <a:pt x="488" y="2107"/>
                    <a:pt x="448" y="2118"/>
                    <a:pt x="420" y="2107"/>
                  </a:cubicBezTo>
                  <a:cubicBezTo>
                    <a:pt x="369" y="2090"/>
                    <a:pt x="335" y="2027"/>
                    <a:pt x="358" y="1971"/>
                  </a:cubicBezTo>
                  <a:cubicBezTo>
                    <a:pt x="375" y="1942"/>
                    <a:pt x="352" y="1948"/>
                    <a:pt x="335" y="1925"/>
                  </a:cubicBezTo>
                  <a:cubicBezTo>
                    <a:pt x="324" y="1908"/>
                    <a:pt x="289" y="1874"/>
                    <a:pt x="284" y="1857"/>
                  </a:cubicBezTo>
                  <a:cubicBezTo>
                    <a:pt x="278" y="1840"/>
                    <a:pt x="278" y="1823"/>
                    <a:pt x="278" y="1806"/>
                  </a:cubicBezTo>
                  <a:cubicBezTo>
                    <a:pt x="272" y="1777"/>
                    <a:pt x="261" y="1800"/>
                    <a:pt x="278" y="1766"/>
                  </a:cubicBezTo>
                  <a:cubicBezTo>
                    <a:pt x="289" y="1749"/>
                    <a:pt x="301" y="1670"/>
                    <a:pt x="284" y="1664"/>
                  </a:cubicBezTo>
                  <a:cubicBezTo>
                    <a:pt x="261" y="1647"/>
                    <a:pt x="238" y="1635"/>
                    <a:pt x="216" y="1624"/>
                  </a:cubicBezTo>
                  <a:cubicBezTo>
                    <a:pt x="176" y="1607"/>
                    <a:pt x="187" y="1556"/>
                    <a:pt x="153" y="1556"/>
                  </a:cubicBezTo>
                  <a:cubicBezTo>
                    <a:pt x="130" y="1556"/>
                    <a:pt x="125" y="1544"/>
                    <a:pt x="113" y="1522"/>
                  </a:cubicBezTo>
                  <a:cubicBezTo>
                    <a:pt x="96" y="1500"/>
                    <a:pt x="85" y="1489"/>
                    <a:pt x="62" y="1472"/>
                  </a:cubicBezTo>
                  <a:cubicBezTo>
                    <a:pt x="51" y="1460"/>
                    <a:pt x="22" y="1409"/>
                    <a:pt x="17" y="1398"/>
                  </a:cubicBezTo>
                  <a:cubicBezTo>
                    <a:pt x="0" y="1347"/>
                    <a:pt x="0" y="1347"/>
                    <a:pt x="0" y="1347"/>
                  </a:cubicBezTo>
                  <a:cubicBezTo>
                    <a:pt x="17" y="1347"/>
                    <a:pt x="39" y="1335"/>
                    <a:pt x="56" y="1335"/>
                  </a:cubicBezTo>
                  <a:cubicBezTo>
                    <a:pt x="74" y="1335"/>
                    <a:pt x="96" y="1347"/>
                    <a:pt x="113" y="1352"/>
                  </a:cubicBezTo>
                  <a:cubicBezTo>
                    <a:pt x="130" y="1364"/>
                    <a:pt x="153" y="1364"/>
                    <a:pt x="176" y="1364"/>
                  </a:cubicBezTo>
                  <a:cubicBezTo>
                    <a:pt x="210" y="1358"/>
                    <a:pt x="233" y="1398"/>
                    <a:pt x="267" y="1369"/>
                  </a:cubicBezTo>
                  <a:cubicBezTo>
                    <a:pt x="312" y="1335"/>
                    <a:pt x="346" y="1330"/>
                    <a:pt x="397" y="1347"/>
                  </a:cubicBezTo>
                  <a:cubicBezTo>
                    <a:pt x="420" y="1352"/>
                    <a:pt x="437" y="1369"/>
                    <a:pt x="460" y="1364"/>
                  </a:cubicBezTo>
                  <a:cubicBezTo>
                    <a:pt x="494" y="1358"/>
                    <a:pt x="500" y="1341"/>
                    <a:pt x="539" y="1341"/>
                  </a:cubicBezTo>
                  <a:cubicBezTo>
                    <a:pt x="556" y="1341"/>
                    <a:pt x="579" y="1358"/>
                    <a:pt x="602" y="1352"/>
                  </a:cubicBezTo>
                  <a:cubicBezTo>
                    <a:pt x="613" y="1347"/>
                    <a:pt x="625" y="1341"/>
                    <a:pt x="642" y="1330"/>
                  </a:cubicBezTo>
                  <a:cubicBezTo>
                    <a:pt x="647" y="1301"/>
                    <a:pt x="647" y="1301"/>
                    <a:pt x="647" y="1301"/>
                  </a:cubicBezTo>
                  <a:cubicBezTo>
                    <a:pt x="647" y="1273"/>
                    <a:pt x="659" y="1261"/>
                    <a:pt x="670" y="1233"/>
                  </a:cubicBezTo>
                  <a:cubicBezTo>
                    <a:pt x="676" y="1216"/>
                    <a:pt x="664" y="1187"/>
                    <a:pt x="676" y="1171"/>
                  </a:cubicBezTo>
                  <a:cubicBezTo>
                    <a:pt x="687" y="1153"/>
                    <a:pt x="681" y="1148"/>
                    <a:pt x="676" y="1131"/>
                  </a:cubicBezTo>
                  <a:cubicBezTo>
                    <a:pt x="664" y="1114"/>
                    <a:pt x="681" y="1085"/>
                    <a:pt x="698" y="1085"/>
                  </a:cubicBezTo>
                  <a:cubicBezTo>
                    <a:pt x="727" y="1085"/>
                    <a:pt x="733" y="1051"/>
                    <a:pt x="755" y="1034"/>
                  </a:cubicBezTo>
                  <a:cubicBezTo>
                    <a:pt x="789" y="1017"/>
                    <a:pt x="772" y="972"/>
                    <a:pt x="772" y="949"/>
                  </a:cubicBezTo>
                  <a:cubicBezTo>
                    <a:pt x="772" y="915"/>
                    <a:pt x="812" y="904"/>
                    <a:pt x="806" y="875"/>
                  </a:cubicBezTo>
                  <a:cubicBezTo>
                    <a:pt x="789" y="824"/>
                    <a:pt x="835" y="762"/>
                    <a:pt x="784" y="710"/>
                  </a:cubicBezTo>
                  <a:cubicBezTo>
                    <a:pt x="772" y="699"/>
                    <a:pt x="761" y="705"/>
                    <a:pt x="755" y="682"/>
                  </a:cubicBezTo>
                  <a:cubicBezTo>
                    <a:pt x="727" y="591"/>
                    <a:pt x="698" y="654"/>
                    <a:pt x="647" y="608"/>
                  </a:cubicBezTo>
                  <a:cubicBezTo>
                    <a:pt x="625" y="597"/>
                    <a:pt x="630" y="551"/>
                    <a:pt x="642" y="534"/>
                  </a:cubicBezTo>
                  <a:cubicBezTo>
                    <a:pt x="636" y="506"/>
                    <a:pt x="613" y="517"/>
                    <a:pt x="630" y="477"/>
                  </a:cubicBezTo>
                  <a:cubicBezTo>
                    <a:pt x="642" y="466"/>
                    <a:pt x="653" y="443"/>
                    <a:pt x="653" y="426"/>
                  </a:cubicBezTo>
                  <a:cubicBezTo>
                    <a:pt x="664" y="426"/>
                    <a:pt x="687" y="426"/>
                    <a:pt x="698" y="426"/>
                  </a:cubicBezTo>
                  <a:cubicBezTo>
                    <a:pt x="710" y="421"/>
                    <a:pt x="710" y="404"/>
                    <a:pt x="721" y="398"/>
                  </a:cubicBezTo>
                  <a:cubicBezTo>
                    <a:pt x="738" y="386"/>
                    <a:pt x="795" y="386"/>
                    <a:pt x="812" y="381"/>
                  </a:cubicBezTo>
                  <a:lnTo>
                    <a:pt x="812" y="381"/>
                  </a:lnTo>
                  <a:cubicBezTo>
                    <a:pt x="857" y="398"/>
                    <a:pt x="857" y="398"/>
                    <a:pt x="857" y="398"/>
                  </a:cubicBezTo>
                  <a:cubicBezTo>
                    <a:pt x="892" y="415"/>
                    <a:pt x="892" y="415"/>
                    <a:pt x="931" y="415"/>
                  </a:cubicBezTo>
                  <a:cubicBezTo>
                    <a:pt x="965" y="415"/>
                    <a:pt x="988" y="369"/>
                    <a:pt x="1011" y="375"/>
                  </a:cubicBezTo>
                  <a:cubicBezTo>
                    <a:pt x="1028" y="438"/>
                    <a:pt x="1039" y="398"/>
                    <a:pt x="1085" y="381"/>
                  </a:cubicBezTo>
                  <a:cubicBezTo>
                    <a:pt x="1102" y="375"/>
                    <a:pt x="1119" y="386"/>
                    <a:pt x="1136" y="381"/>
                  </a:cubicBezTo>
                  <a:cubicBezTo>
                    <a:pt x="1153" y="375"/>
                    <a:pt x="1204" y="358"/>
                    <a:pt x="1204" y="341"/>
                  </a:cubicBezTo>
                  <a:cubicBezTo>
                    <a:pt x="1204" y="307"/>
                    <a:pt x="1210" y="256"/>
                    <a:pt x="1249" y="244"/>
                  </a:cubicBezTo>
                  <a:cubicBezTo>
                    <a:pt x="1272" y="233"/>
                    <a:pt x="1284" y="216"/>
                    <a:pt x="1312" y="216"/>
                  </a:cubicBezTo>
                  <a:cubicBezTo>
                    <a:pt x="1340" y="216"/>
                    <a:pt x="1352" y="205"/>
                    <a:pt x="1369" y="176"/>
                  </a:cubicBezTo>
                  <a:cubicBezTo>
                    <a:pt x="1392" y="171"/>
                    <a:pt x="1397" y="171"/>
                    <a:pt x="1420" y="165"/>
                  </a:cubicBezTo>
                  <a:cubicBezTo>
                    <a:pt x="1431" y="165"/>
                    <a:pt x="1454" y="103"/>
                    <a:pt x="1483" y="97"/>
                  </a:cubicBezTo>
                  <a:cubicBezTo>
                    <a:pt x="1534" y="80"/>
                    <a:pt x="1607" y="0"/>
                    <a:pt x="1647" y="51"/>
                  </a:cubicBezTo>
                  <a:cubicBezTo>
                    <a:pt x="1681" y="91"/>
                    <a:pt x="1681" y="91"/>
                    <a:pt x="1681" y="91"/>
                  </a:cubicBezTo>
                  <a:cubicBezTo>
                    <a:pt x="1687" y="103"/>
                    <a:pt x="1698" y="103"/>
                    <a:pt x="1710" y="97"/>
                  </a:cubicBezTo>
                  <a:cubicBezTo>
                    <a:pt x="1767" y="91"/>
                    <a:pt x="1693" y="131"/>
                    <a:pt x="1744" y="142"/>
                  </a:cubicBezTo>
                  <a:cubicBezTo>
                    <a:pt x="1823" y="165"/>
                    <a:pt x="1738" y="227"/>
                    <a:pt x="1772" y="244"/>
                  </a:cubicBezTo>
                  <a:cubicBezTo>
                    <a:pt x="1784" y="250"/>
                    <a:pt x="1846" y="261"/>
                    <a:pt x="1852" y="261"/>
                  </a:cubicBezTo>
                  <a:cubicBezTo>
                    <a:pt x="1863" y="278"/>
                    <a:pt x="1857" y="313"/>
                    <a:pt x="1886" y="318"/>
                  </a:cubicBezTo>
                  <a:cubicBezTo>
                    <a:pt x="1954" y="330"/>
                    <a:pt x="1948" y="404"/>
                    <a:pt x="2005" y="324"/>
                  </a:cubicBezTo>
                  <a:cubicBezTo>
                    <a:pt x="2022" y="290"/>
                    <a:pt x="2034" y="290"/>
                    <a:pt x="2068" y="284"/>
                  </a:cubicBezTo>
                  <a:cubicBezTo>
                    <a:pt x="2090" y="278"/>
                    <a:pt x="2102" y="244"/>
                    <a:pt x="2130" y="239"/>
                  </a:cubicBezTo>
                  <a:lnTo>
                    <a:pt x="2130" y="239"/>
                  </a:lnTo>
                  <a:cubicBezTo>
                    <a:pt x="2130" y="261"/>
                    <a:pt x="2142" y="284"/>
                    <a:pt x="2136" y="307"/>
                  </a:cubicBezTo>
                  <a:cubicBezTo>
                    <a:pt x="2125" y="352"/>
                    <a:pt x="2159" y="364"/>
                    <a:pt x="2204" y="347"/>
                  </a:cubicBezTo>
                  <a:cubicBezTo>
                    <a:pt x="2227" y="335"/>
                    <a:pt x="2261" y="352"/>
                    <a:pt x="2278" y="369"/>
                  </a:cubicBezTo>
                  <a:cubicBezTo>
                    <a:pt x="2289" y="386"/>
                    <a:pt x="2295" y="404"/>
                    <a:pt x="2318" y="404"/>
                  </a:cubicBezTo>
                  <a:cubicBezTo>
                    <a:pt x="2352" y="404"/>
                    <a:pt x="2346" y="443"/>
                    <a:pt x="2374" y="460"/>
                  </a:cubicBezTo>
                  <a:cubicBezTo>
                    <a:pt x="2414" y="477"/>
                    <a:pt x="2437" y="506"/>
                    <a:pt x="2488" y="483"/>
                  </a:cubicBezTo>
                  <a:cubicBezTo>
                    <a:pt x="2511" y="483"/>
                    <a:pt x="2539" y="472"/>
                    <a:pt x="2551" y="455"/>
                  </a:cubicBezTo>
                  <a:cubicBezTo>
                    <a:pt x="2562" y="438"/>
                    <a:pt x="2573" y="421"/>
                    <a:pt x="2590" y="409"/>
                  </a:cubicBezTo>
                  <a:cubicBezTo>
                    <a:pt x="2596" y="404"/>
                    <a:pt x="2613" y="404"/>
                    <a:pt x="2624" y="404"/>
                  </a:cubicBezTo>
                  <a:cubicBezTo>
                    <a:pt x="2630" y="404"/>
                    <a:pt x="2698" y="369"/>
                    <a:pt x="2687" y="392"/>
                  </a:cubicBezTo>
                  <a:cubicBezTo>
                    <a:pt x="2676" y="415"/>
                    <a:pt x="2658" y="432"/>
                    <a:pt x="2658" y="455"/>
                  </a:cubicBezTo>
                  <a:cubicBezTo>
                    <a:pt x="2658" y="472"/>
                    <a:pt x="2664" y="489"/>
                    <a:pt x="2664" y="506"/>
                  </a:cubicBezTo>
                  <a:cubicBezTo>
                    <a:pt x="2658" y="534"/>
                    <a:pt x="2653" y="546"/>
                    <a:pt x="2670" y="574"/>
                  </a:cubicBezTo>
                  <a:cubicBezTo>
                    <a:pt x="2681" y="591"/>
                    <a:pt x="2693" y="602"/>
                    <a:pt x="2698" y="625"/>
                  </a:cubicBezTo>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58" name="Freeform 162">
              <a:extLst>
                <a:ext uri="{FF2B5EF4-FFF2-40B4-BE49-F238E27FC236}">
                  <a16:creationId xmlns:a16="http://schemas.microsoft.com/office/drawing/2014/main" id="{7EFEA56D-5161-8B43-B340-8741D8B3356D}"/>
                </a:ext>
              </a:extLst>
            </p:cNvPr>
            <p:cNvSpPr>
              <a:spLocks noChangeArrowheads="1"/>
            </p:cNvSpPr>
            <p:nvPr/>
          </p:nvSpPr>
          <p:spPr bwMode="auto">
            <a:xfrm>
              <a:off x="13240946" y="8723539"/>
              <a:ext cx="4996272" cy="2916207"/>
            </a:xfrm>
            <a:custGeom>
              <a:avLst/>
              <a:gdLst>
                <a:gd name="T0" fmla="*/ 3249 w 7221"/>
                <a:gd name="T1" fmla="*/ 96 h 4216"/>
                <a:gd name="T2" fmla="*/ 3613 w 7221"/>
                <a:gd name="T3" fmla="*/ 380 h 4216"/>
                <a:gd name="T4" fmla="*/ 3994 w 7221"/>
                <a:gd name="T5" fmla="*/ 522 h 4216"/>
                <a:gd name="T6" fmla="*/ 4516 w 7221"/>
                <a:gd name="T7" fmla="*/ 551 h 4216"/>
                <a:gd name="T8" fmla="*/ 4845 w 7221"/>
                <a:gd name="T9" fmla="*/ 437 h 4216"/>
                <a:gd name="T10" fmla="*/ 5078 w 7221"/>
                <a:gd name="T11" fmla="*/ 409 h 4216"/>
                <a:gd name="T12" fmla="*/ 5493 w 7221"/>
                <a:gd name="T13" fmla="*/ 431 h 4216"/>
                <a:gd name="T14" fmla="*/ 5657 w 7221"/>
                <a:gd name="T15" fmla="*/ 420 h 4216"/>
                <a:gd name="T16" fmla="*/ 6078 w 7221"/>
                <a:gd name="T17" fmla="*/ 426 h 4216"/>
                <a:gd name="T18" fmla="*/ 6220 w 7221"/>
                <a:gd name="T19" fmla="*/ 727 h 4216"/>
                <a:gd name="T20" fmla="*/ 6089 w 7221"/>
                <a:gd name="T21" fmla="*/ 1000 h 4216"/>
                <a:gd name="T22" fmla="*/ 6345 w 7221"/>
                <a:gd name="T23" fmla="*/ 1096 h 4216"/>
                <a:gd name="T24" fmla="*/ 6686 w 7221"/>
                <a:gd name="T25" fmla="*/ 1318 h 4216"/>
                <a:gd name="T26" fmla="*/ 6765 w 7221"/>
                <a:gd name="T27" fmla="*/ 1511 h 4216"/>
                <a:gd name="T28" fmla="*/ 6839 w 7221"/>
                <a:gd name="T29" fmla="*/ 1801 h 4216"/>
                <a:gd name="T30" fmla="*/ 7220 w 7221"/>
                <a:gd name="T31" fmla="*/ 2107 h 4216"/>
                <a:gd name="T32" fmla="*/ 6885 w 7221"/>
                <a:gd name="T33" fmla="*/ 2766 h 4216"/>
                <a:gd name="T34" fmla="*/ 6527 w 7221"/>
                <a:gd name="T35" fmla="*/ 3107 h 4216"/>
                <a:gd name="T36" fmla="*/ 6214 w 7221"/>
                <a:gd name="T37" fmla="*/ 2937 h 4216"/>
                <a:gd name="T38" fmla="*/ 5782 w 7221"/>
                <a:gd name="T39" fmla="*/ 3130 h 4216"/>
                <a:gd name="T40" fmla="*/ 5504 w 7221"/>
                <a:gd name="T41" fmla="*/ 3073 h 4216"/>
                <a:gd name="T42" fmla="*/ 4919 w 7221"/>
                <a:gd name="T43" fmla="*/ 3124 h 4216"/>
                <a:gd name="T44" fmla="*/ 4534 w 7221"/>
                <a:gd name="T45" fmla="*/ 3068 h 4216"/>
                <a:gd name="T46" fmla="*/ 3982 w 7221"/>
                <a:gd name="T47" fmla="*/ 3119 h 4216"/>
                <a:gd name="T48" fmla="*/ 3499 w 7221"/>
                <a:gd name="T49" fmla="*/ 3437 h 4216"/>
                <a:gd name="T50" fmla="*/ 2943 w 7221"/>
                <a:gd name="T51" fmla="*/ 3551 h 4216"/>
                <a:gd name="T52" fmla="*/ 2749 w 7221"/>
                <a:gd name="T53" fmla="*/ 3783 h 4216"/>
                <a:gd name="T54" fmla="*/ 2681 w 7221"/>
                <a:gd name="T55" fmla="*/ 3954 h 4216"/>
                <a:gd name="T56" fmla="*/ 2551 w 7221"/>
                <a:gd name="T57" fmla="*/ 4056 h 4216"/>
                <a:gd name="T58" fmla="*/ 2232 w 7221"/>
                <a:gd name="T59" fmla="*/ 4113 h 4216"/>
                <a:gd name="T60" fmla="*/ 1806 w 7221"/>
                <a:gd name="T61" fmla="*/ 3903 h 4216"/>
                <a:gd name="T62" fmla="*/ 1636 w 7221"/>
                <a:gd name="T63" fmla="*/ 3653 h 4216"/>
                <a:gd name="T64" fmla="*/ 1585 w 7221"/>
                <a:gd name="T65" fmla="*/ 3386 h 4216"/>
                <a:gd name="T66" fmla="*/ 1380 w 7221"/>
                <a:gd name="T67" fmla="*/ 3181 h 4216"/>
                <a:gd name="T68" fmla="*/ 1352 w 7221"/>
                <a:gd name="T69" fmla="*/ 2914 h 4216"/>
                <a:gd name="T70" fmla="*/ 937 w 7221"/>
                <a:gd name="T71" fmla="*/ 2528 h 4216"/>
                <a:gd name="T72" fmla="*/ 147 w 7221"/>
                <a:gd name="T73" fmla="*/ 2431 h 4216"/>
                <a:gd name="T74" fmla="*/ 113 w 7221"/>
                <a:gd name="T75" fmla="*/ 2323 h 4216"/>
                <a:gd name="T76" fmla="*/ 79 w 7221"/>
                <a:gd name="T77" fmla="*/ 2045 h 4216"/>
                <a:gd name="T78" fmla="*/ 22 w 7221"/>
                <a:gd name="T79" fmla="*/ 1795 h 4216"/>
                <a:gd name="T80" fmla="*/ 91 w 7221"/>
                <a:gd name="T81" fmla="*/ 1608 h 4216"/>
                <a:gd name="T82" fmla="*/ 289 w 7221"/>
                <a:gd name="T83" fmla="*/ 1306 h 4216"/>
                <a:gd name="T84" fmla="*/ 483 w 7221"/>
                <a:gd name="T85" fmla="*/ 1113 h 4216"/>
                <a:gd name="T86" fmla="*/ 653 w 7221"/>
                <a:gd name="T87" fmla="*/ 994 h 4216"/>
                <a:gd name="T88" fmla="*/ 721 w 7221"/>
                <a:gd name="T89" fmla="*/ 818 h 4216"/>
                <a:gd name="T90" fmla="*/ 920 w 7221"/>
                <a:gd name="T91" fmla="*/ 966 h 4216"/>
                <a:gd name="T92" fmla="*/ 1204 w 7221"/>
                <a:gd name="T93" fmla="*/ 1096 h 4216"/>
                <a:gd name="T94" fmla="*/ 1420 w 7221"/>
                <a:gd name="T95" fmla="*/ 1108 h 4216"/>
                <a:gd name="T96" fmla="*/ 1653 w 7221"/>
                <a:gd name="T97" fmla="*/ 1221 h 4216"/>
                <a:gd name="T98" fmla="*/ 1954 w 7221"/>
                <a:gd name="T99" fmla="*/ 983 h 4216"/>
                <a:gd name="T100" fmla="*/ 2210 w 7221"/>
                <a:gd name="T101" fmla="*/ 1011 h 4216"/>
                <a:gd name="T102" fmla="*/ 2426 w 7221"/>
                <a:gd name="T103" fmla="*/ 846 h 4216"/>
                <a:gd name="T104" fmla="*/ 2397 w 7221"/>
                <a:gd name="T105" fmla="*/ 568 h 4216"/>
                <a:gd name="T106" fmla="*/ 2551 w 7221"/>
                <a:gd name="T107" fmla="*/ 346 h 4216"/>
                <a:gd name="T108" fmla="*/ 2875 w 7221"/>
                <a:gd name="T109" fmla="*/ 74 h 4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21" h="4216">
                  <a:moveTo>
                    <a:pt x="3073" y="0"/>
                  </a:moveTo>
                  <a:lnTo>
                    <a:pt x="3073" y="0"/>
                  </a:lnTo>
                  <a:cubicBezTo>
                    <a:pt x="3090" y="39"/>
                    <a:pt x="3090" y="39"/>
                    <a:pt x="3090" y="39"/>
                  </a:cubicBezTo>
                  <a:cubicBezTo>
                    <a:pt x="3119" y="119"/>
                    <a:pt x="3238" y="28"/>
                    <a:pt x="3249" y="96"/>
                  </a:cubicBezTo>
                  <a:cubicBezTo>
                    <a:pt x="3255" y="159"/>
                    <a:pt x="3255" y="193"/>
                    <a:pt x="3329" y="210"/>
                  </a:cubicBezTo>
                  <a:cubicBezTo>
                    <a:pt x="3357" y="216"/>
                    <a:pt x="3431" y="227"/>
                    <a:pt x="3448" y="250"/>
                  </a:cubicBezTo>
                  <a:cubicBezTo>
                    <a:pt x="3477" y="272"/>
                    <a:pt x="3494" y="284"/>
                    <a:pt x="3528" y="301"/>
                  </a:cubicBezTo>
                  <a:cubicBezTo>
                    <a:pt x="3573" y="329"/>
                    <a:pt x="3551" y="358"/>
                    <a:pt x="3613" y="380"/>
                  </a:cubicBezTo>
                  <a:cubicBezTo>
                    <a:pt x="3641" y="386"/>
                    <a:pt x="3676" y="415"/>
                    <a:pt x="3698" y="437"/>
                  </a:cubicBezTo>
                  <a:cubicBezTo>
                    <a:pt x="3732" y="483"/>
                    <a:pt x="3772" y="500"/>
                    <a:pt x="3823" y="522"/>
                  </a:cubicBezTo>
                  <a:cubicBezTo>
                    <a:pt x="3840" y="534"/>
                    <a:pt x="3897" y="591"/>
                    <a:pt x="3914" y="591"/>
                  </a:cubicBezTo>
                  <a:cubicBezTo>
                    <a:pt x="3931" y="591"/>
                    <a:pt x="3971" y="539"/>
                    <a:pt x="3994" y="522"/>
                  </a:cubicBezTo>
                  <a:cubicBezTo>
                    <a:pt x="4028" y="500"/>
                    <a:pt x="4096" y="545"/>
                    <a:pt x="4136" y="545"/>
                  </a:cubicBezTo>
                  <a:cubicBezTo>
                    <a:pt x="4170" y="545"/>
                    <a:pt x="4210" y="534"/>
                    <a:pt x="4244" y="545"/>
                  </a:cubicBezTo>
                  <a:cubicBezTo>
                    <a:pt x="4278" y="551"/>
                    <a:pt x="4312" y="562"/>
                    <a:pt x="4340" y="562"/>
                  </a:cubicBezTo>
                  <a:cubicBezTo>
                    <a:pt x="4374" y="568"/>
                    <a:pt x="4482" y="562"/>
                    <a:pt x="4516" y="551"/>
                  </a:cubicBezTo>
                  <a:cubicBezTo>
                    <a:pt x="4550" y="534"/>
                    <a:pt x="4556" y="449"/>
                    <a:pt x="4613" y="483"/>
                  </a:cubicBezTo>
                  <a:cubicBezTo>
                    <a:pt x="4630" y="494"/>
                    <a:pt x="4647" y="477"/>
                    <a:pt x="4664" y="477"/>
                  </a:cubicBezTo>
                  <a:cubicBezTo>
                    <a:pt x="4704" y="483"/>
                    <a:pt x="4731" y="500"/>
                    <a:pt x="4765" y="511"/>
                  </a:cubicBezTo>
                  <a:cubicBezTo>
                    <a:pt x="4851" y="545"/>
                    <a:pt x="4794" y="437"/>
                    <a:pt x="4845" y="437"/>
                  </a:cubicBezTo>
                  <a:cubicBezTo>
                    <a:pt x="4873" y="437"/>
                    <a:pt x="4885" y="449"/>
                    <a:pt x="4885" y="471"/>
                  </a:cubicBezTo>
                  <a:cubicBezTo>
                    <a:pt x="4885" y="505"/>
                    <a:pt x="4925" y="511"/>
                    <a:pt x="4953" y="511"/>
                  </a:cubicBezTo>
                  <a:cubicBezTo>
                    <a:pt x="4998" y="528"/>
                    <a:pt x="5004" y="500"/>
                    <a:pt x="5044" y="477"/>
                  </a:cubicBezTo>
                  <a:cubicBezTo>
                    <a:pt x="5084" y="449"/>
                    <a:pt x="5061" y="431"/>
                    <a:pt x="5078" y="409"/>
                  </a:cubicBezTo>
                  <a:cubicBezTo>
                    <a:pt x="5084" y="403"/>
                    <a:pt x="5146" y="386"/>
                    <a:pt x="5152" y="386"/>
                  </a:cubicBezTo>
                  <a:cubicBezTo>
                    <a:pt x="5163" y="386"/>
                    <a:pt x="5186" y="415"/>
                    <a:pt x="5203" y="420"/>
                  </a:cubicBezTo>
                  <a:cubicBezTo>
                    <a:pt x="5237" y="437"/>
                    <a:pt x="5294" y="437"/>
                    <a:pt x="5334" y="443"/>
                  </a:cubicBezTo>
                  <a:cubicBezTo>
                    <a:pt x="5407" y="460"/>
                    <a:pt x="5459" y="352"/>
                    <a:pt x="5493" y="431"/>
                  </a:cubicBezTo>
                  <a:cubicBezTo>
                    <a:pt x="5498" y="437"/>
                    <a:pt x="5532" y="494"/>
                    <a:pt x="5544" y="488"/>
                  </a:cubicBezTo>
                  <a:cubicBezTo>
                    <a:pt x="5549" y="483"/>
                    <a:pt x="5555" y="454"/>
                    <a:pt x="5561" y="443"/>
                  </a:cubicBezTo>
                  <a:cubicBezTo>
                    <a:pt x="5572" y="426"/>
                    <a:pt x="5589" y="415"/>
                    <a:pt x="5606" y="403"/>
                  </a:cubicBezTo>
                  <a:cubicBezTo>
                    <a:pt x="5646" y="392"/>
                    <a:pt x="5635" y="415"/>
                    <a:pt x="5657" y="420"/>
                  </a:cubicBezTo>
                  <a:cubicBezTo>
                    <a:pt x="5720" y="443"/>
                    <a:pt x="5771" y="352"/>
                    <a:pt x="5811" y="318"/>
                  </a:cubicBezTo>
                  <a:cubicBezTo>
                    <a:pt x="5851" y="289"/>
                    <a:pt x="5890" y="363"/>
                    <a:pt x="5930" y="363"/>
                  </a:cubicBezTo>
                  <a:cubicBezTo>
                    <a:pt x="5970" y="363"/>
                    <a:pt x="6010" y="318"/>
                    <a:pt x="6049" y="352"/>
                  </a:cubicBezTo>
                  <a:cubicBezTo>
                    <a:pt x="6061" y="363"/>
                    <a:pt x="6084" y="409"/>
                    <a:pt x="6078" y="426"/>
                  </a:cubicBezTo>
                  <a:cubicBezTo>
                    <a:pt x="6055" y="517"/>
                    <a:pt x="6066" y="483"/>
                    <a:pt x="6140" y="511"/>
                  </a:cubicBezTo>
                  <a:cubicBezTo>
                    <a:pt x="6180" y="528"/>
                    <a:pt x="6157" y="619"/>
                    <a:pt x="6163" y="659"/>
                  </a:cubicBezTo>
                  <a:cubicBezTo>
                    <a:pt x="6174" y="670"/>
                    <a:pt x="6180" y="676"/>
                    <a:pt x="6197" y="681"/>
                  </a:cubicBezTo>
                  <a:cubicBezTo>
                    <a:pt x="6231" y="693"/>
                    <a:pt x="6220" y="687"/>
                    <a:pt x="6220" y="727"/>
                  </a:cubicBezTo>
                  <a:cubicBezTo>
                    <a:pt x="6220" y="744"/>
                    <a:pt x="6214" y="761"/>
                    <a:pt x="6214" y="784"/>
                  </a:cubicBezTo>
                  <a:cubicBezTo>
                    <a:pt x="6214" y="835"/>
                    <a:pt x="6220" y="841"/>
                    <a:pt x="6186" y="886"/>
                  </a:cubicBezTo>
                  <a:cubicBezTo>
                    <a:pt x="6169" y="909"/>
                    <a:pt x="6146" y="937"/>
                    <a:pt x="6129" y="954"/>
                  </a:cubicBezTo>
                  <a:cubicBezTo>
                    <a:pt x="6123" y="960"/>
                    <a:pt x="6089" y="988"/>
                    <a:pt x="6089" y="1000"/>
                  </a:cubicBezTo>
                  <a:cubicBezTo>
                    <a:pt x="6089" y="1011"/>
                    <a:pt x="6180" y="1056"/>
                    <a:pt x="6192" y="1068"/>
                  </a:cubicBezTo>
                  <a:cubicBezTo>
                    <a:pt x="6231" y="1085"/>
                    <a:pt x="6265" y="1102"/>
                    <a:pt x="6305" y="1102"/>
                  </a:cubicBezTo>
                  <a:cubicBezTo>
                    <a:pt x="6345" y="1096"/>
                    <a:pt x="6345" y="1096"/>
                    <a:pt x="6345" y="1096"/>
                  </a:cubicBezTo>
                  <a:lnTo>
                    <a:pt x="6345" y="1096"/>
                  </a:lnTo>
                  <a:cubicBezTo>
                    <a:pt x="6356" y="1119"/>
                    <a:pt x="6390" y="1125"/>
                    <a:pt x="6402" y="1147"/>
                  </a:cubicBezTo>
                  <a:cubicBezTo>
                    <a:pt x="6419" y="1176"/>
                    <a:pt x="6424" y="1198"/>
                    <a:pt x="6447" y="1227"/>
                  </a:cubicBezTo>
                  <a:cubicBezTo>
                    <a:pt x="6476" y="1267"/>
                    <a:pt x="6549" y="1301"/>
                    <a:pt x="6595" y="1301"/>
                  </a:cubicBezTo>
                  <a:cubicBezTo>
                    <a:pt x="6635" y="1306"/>
                    <a:pt x="6640" y="1324"/>
                    <a:pt x="6686" y="1318"/>
                  </a:cubicBezTo>
                  <a:cubicBezTo>
                    <a:pt x="6703" y="1318"/>
                    <a:pt x="6720" y="1335"/>
                    <a:pt x="6737" y="1340"/>
                  </a:cubicBezTo>
                  <a:cubicBezTo>
                    <a:pt x="6760" y="1346"/>
                    <a:pt x="6777" y="1329"/>
                    <a:pt x="6799" y="1329"/>
                  </a:cubicBezTo>
                  <a:cubicBezTo>
                    <a:pt x="6794" y="1352"/>
                    <a:pt x="6777" y="1386"/>
                    <a:pt x="6765" y="1403"/>
                  </a:cubicBezTo>
                  <a:cubicBezTo>
                    <a:pt x="6754" y="1426"/>
                    <a:pt x="6771" y="1483"/>
                    <a:pt x="6765" y="1511"/>
                  </a:cubicBezTo>
                  <a:cubicBezTo>
                    <a:pt x="6765" y="1528"/>
                    <a:pt x="6777" y="1539"/>
                    <a:pt x="6771" y="1556"/>
                  </a:cubicBezTo>
                  <a:cubicBezTo>
                    <a:pt x="6765" y="1574"/>
                    <a:pt x="6760" y="1585"/>
                    <a:pt x="6760" y="1596"/>
                  </a:cubicBezTo>
                  <a:cubicBezTo>
                    <a:pt x="6760" y="1625"/>
                    <a:pt x="6760" y="1642"/>
                    <a:pt x="6765" y="1670"/>
                  </a:cubicBezTo>
                  <a:cubicBezTo>
                    <a:pt x="6777" y="1710"/>
                    <a:pt x="6816" y="1767"/>
                    <a:pt x="6839" y="1801"/>
                  </a:cubicBezTo>
                  <a:cubicBezTo>
                    <a:pt x="6868" y="1846"/>
                    <a:pt x="6970" y="2028"/>
                    <a:pt x="7021" y="1999"/>
                  </a:cubicBezTo>
                  <a:cubicBezTo>
                    <a:pt x="7055" y="1988"/>
                    <a:pt x="7061" y="2005"/>
                    <a:pt x="7095" y="1999"/>
                  </a:cubicBezTo>
                  <a:cubicBezTo>
                    <a:pt x="7220" y="2107"/>
                    <a:pt x="7220" y="2107"/>
                    <a:pt x="7220" y="2107"/>
                  </a:cubicBezTo>
                  <a:lnTo>
                    <a:pt x="7220" y="2107"/>
                  </a:lnTo>
                  <a:cubicBezTo>
                    <a:pt x="7203" y="2119"/>
                    <a:pt x="7180" y="2136"/>
                    <a:pt x="7163" y="2147"/>
                  </a:cubicBezTo>
                  <a:cubicBezTo>
                    <a:pt x="7118" y="2227"/>
                    <a:pt x="7021" y="2295"/>
                    <a:pt x="6998" y="2386"/>
                  </a:cubicBezTo>
                  <a:cubicBezTo>
                    <a:pt x="6976" y="2477"/>
                    <a:pt x="6970" y="2562"/>
                    <a:pt x="6913" y="2636"/>
                  </a:cubicBezTo>
                  <a:cubicBezTo>
                    <a:pt x="6902" y="2676"/>
                    <a:pt x="6924" y="2727"/>
                    <a:pt x="6885" y="2766"/>
                  </a:cubicBezTo>
                  <a:cubicBezTo>
                    <a:pt x="6845" y="2806"/>
                    <a:pt x="6782" y="2812"/>
                    <a:pt x="6765" y="2874"/>
                  </a:cubicBezTo>
                  <a:cubicBezTo>
                    <a:pt x="6754" y="2926"/>
                    <a:pt x="6782" y="2914"/>
                    <a:pt x="6737" y="2937"/>
                  </a:cubicBezTo>
                  <a:cubicBezTo>
                    <a:pt x="6686" y="2965"/>
                    <a:pt x="6714" y="3011"/>
                    <a:pt x="6669" y="3034"/>
                  </a:cubicBezTo>
                  <a:cubicBezTo>
                    <a:pt x="6635" y="3051"/>
                    <a:pt x="6578" y="3130"/>
                    <a:pt x="6527" y="3107"/>
                  </a:cubicBezTo>
                  <a:cubicBezTo>
                    <a:pt x="6521" y="3102"/>
                    <a:pt x="6487" y="3051"/>
                    <a:pt x="6481" y="3039"/>
                  </a:cubicBezTo>
                  <a:cubicBezTo>
                    <a:pt x="6458" y="3005"/>
                    <a:pt x="6419" y="2948"/>
                    <a:pt x="6373" y="2943"/>
                  </a:cubicBezTo>
                  <a:cubicBezTo>
                    <a:pt x="6339" y="2926"/>
                    <a:pt x="6311" y="2931"/>
                    <a:pt x="6282" y="2960"/>
                  </a:cubicBezTo>
                  <a:cubicBezTo>
                    <a:pt x="6243" y="2988"/>
                    <a:pt x="6237" y="2960"/>
                    <a:pt x="6214" y="2937"/>
                  </a:cubicBezTo>
                  <a:cubicBezTo>
                    <a:pt x="6169" y="2897"/>
                    <a:pt x="6044" y="2994"/>
                    <a:pt x="6032" y="3039"/>
                  </a:cubicBezTo>
                  <a:cubicBezTo>
                    <a:pt x="6015" y="3107"/>
                    <a:pt x="5987" y="3124"/>
                    <a:pt x="5924" y="3158"/>
                  </a:cubicBezTo>
                  <a:cubicBezTo>
                    <a:pt x="5902" y="3170"/>
                    <a:pt x="5851" y="3153"/>
                    <a:pt x="5839" y="3164"/>
                  </a:cubicBezTo>
                  <a:cubicBezTo>
                    <a:pt x="5805" y="3176"/>
                    <a:pt x="5799" y="3142"/>
                    <a:pt x="5782" y="3130"/>
                  </a:cubicBezTo>
                  <a:cubicBezTo>
                    <a:pt x="5754" y="3107"/>
                    <a:pt x="5748" y="3147"/>
                    <a:pt x="5726" y="3147"/>
                  </a:cubicBezTo>
                  <a:cubicBezTo>
                    <a:pt x="5714" y="3147"/>
                    <a:pt x="5703" y="3130"/>
                    <a:pt x="5697" y="3119"/>
                  </a:cubicBezTo>
                  <a:cubicBezTo>
                    <a:pt x="5663" y="3107"/>
                    <a:pt x="5669" y="3062"/>
                    <a:pt x="5623" y="3062"/>
                  </a:cubicBezTo>
                  <a:cubicBezTo>
                    <a:pt x="5584" y="3062"/>
                    <a:pt x="5549" y="3090"/>
                    <a:pt x="5504" y="3073"/>
                  </a:cubicBezTo>
                  <a:cubicBezTo>
                    <a:pt x="5425" y="3045"/>
                    <a:pt x="5345" y="3090"/>
                    <a:pt x="5265" y="3062"/>
                  </a:cubicBezTo>
                  <a:cubicBezTo>
                    <a:pt x="5214" y="3045"/>
                    <a:pt x="5197" y="3085"/>
                    <a:pt x="5152" y="3073"/>
                  </a:cubicBezTo>
                  <a:cubicBezTo>
                    <a:pt x="5118" y="3068"/>
                    <a:pt x="5118" y="3102"/>
                    <a:pt x="5089" y="3107"/>
                  </a:cubicBezTo>
                  <a:cubicBezTo>
                    <a:pt x="5049" y="3124"/>
                    <a:pt x="4959" y="3193"/>
                    <a:pt x="4919" y="3124"/>
                  </a:cubicBezTo>
                  <a:cubicBezTo>
                    <a:pt x="4885" y="3090"/>
                    <a:pt x="4856" y="3130"/>
                    <a:pt x="4817" y="3090"/>
                  </a:cubicBezTo>
                  <a:cubicBezTo>
                    <a:pt x="4783" y="3062"/>
                    <a:pt x="4748" y="3090"/>
                    <a:pt x="4714" y="3096"/>
                  </a:cubicBezTo>
                  <a:cubicBezTo>
                    <a:pt x="4641" y="3107"/>
                    <a:pt x="4641" y="3107"/>
                    <a:pt x="4641" y="3107"/>
                  </a:cubicBezTo>
                  <a:cubicBezTo>
                    <a:pt x="4602" y="3113"/>
                    <a:pt x="4573" y="3073"/>
                    <a:pt x="4534" y="3068"/>
                  </a:cubicBezTo>
                  <a:cubicBezTo>
                    <a:pt x="4471" y="3056"/>
                    <a:pt x="4414" y="3102"/>
                    <a:pt x="4357" y="3102"/>
                  </a:cubicBezTo>
                  <a:cubicBezTo>
                    <a:pt x="4335" y="3102"/>
                    <a:pt x="4295" y="3073"/>
                    <a:pt x="4266" y="3068"/>
                  </a:cubicBezTo>
                  <a:cubicBezTo>
                    <a:pt x="4210" y="3056"/>
                    <a:pt x="4215" y="3102"/>
                    <a:pt x="4176" y="3102"/>
                  </a:cubicBezTo>
                  <a:cubicBezTo>
                    <a:pt x="4113" y="3113"/>
                    <a:pt x="4045" y="3130"/>
                    <a:pt x="3982" y="3119"/>
                  </a:cubicBezTo>
                  <a:cubicBezTo>
                    <a:pt x="3840" y="3102"/>
                    <a:pt x="3840" y="3102"/>
                    <a:pt x="3840" y="3102"/>
                  </a:cubicBezTo>
                  <a:cubicBezTo>
                    <a:pt x="3812" y="3096"/>
                    <a:pt x="3704" y="3278"/>
                    <a:pt x="3676" y="3306"/>
                  </a:cubicBezTo>
                  <a:cubicBezTo>
                    <a:pt x="3641" y="3340"/>
                    <a:pt x="3579" y="3318"/>
                    <a:pt x="3562" y="3386"/>
                  </a:cubicBezTo>
                  <a:cubicBezTo>
                    <a:pt x="3528" y="3437"/>
                    <a:pt x="3562" y="3431"/>
                    <a:pt x="3499" y="3437"/>
                  </a:cubicBezTo>
                  <a:cubicBezTo>
                    <a:pt x="3465" y="3437"/>
                    <a:pt x="3460" y="3482"/>
                    <a:pt x="3403" y="3471"/>
                  </a:cubicBezTo>
                  <a:cubicBezTo>
                    <a:pt x="3301" y="3454"/>
                    <a:pt x="3255" y="3408"/>
                    <a:pt x="3147" y="3465"/>
                  </a:cubicBezTo>
                  <a:cubicBezTo>
                    <a:pt x="3102" y="3494"/>
                    <a:pt x="3062" y="3511"/>
                    <a:pt x="3011" y="3522"/>
                  </a:cubicBezTo>
                  <a:cubicBezTo>
                    <a:pt x="2988" y="3522"/>
                    <a:pt x="2965" y="3539"/>
                    <a:pt x="2943" y="3551"/>
                  </a:cubicBezTo>
                  <a:cubicBezTo>
                    <a:pt x="2920" y="3562"/>
                    <a:pt x="2869" y="3562"/>
                    <a:pt x="2857" y="3585"/>
                  </a:cubicBezTo>
                  <a:cubicBezTo>
                    <a:pt x="2835" y="3624"/>
                    <a:pt x="2795" y="3636"/>
                    <a:pt x="2795" y="3687"/>
                  </a:cubicBezTo>
                  <a:cubicBezTo>
                    <a:pt x="2795" y="3727"/>
                    <a:pt x="2789" y="3721"/>
                    <a:pt x="2767" y="3744"/>
                  </a:cubicBezTo>
                  <a:cubicBezTo>
                    <a:pt x="2755" y="3755"/>
                    <a:pt x="2755" y="3772"/>
                    <a:pt x="2749" y="3783"/>
                  </a:cubicBezTo>
                  <a:cubicBezTo>
                    <a:pt x="2744" y="3801"/>
                    <a:pt x="2727" y="3812"/>
                    <a:pt x="2715" y="3829"/>
                  </a:cubicBezTo>
                  <a:cubicBezTo>
                    <a:pt x="2704" y="3840"/>
                    <a:pt x="2710" y="3869"/>
                    <a:pt x="2693" y="3880"/>
                  </a:cubicBezTo>
                  <a:cubicBezTo>
                    <a:pt x="2681" y="3891"/>
                    <a:pt x="2681" y="3925"/>
                    <a:pt x="2681" y="3954"/>
                  </a:cubicBezTo>
                  <a:lnTo>
                    <a:pt x="2681" y="3954"/>
                  </a:lnTo>
                  <a:cubicBezTo>
                    <a:pt x="2636" y="3960"/>
                    <a:pt x="2636" y="3960"/>
                    <a:pt x="2636" y="3960"/>
                  </a:cubicBezTo>
                  <a:lnTo>
                    <a:pt x="2636" y="3960"/>
                  </a:lnTo>
                  <a:cubicBezTo>
                    <a:pt x="2625" y="3943"/>
                    <a:pt x="2607" y="3931"/>
                    <a:pt x="2585" y="3925"/>
                  </a:cubicBezTo>
                  <a:cubicBezTo>
                    <a:pt x="2545" y="3925"/>
                    <a:pt x="2534" y="4033"/>
                    <a:pt x="2551" y="4056"/>
                  </a:cubicBezTo>
                  <a:cubicBezTo>
                    <a:pt x="2579" y="4102"/>
                    <a:pt x="2528" y="4130"/>
                    <a:pt x="2494" y="4136"/>
                  </a:cubicBezTo>
                  <a:cubicBezTo>
                    <a:pt x="2460" y="4141"/>
                    <a:pt x="2448" y="4158"/>
                    <a:pt x="2420" y="4170"/>
                  </a:cubicBezTo>
                  <a:cubicBezTo>
                    <a:pt x="2352" y="4215"/>
                    <a:pt x="2340" y="4147"/>
                    <a:pt x="2284" y="4136"/>
                  </a:cubicBezTo>
                  <a:cubicBezTo>
                    <a:pt x="2267" y="4124"/>
                    <a:pt x="2261" y="4107"/>
                    <a:pt x="2232" y="4113"/>
                  </a:cubicBezTo>
                  <a:cubicBezTo>
                    <a:pt x="2216" y="4119"/>
                    <a:pt x="2204" y="4113"/>
                    <a:pt x="2187" y="4096"/>
                  </a:cubicBezTo>
                  <a:cubicBezTo>
                    <a:pt x="2153" y="4073"/>
                    <a:pt x="2125" y="4090"/>
                    <a:pt x="2090" y="4051"/>
                  </a:cubicBezTo>
                  <a:cubicBezTo>
                    <a:pt x="2045" y="4005"/>
                    <a:pt x="2017" y="3897"/>
                    <a:pt x="1931" y="3925"/>
                  </a:cubicBezTo>
                  <a:cubicBezTo>
                    <a:pt x="1897" y="3937"/>
                    <a:pt x="1829" y="3925"/>
                    <a:pt x="1806" y="3903"/>
                  </a:cubicBezTo>
                  <a:cubicBezTo>
                    <a:pt x="1789" y="3886"/>
                    <a:pt x="1727" y="3778"/>
                    <a:pt x="1721" y="3755"/>
                  </a:cubicBezTo>
                  <a:cubicBezTo>
                    <a:pt x="1710" y="3755"/>
                    <a:pt x="1698" y="3761"/>
                    <a:pt x="1687" y="3761"/>
                  </a:cubicBezTo>
                  <a:cubicBezTo>
                    <a:pt x="1687" y="3749"/>
                    <a:pt x="1670" y="3715"/>
                    <a:pt x="1659" y="3698"/>
                  </a:cubicBezTo>
                  <a:cubicBezTo>
                    <a:pt x="1636" y="3653"/>
                    <a:pt x="1636" y="3653"/>
                    <a:pt x="1636" y="3653"/>
                  </a:cubicBezTo>
                  <a:cubicBezTo>
                    <a:pt x="1625" y="3624"/>
                    <a:pt x="1602" y="3602"/>
                    <a:pt x="1590" y="3573"/>
                  </a:cubicBezTo>
                  <a:cubicBezTo>
                    <a:pt x="1568" y="3511"/>
                    <a:pt x="1528" y="3460"/>
                    <a:pt x="1505" y="3397"/>
                  </a:cubicBezTo>
                  <a:cubicBezTo>
                    <a:pt x="1494" y="3363"/>
                    <a:pt x="1539" y="3420"/>
                    <a:pt x="1551" y="3420"/>
                  </a:cubicBezTo>
                  <a:cubicBezTo>
                    <a:pt x="1568" y="3420"/>
                    <a:pt x="1579" y="3403"/>
                    <a:pt x="1585" y="3386"/>
                  </a:cubicBezTo>
                  <a:cubicBezTo>
                    <a:pt x="1608" y="3363"/>
                    <a:pt x="1596" y="3329"/>
                    <a:pt x="1562" y="3318"/>
                  </a:cubicBezTo>
                  <a:cubicBezTo>
                    <a:pt x="1511" y="3306"/>
                    <a:pt x="1534" y="3284"/>
                    <a:pt x="1494" y="3266"/>
                  </a:cubicBezTo>
                  <a:cubicBezTo>
                    <a:pt x="1466" y="3249"/>
                    <a:pt x="1437" y="3249"/>
                    <a:pt x="1409" y="3249"/>
                  </a:cubicBezTo>
                  <a:cubicBezTo>
                    <a:pt x="1369" y="3244"/>
                    <a:pt x="1392" y="3204"/>
                    <a:pt x="1380" y="3181"/>
                  </a:cubicBezTo>
                  <a:cubicBezTo>
                    <a:pt x="1363" y="3147"/>
                    <a:pt x="1312" y="3090"/>
                    <a:pt x="1352" y="3073"/>
                  </a:cubicBezTo>
                  <a:cubicBezTo>
                    <a:pt x="1375" y="3062"/>
                    <a:pt x="1392" y="3045"/>
                    <a:pt x="1409" y="3028"/>
                  </a:cubicBezTo>
                  <a:cubicBezTo>
                    <a:pt x="1426" y="3005"/>
                    <a:pt x="1397" y="2999"/>
                    <a:pt x="1386" y="2982"/>
                  </a:cubicBezTo>
                  <a:cubicBezTo>
                    <a:pt x="1375" y="2960"/>
                    <a:pt x="1358" y="2937"/>
                    <a:pt x="1352" y="2914"/>
                  </a:cubicBezTo>
                  <a:cubicBezTo>
                    <a:pt x="1329" y="2852"/>
                    <a:pt x="1329" y="2852"/>
                    <a:pt x="1329" y="2852"/>
                  </a:cubicBezTo>
                  <a:cubicBezTo>
                    <a:pt x="1301" y="2795"/>
                    <a:pt x="1301" y="2795"/>
                    <a:pt x="1301" y="2795"/>
                  </a:cubicBezTo>
                  <a:cubicBezTo>
                    <a:pt x="1272" y="2755"/>
                    <a:pt x="1244" y="2727"/>
                    <a:pt x="1204" y="2698"/>
                  </a:cubicBezTo>
                  <a:cubicBezTo>
                    <a:pt x="1119" y="2636"/>
                    <a:pt x="1028" y="2568"/>
                    <a:pt x="937" y="2528"/>
                  </a:cubicBezTo>
                  <a:cubicBezTo>
                    <a:pt x="892" y="2511"/>
                    <a:pt x="812" y="2454"/>
                    <a:pt x="772" y="2454"/>
                  </a:cubicBezTo>
                  <a:cubicBezTo>
                    <a:pt x="687" y="2431"/>
                    <a:pt x="625" y="2369"/>
                    <a:pt x="534" y="2363"/>
                  </a:cubicBezTo>
                  <a:cubicBezTo>
                    <a:pt x="443" y="2352"/>
                    <a:pt x="352" y="2369"/>
                    <a:pt x="261" y="2386"/>
                  </a:cubicBezTo>
                  <a:cubicBezTo>
                    <a:pt x="233" y="2397"/>
                    <a:pt x="187" y="2426"/>
                    <a:pt x="147" y="2431"/>
                  </a:cubicBezTo>
                  <a:lnTo>
                    <a:pt x="147" y="2431"/>
                  </a:lnTo>
                  <a:cubicBezTo>
                    <a:pt x="142" y="2414"/>
                    <a:pt x="136" y="2392"/>
                    <a:pt x="136" y="2375"/>
                  </a:cubicBezTo>
                  <a:cubicBezTo>
                    <a:pt x="136" y="2369"/>
                    <a:pt x="136" y="2363"/>
                    <a:pt x="136" y="2357"/>
                  </a:cubicBezTo>
                  <a:cubicBezTo>
                    <a:pt x="130" y="2352"/>
                    <a:pt x="119" y="2329"/>
                    <a:pt x="113" y="2323"/>
                  </a:cubicBezTo>
                  <a:cubicBezTo>
                    <a:pt x="102" y="2306"/>
                    <a:pt x="119" y="2272"/>
                    <a:pt x="119" y="2249"/>
                  </a:cubicBezTo>
                  <a:cubicBezTo>
                    <a:pt x="119" y="2215"/>
                    <a:pt x="96" y="2187"/>
                    <a:pt x="96" y="2153"/>
                  </a:cubicBezTo>
                  <a:cubicBezTo>
                    <a:pt x="96" y="2130"/>
                    <a:pt x="108" y="2113"/>
                    <a:pt x="102" y="2090"/>
                  </a:cubicBezTo>
                  <a:cubicBezTo>
                    <a:pt x="96" y="2068"/>
                    <a:pt x="73" y="2073"/>
                    <a:pt x="79" y="2045"/>
                  </a:cubicBezTo>
                  <a:cubicBezTo>
                    <a:pt x="85" y="2022"/>
                    <a:pt x="79" y="2005"/>
                    <a:pt x="73" y="1983"/>
                  </a:cubicBezTo>
                  <a:cubicBezTo>
                    <a:pt x="68" y="1954"/>
                    <a:pt x="68" y="1937"/>
                    <a:pt x="51" y="1914"/>
                  </a:cubicBezTo>
                  <a:cubicBezTo>
                    <a:pt x="39" y="1903"/>
                    <a:pt x="11" y="1869"/>
                    <a:pt x="0" y="1857"/>
                  </a:cubicBezTo>
                  <a:cubicBezTo>
                    <a:pt x="5" y="1840"/>
                    <a:pt x="11" y="1806"/>
                    <a:pt x="22" y="1795"/>
                  </a:cubicBezTo>
                  <a:cubicBezTo>
                    <a:pt x="22" y="1789"/>
                    <a:pt x="28" y="1778"/>
                    <a:pt x="28" y="1767"/>
                  </a:cubicBezTo>
                  <a:cubicBezTo>
                    <a:pt x="17" y="1733"/>
                    <a:pt x="45" y="1744"/>
                    <a:pt x="57" y="1721"/>
                  </a:cubicBezTo>
                  <a:cubicBezTo>
                    <a:pt x="62" y="1704"/>
                    <a:pt x="73" y="1687"/>
                    <a:pt x="79" y="1676"/>
                  </a:cubicBezTo>
                  <a:cubicBezTo>
                    <a:pt x="91" y="1659"/>
                    <a:pt x="96" y="1630"/>
                    <a:pt x="91" y="1608"/>
                  </a:cubicBezTo>
                  <a:cubicBezTo>
                    <a:pt x="96" y="1579"/>
                    <a:pt x="136" y="1556"/>
                    <a:pt x="130" y="1528"/>
                  </a:cubicBezTo>
                  <a:cubicBezTo>
                    <a:pt x="119" y="1494"/>
                    <a:pt x="153" y="1505"/>
                    <a:pt x="164" y="1488"/>
                  </a:cubicBezTo>
                  <a:cubicBezTo>
                    <a:pt x="176" y="1477"/>
                    <a:pt x="187" y="1466"/>
                    <a:pt x="199" y="1454"/>
                  </a:cubicBezTo>
                  <a:cubicBezTo>
                    <a:pt x="250" y="1414"/>
                    <a:pt x="295" y="1375"/>
                    <a:pt x="289" y="1306"/>
                  </a:cubicBezTo>
                  <a:cubicBezTo>
                    <a:pt x="289" y="1284"/>
                    <a:pt x="341" y="1233"/>
                    <a:pt x="335" y="1193"/>
                  </a:cubicBezTo>
                  <a:cubicBezTo>
                    <a:pt x="329" y="1170"/>
                    <a:pt x="312" y="1159"/>
                    <a:pt x="346" y="1153"/>
                  </a:cubicBezTo>
                  <a:cubicBezTo>
                    <a:pt x="369" y="1147"/>
                    <a:pt x="403" y="1130"/>
                    <a:pt x="414" y="1136"/>
                  </a:cubicBezTo>
                  <a:cubicBezTo>
                    <a:pt x="431" y="1147"/>
                    <a:pt x="494" y="1142"/>
                    <a:pt x="483" y="1113"/>
                  </a:cubicBezTo>
                  <a:cubicBezTo>
                    <a:pt x="488" y="1090"/>
                    <a:pt x="483" y="1079"/>
                    <a:pt x="511" y="1074"/>
                  </a:cubicBezTo>
                  <a:cubicBezTo>
                    <a:pt x="522" y="1074"/>
                    <a:pt x="551" y="1085"/>
                    <a:pt x="562" y="1096"/>
                  </a:cubicBezTo>
                  <a:cubicBezTo>
                    <a:pt x="573" y="1102"/>
                    <a:pt x="573" y="1119"/>
                    <a:pt x="596" y="1113"/>
                  </a:cubicBezTo>
                  <a:cubicBezTo>
                    <a:pt x="647" y="1096"/>
                    <a:pt x="653" y="1051"/>
                    <a:pt x="653" y="994"/>
                  </a:cubicBezTo>
                  <a:cubicBezTo>
                    <a:pt x="653" y="971"/>
                    <a:pt x="664" y="977"/>
                    <a:pt x="676" y="966"/>
                  </a:cubicBezTo>
                  <a:cubicBezTo>
                    <a:pt x="698" y="931"/>
                    <a:pt x="676" y="892"/>
                    <a:pt x="687" y="869"/>
                  </a:cubicBezTo>
                  <a:cubicBezTo>
                    <a:pt x="693" y="858"/>
                    <a:pt x="727" y="824"/>
                    <a:pt x="721" y="818"/>
                  </a:cubicBezTo>
                  <a:lnTo>
                    <a:pt x="721" y="818"/>
                  </a:lnTo>
                  <a:cubicBezTo>
                    <a:pt x="772" y="829"/>
                    <a:pt x="772" y="829"/>
                    <a:pt x="772" y="829"/>
                  </a:cubicBezTo>
                  <a:cubicBezTo>
                    <a:pt x="795" y="858"/>
                    <a:pt x="829" y="863"/>
                    <a:pt x="863" y="863"/>
                  </a:cubicBezTo>
                  <a:cubicBezTo>
                    <a:pt x="943" y="869"/>
                    <a:pt x="829" y="914"/>
                    <a:pt x="869" y="960"/>
                  </a:cubicBezTo>
                  <a:cubicBezTo>
                    <a:pt x="880" y="971"/>
                    <a:pt x="903" y="954"/>
                    <a:pt x="920" y="966"/>
                  </a:cubicBezTo>
                  <a:cubicBezTo>
                    <a:pt x="960" y="1005"/>
                    <a:pt x="948" y="994"/>
                    <a:pt x="1011" y="994"/>
                  </a:cubicBezTo>
                  <a:cubicBezTo>
                    <a:pt x="1034" y="994"/>
                    <a:pt x="1068" y="977"/>
                    <a:pt x="1090" y="983"/>
                  </a:cubicBezTo>
                  <a:cubicBezTo>
                    <a:pt x="1102" y="988"/>
                    <a:pt x="1147" y="1028"/>
                    <a:pt x="1147" y="1045"/>
                  </a:cubicBezTo>
                  <a:cubicBezTo>
                    <a:pt x="1147" y="1113"/>
                    <a:pt x="1153" y="1085"/>
                    <a:pt x="1204" y="1096"/>
                  </a:cubicBezTo>
                  <a:cubicBezTo>
                    <a:pt x="1216" y="1102"/>
                    <a:pt x="1284" y="1130"/>
                    <a:pt x="1284" y="1125"/>
                  </a:cubicBezTo>
                  <a:cubicBezTo>
                    <a:pt x="1306" y="1074"/>
                    <a:pt x="1306" y="1074"/>
                    <a:pt x="1306" y="1074"/>
                  </a:cubicBezTo>
                  <a:cubicBezTo>
                    <a:pt x="1318" y="1051"/>
                    <a:pt x="1306" y="1028"/>
                    <a:pt x="1340" y="1051"/>
                  </a:cubicBezTo>
                  <a:cubicBezTo>
                    <a:pt x="1386" y="1079"/>
                    <a:pt x="1403" y="1039"/>
                    <a:pt x="1420" y="1108"/>
                  </a:cubicBezTo>
                  <a:cubicBezTo>
                    <a:pt x="1420" y="1125"/>
                    <a:pt x="1466" y="1170"/>
                    <a:pt x="1482" y="1176"/>
                  </a:cubicBezTo>
                  <a:cubicBezTo>
                    <a:pt x="1505" y="1181"/>
                    <a:pt x="1528" y="1170"/>
                    <a:pt x="1551" y="1187"/>
                  </a:cubicBezTo>
                  <a:cubicBezTo>
                    <a:pt x="1568" y="1198"/>
                    <a:pt x="1579" y="1198"/>
                    <a:pt x="1602" y="1198"/>
                  </a:cubicBezTo>
                  <a:cubicBezTo>
                    <a:pt x="1625" y="1198"/>
                    <a:pt x="1630" y="1233"/>
                    <a:pt x="1653" y="1221"/>
                  </a:cubicBezTo>
                  <a:cubicBezTo>
                    <a:pt x="1681" y="1210"/>
                    <a:pt x="1710" y="1176"/>
                    <a:pt x="1744" y="1164"/>
                  </a:cubicBezTo>
                  <a:cubicBezTo>
                    <a:pt x="1789" y="1153"/>
                    <a:pt x="1840" y="1153"/>
                    <a:pt x="1886" y="1142"/>
                  </a:cubicBezTo>
                  <a:cubicBezTo>
                    <a:pt x="1943" y="1119"/>
                    <a:pt x="1914" y="1108"/>
                    <a:pt x="1948" y="1074"/>
                  </a:cubicBezTo>
                  <a:cubicBezTo>
                    <a:pt x="1994" y="1028"/>
                    <a:pt x="1937" y="1011"/>
                    <a:pt x="1954" y="983"/>
                  </a:cubicBezTo>
                  <a:cubicBezTo>
                    <a:pt x="1971" y="954"/>
                    <a:pt x="2005" y="943"/>
                    <a:pt x="2017" y="914"/>
                  </a:cubicBezTo>
                  <a:cubicBezTo>
                    <a:pt x="2028" y="863"/>
                    <a:pt x="2108" y="875"/>
                    <a:pt x="2142" y="858"/>
                  </a:cubicBezTo>
                  <a:cubicBezTo>
                    <a:pt x="2238" y="801"/>
                    <a:pt x="2272" y="909"/>
                    <a:pt x="2193" y="920"/>
                  </a:cubicBezTo>
                  <a:cubicBezTo>
                    <a:pt x="2164" y="926"/>
                    <a:pt x="2193" y="1000"/>
                    <a:pt x="2210" y="1011"/>
                  </a:cubicBezTo>
                  <a:cubicBezTo>
                    <a:pt x="2244" y="1028"/>
                    <a:pt x="2295" y="943"/>
                    <a:pt x="2329" y="931"/>
                  </a:cubicBezTo>
                  <a:cubicBezTo>
                    <a:pt x="2346" y="931"/>
                    <a:pt x="2357" y="931"/>
                    <a:pt x="2375" y="931"/>
                  </a:cubicBezTo>
                  <a:cubicBezTo>
                    <a:pt x="2386" y="926"/>
                    <a:pt x="2420" y="897"/>
                    <a:pt x="2426" y="886"/>
                  </a:cubicBezTo>
                  <a:cubicBezTo>
                    <a:pt x="2431" y="869"/>
                    <a:pt x="2426" y="863"/>
                    <a:pt x="2426" y="846"/>
                  </a:cubicBezTo>
                  <a:cubicBezTo>
                    <a:pt x="2426" y="829"/>
                    <a:pt x="2448" y="818"/>
                    <a:pt x="2454" y="789"/>
                  </a:cubicBezTo>
                  <a:cubicBezTo>
                    <a:pt x="2454" y="738"/>
                    <a:pt x="2420" y="710"/>
                    <a:pt x="2420" y="670"/>
                  </a:cubicBezTo>
                  <a:cubicBezTo>
                    <a:pt x="2420" y="647"/>
                    <a:pt x="2409" y="647"/>
                    <a:pt x="2397" y="636"/>
                  </a:cubicBezTo>
                  <a:cubicBezTo>
                    <a:pt x="2380" y="625"/>
                    <a:pt x="2403" y="585"/>
                    <a:pt x="2397" y="568"/>
                  </a:cubicBezTo>
                  <a:cubicBezTo>
                    <a:pt x="2397" y="551"/>
                    <a:pt x="2380" y="545"/>
                    <a:pt x="2380" y="528"/>
                  </a:cubicBezTo>
                  <a:cubicBezTo>
                    <a:pt x="2380" y="505"/>
                    <a:pt x="2397" y="460"/>
                    <a:pt x="2414" y="443"/>
                  </a:cubicBezTo>
                  <a:cubicBezTo>
                    <a:pt x="2443" y="409"/>
                    <a:pt x="2477" y="449"/>
                    <a:pt x="2499" y="415"/>
                  </a:cubicBezTo>
                  <a:cubicBezTo>
                    <a:pt x="2522" y="392"/>
                    <a:pt x="2517" y="369"/>
                    <a:pt x="2551" y="346"/>
                  </a:cubicBezTo>
                  <a:cubicBezTo>
                    <a:pt x="2579" y="329"/>
                    <a:pt x="2630" y="216"/>
                    <a:pt x="2653" y="221"/>
                  </a:cubicBezTo>
                  <a:cubicBezTo>
                    <a:pt x="2710" y="238"/>
                    <a:pt x="2704" y="210"/>
                    <a:pt x="2749" y="176"/>
                  </a:cubicBezTo>
                  <a:cubicBezTo>
                    <a:pt x="2778" y="159"/>
                    <a:pt x="2801" y="119"/>
                    <a:pt x="2829" y="108"/>
                  </a:cubicBezTo>
                  <a:cubicBezTo>
                    <a:pt x="2846" y="96"/>
                    <a:pt x="2875" y="108"/>
                    <a:pt x="2875" y="74"/>
                  </a:cubicBezTo>
                  <a:cubicBezTo>
                    <a:pt x="2875" y="5"/>
                    <a:pt x="2863" y="28"/>
                    <a:pt x="2920" y="17"/>
                  </a:cubicBezTo>
                  <a:cubicBezTo>
                    <a:pt x="2971" y="11"/>
                    <a:pt x="2960" y="45"/>
                    <a:pt x="3022" y="5"/>
                  </a:cubicBezTo>
                  <a:cubicBezTo>
                    <a:pt x="3073" y="0"/>
                    <a:pt x="3073" y="0"/>
                    <a:pt x="3073" y="0"/>
                  </a:cubicBezTo>
                </a:path>
              </a:pathLst>
            </a:custGeom>
            <a:solidFill>
              <a:srgbClr val="EFF1F8"/>
            </a:solid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59" name="Freeform 163">
              <a:extLst>
                <a:ext uri="{FF2B5EF4-FFF2-40B4-BE49-F238E27FC236}">
                  <a16:creationId xmlns:a16="http://schemas.microsoft.com/office/drawing/2014/main" id="{3D32306E-9AF1-3340-9408-37267BDBBD10}"/>
                </a:ext>
              </a:extLst>
            </p:cNvPr>
            <p:cNvSpPr>
              <a:spLocks noChangeArrowheads="1"/>
            </p:cNvSpPr>
            <p:nvPr/>
          </p:nvSpPr>
          <p:spPr bwMode="auto">
            <a:xfrm>
              <a:off x="20634696" y="7231882"/>
              <a:ext cx="2638446" cy="1586221"/>
            </a:xfrm>
            <a:custGeom>
              <a:avLst/>
              <a:gdLst>
                <a:gd name="T0" fmla="*/ 3528 w 3813"/>
                <a:gd name="T1" fmla="*/ 6 h 2295"/>
                <a:gd name="T2" fmla="*/ 3210 w 3813"/>
                <a:gd name="T3" fmla="*/ 62 h 2295"/>
                <a:gd name="T4" fmla="*/ 3216 w 3813"/>
                <a:gd name="T5" fmla="*/ 142 h 2295"/>
                <a:gd name="T6" fmla="*/ 3312 w 3813"/>
                <a:gd name="T7" fmla="*/ 267 h 2295"/>
                <a:gd name="T8" fmla="*/ 3653 w 3813"/>
                <a:gd name="T9" fmla="*/ 392 h 2295"/>
                <a:gd name="T10" fmla="*/ 3750 w 3813"/>
                <a:gd name="T11" fmla="*/ 136 h 2295"/>
                <a:gd name="T12" fmla="*/ 3580 w 3813"/>
                <a:gd name="T13" fmla="*/ 45 h 2295"/>
                <a:gd name="T14" fmla="*/ 3528 w 3813"/>
                <a:gd name="T15" fmla="*/ 6 h 2295"/>
                <a:gd name="T16" fmla="*/ 1784 w 3813"/>
                <a:gd name="T17" fmla="*/ 494 h 2295"/>
                <a:gd name="T18" fmla="*/ 1637 w 3813"/>
                <a:gd name="T19" fmla="*/ 619 h 2295"/>
                <a:gd name="T20" fmla="*/ 1443 w 3813"/>
                <a:gd name="T21" fmla="*/ 761 h 2295"/>
                <a:gd name="T22" fmla="*/ 1477 w 3813"/>
                <a:gd name="T23" fmla="*/ 897 h 2295"/>
                <a:gd name="T24" fmla="*/ 1534 w 3813"/>
                <a:gd name="T25" fmla="*/ 936 h 2295"/>
                <a:gd name="T26" fmla="*/ 1676 w 3813"/>
                <a:gd name="T27" fmla="*/ 885 h 2295"/>
                <a:gd name="T28" fmla="*/ 1722 w 3813"/>
                <a:gd name="T29" fmla="*/ 857 h 2295"/>
                <a:gd name="T30" fmla="*/ 1761 w 3813"/>
                <a:gd name="T31" fmla="*/ 829 h 2295"/>
                <a:gd name="T32" fmla="*/ 1869 w 3813"/>
                <a:gd name="T33" fmla="*/ 982 h 2295"/>
                <a:gd name="T34" fmla="*/ 1938 w 3813"/>
                <a:gd name="T35" fmla="*/ 1141 h 2295"/>
                <a:gd name="T36" fmla="*/ 2102 w 3813"/>
                <a:gd name="T37" fmla="*/ 1158 h 2295"/>
                <a:gd name="T38" fmla="*/ 2199 w 3813"/>
                <a:gd name="T39" fmla="*/ 1226 h 2295"/>
                <a:gd name="T40" fmla="*/ 2364 w 3813"/>
                <a:gd name="T41" fmla="*/ 1237 h 2295"/>
                <a:gd name="T42" fmla="*/ 2466 w 3813"/>
                <a:gd name="T43" fmla="*/ 1164 h 2295"/>
                <a:gd name="T44" fmla="*/ 2625 w 3813"/>
                <a:gd name="T45" fmla="*/ 874 h 2295"/>
                <a:gd name="T46" fmla="*/ 2693 w 3813"/>
                <a:gd name="T47" fmla="*/ 761 h 2295"/>
                <a:gd name="T48" fmla="*/ 2779 w 3813"/>
                <a:gd name="T49" fmla="*/ 574 h 2295"/>
                <a:gd name="T50" fmla="*/ 2563 w 3813"/>
                <a:gd name="T51" fmla="*/ 551 h 2295"/>
                <a:gd name="T52" fmla="*/ 2369 w 3813"/>
                <a:gd name="T53" fmla="*/ 460 h 2295"/>
                <a:gd name="T54" fmla="*/ 2432 w 3813"/>
                <a:gd name="T55" fmla="*/ 363 h 2295"/>
                <a:gd name="T56" fmla="*/ 2364 w 3813"/>
                <a:gd name="T57" fmla="*/ 352 h 2295"/>
                <a:gd name="T58" fmla="*/ 2392 w 3813"/>
                <a:gd name="T59" fmla="*/ 261 h 2295"/>
                <a:gd name="T60" fmla="*/ 2375 w 3813"/>
                <a:gd name="T61" fmla="*/ 221 h 2295"/>
                <a:gd name="T62" fmla="*/ 2199 w 3813"/>
                <a:gd name="T63" fmla="*/ 278 h 2295"/>
                <a:gd name="T64" fmla="*/ 2046 w 3813"/>
                <a:gd name="T65" fmla="*/ 329 h 2295"/>
                <a:gd name="T66" fmla="*/ 1932 w 3813"/>
                <a:gd name="T67" fmla="*/ 381 h 2295"/>
                <a:gd name="T68" fmla="*/ 1784 w 3813"/>
                <a:gd name="T69" fmla="*/ 494 h 2295"/>
                <a:gd name="T70" fmla="*/ 239 w 3813"/>
                <a:gd name="T71" fmla="*/ 1919 h 2295"/>
                <a:gd name="T72" fmla="*/ 426 w 3813"/>
                <a:gd name="T73" fmla="*/ 1749 h 2295"/>
                <a:gd name="T74" fmla="*/ 472 w 3813"/>
                <a:gd name="T75" fmla="*/ 1618 h 2295"/>
                <a:gd name="T76" fmla="*/ 404 w 3813"/>
                <a:gd name="T77" fmla="*/ 1550 h 2295"/>
                <a:gd name="T78" fmla="*/ 244 w 3813"/>
                <a:gd name="T79" fmla="*/ 1612 h 2295"/>
                <a:gd name="T80" fmla="*/ 108 w 3813"/>
                <a:gd name="T81" fmla="*/ 1749 h 2295"/>
                <a:gd name="T82" fmla="*/ 34 w 3813"/>
                <a:gd name="T83" fmla="*/ 1834 h 2295"/>
                <a:gd name="T84" fmla="*/ 74 w 3813"/>
                <a:gd name="T85" fmla="*/ 1914 h 2295"/>
                <a:gd name="T86" fmla="*/ 171 w 3813"/>
                <a:gd name="T87" fmla="*/ 1942 h 2295"/>
                <a:gd name="T88" fmla="*/ 216 w 3813"/>
                <a:gd name="T89" fmla="*/ 1982 h 2295"/>
                <a:gd name="T90" fmla="*/ 256 w 3813"/>
                <a:gd name="T91" fmla="*/ 1987 h 2295"/>
                <a:gd name="T92" fmla="*/ 239 w 3813"/>
                <a:gd name="T93" fmla="*/ 1919 h 2295"/>
                <a:gd name="T94" fmla="*/ 392 w 3813"/>
                <a:gd name="T95" fmla="*/ 2243 h 2295"/>
                <a:gd name="T96" fmla="*/ 313 w 3813"/>
                <a:gd name="T97" fmla="*/ 2175 h 2295"/>
                <a:gd name="T98" fmla="*/ 228 w 3813"/>
                <a:gd name="T99" fmla="*/ 2175 h 2295"/>
                <a:gd name="T100" fmla="*/ 233 w 3813"/>
                <a:gd name="T101" fmla="*/ 2294 h 2295"/>
                <a:gd name="T102" fmla="*/ 284 w 3813"/>
                <a:gd name="T103" fmla="*/ 2232 h 2295"/>
                <a:gd name="T104" fmla="*/ 409 w 3813"/>
                <a:gd name="T105" fmla="*/ 2277 h 2295"/>
                <a:gd name="T106" fmla="*/ 455 w 3813"/>
                <a:gd name="T107" fmla="*/ 2271 h 2295"/>
                <a:gd name="T108" fmla="*/ 421 w 3813"/>
                <a:gd name="T109" fmla="*/ 2237 h 2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13" h="2295">
                  <a:moveTo>
                    <a:pt x="3528" y="6"/>
                  </a:moveTo>
                  <a:lnTo>
                    <a:pt x="3528" y="6"/>
                  </a:lnTo>
                  <a:cubicBezTo>
                    <a:pt x="3500" y="62"/>
                    <a:pt x="3477" y="34"/>
                    <a:pt x="3415" y="45"/>
                  </a:cubicBezTo>
                  <a:cubicBezTo>
                    <a:pt x="3364" y="51"/>
                    <a:pt x="3256" y="34"/>
                    <a:pt x="3210" y="62"/>
                  </a:cubicBezTo>
                  <a:cubicBezTo>
                    <a:pt x="3199" y="62"/>
                    <a:pt x="3176" y="102"/>
                    <a:pt x="3176" y="108"/>
                  </a:cubicBezTo>
                  <a:cubicBezTo>
                    <a:pt x="3159" y="153"/>
                    <a:pt x="3188" y="142"/>
                    <a:pt x="3216" y="142"/>
                  </a:cubicBezTo>
                  <a:cubicBezTo>
                    <a:pt x="3216" y="176"/>
                    <a:pt x="3216" y="221"/>
                    <a:pt x="3205" y="256"/>
                  </a:cubicBezTo>
                  <a:cubicBezTo>
                    <a:pt x="3199" y="284"/>
                    <a:pt x="3296" y="273"/>
                    <a:pt x="3312" y="267"/>
                  </a:cubicBezTo>
                  <a:cubicBezTo>
                    <a:pt x="3358" y="261"/>
                    <a:pt x="3398" y="244"/>
                    <a:pt x="3443" y="267"/>
                  </a:cubicBezTo>
                  <a:cubicBezTo>
                    <a:pt x="3517" y="301"/>
                    <a:pt x="3580" y="363"/>
                    <a:pt x="3653" y="392"/>
                  </a:cubicBezTo>
                  <a:cubicBezTo>
                    <a:pt x="3744" y="437"/>
                    <a:pt x="3812" y="494"/>
                    <a:pt x="3807" y="347"/>
                  </a:cubicBezTo>
                  <a:cubicBezTo>
                    <a:pt x="3801" y="273"/>
                    <a:pt x="3767" y="199"/>
                    <a:pt x="3750" y="136"/>
                  </a:cubicBezTo>
                  <a:cubicBezTo>
                    <a:pt x="3710" y="136"/>
                    <a:pt x="3642" y="102"/>
                    <a:pt x="3636" y="68"/>
                  </a:cubicBezTo>
                  <a:cubicBezTo>
                    <a:pt x="3625" y="17"/>
                    <a:pt x="3614" y="23"/>
                    <a:pt x="3580" y="45"/>
                  </a:cubicBezTo>
                  <a:cubicBezTo>
                    <a:pt x="3528" y="68"/>
                    <a:pt x="3562" y="11"/>
                    <a:pt x="3540" y="0"/>
                  </a:cubicBezTo>
                  <a:cubicBezTo>
                    <a:pt x="3528" y="6"/>
                    <a:pt x="3528" y="6"/>
                    <a:pt x="3528" y="6"/>
                  </a:cubicBezTo>
                  <a:close/>
                  <a:moveTo>
                    <a:pt x="1784" y="494"/>
                  </a:moveTo>
                  <a:lnTo>
                    <a:pt x="1784" y="494"/>
                  </a:lnTo>
                  <a:cubicBezTo>
                    <a:pt x="1756" y="517"/>
                    <a:pt x="1722" y="568"/>
                    <a:pt x="1693" y="596"/>
                  </a:cubicBezTo>
                  <a:cubicBezTo>
                    <a:pt x="1676" y="608"/>
                    <a:pt x="1659" y="613"/>
                    <a:pt x="1637" y="619"/>
                  </a:cubicBezTo>
                  <a:cubicBezTo>
                    <a:pt x="1602" y="625"/>
                    <a:pt x="1563" y="670"/>
                    <a:pt x="1534" y="693"/>
                  </a:cubicBezTo>
                  <a:cubicBezTo>
                    <a:pt x="1443" y="761"/>
                    <a:pt x="1443" y="761"/>
                    <a:pt x="1443" y="761"/>
                  </a:cubicBezTo>
                  <a:cubicBezTo>
                    <a:pt x="1375" y="801"/>
                    <a:pt x="1375" y="801"/>
                    <a:pt x="1375" y="801"/>
                  </a:cubicBezTo>
                  <a:cubicBezTo>
                    <a:pt x="1364" y="807"/>
                    <a:pt x="1455" y="897"/>
                    <a:pt x="1477" y="897"/>
                  </a:cubicBezTo>
                  <a:cubicBezTo>
                    <a:pt x="1489" y="897"/>
                    <a:pt x="1534" y="891"/>
                    <a:pt x="1546" y="902"/>
                  </a:cubicBezTo>
                  <a:cubicBezTo>
                    <a:pt x="1546" y="902"/>
                    <a:pt x="1534" y="925"/>
                    <a:pt x="1534" y="936"/>
                  </a:cubicBezTo>
                  <a:cubicBezTo>
                    <a:pt x="1540" y="965"/>
                    <a:pt x="1614" y="1021"/>
                    <a:pt x="1631" y="970"/>
                  </a:cubicBezTo>
                  <a:cubicBezTo>
                    <a:pt x="1642" y="948"/>
                    <a:pt x="1653" y="897"/>
                    <a:pt x="1676" y="885"/>
                  </a:cubicBezTo>
                  <a:cubicBezTo>
                    <a:pt x="1688" y="879"/>
                    <a:pt x="1693" y="885"/>
                    <a:pt x="1705" y="879"/>
                  </a:cubicBezTo>
                  <a:cubicBezTo>
                    <a:pt x="1710" y="879"/>
                    <a:pt x="1716" y="857"/>
                    <a:pt x="1722" y="857"/>
                  </a:cubicBezTo>
                  <a:cubicBezTo>
                    <a:pt x="1722" y="852"/>
                    <a:pt x="1739" y="868"/>
                    <a:pt x="1744" y="862"/>
                  </a:cubicBezTo>
                  <a:cubicBezTo>
                    <a:pt x="1750" y="852"/>
                    <a:pt x="1756" y="835"/>
                    <a:pt x="1761" y="829"/>
                  </a:cubicBezTo>
                  <a:cubicBezTo>
                    <a:pt x="1790" y="824"/>
                    <a:pt x="1858" y="879"/>
                    <a:pt x="1875" y="897"/>
                  </a:cubicBezTo>
                  <a:cubicBezTo>
                    <a:pt x="1903" y="919"/>
                    <a:pt x="1869" y="953"/>
                    <a:pt x="1869" y="982"/>
                  </a:cubicBezTo>
                  <a:cubicBezTo>
                    <a:pt x="1869" y="1005"/>
                    <a:pt x="1903" y="1016"/>
                    <a:pt x="1892" y="1044"/>
                  </a:cubicBezTo>
                  <a:cubicBezTo>
                    <a:pt x="1881" y="1078"/>
                    <a:pt x="1909" y="1118"/>
                    <a:pt x="1938" y="1141"/>
                  </a:cubicBezTo>
                  <a:cubicBezTo>
                    <a:pt x="1966" y="1169"/>
                    <a:pt x="2023" y="1158"/>
                    <a:pt x="2063" y="1158"/>
                  </a:cubicBezTo>
                  <a:cubicBezTo>
                    <a:pt x="2085" y="1158"/>
                    <a:pt x="2085" y="1169"/>
                    <a:pt x="2102" y="1158"/>
                  </a:cubicBezTo>
                  <a:cubicBezTo>
                    <a:pt x="2137" y="1147"/>
                    <a:pt x="2142" y="1141"/>
                    <a:pt x="2171" y="1169"/>
                  </a:cubicBezTo>
                  <a:cubicBezTo>
                    <a:pt x="2188" y="1186"/>
                    <a:pt x="2171" y="1220"/>
                    <a:pt x="2199" y="1226"/>
                  </a:cubicBezTo>
                  <a:cubicBezTo>
                    <a:pt x="2222" y="1232"/>
                    <a:pt x="2250" y="1294"/>
                    <a:pt x="2273" y="1311"/>
                  </a:cubicBezTo>
                  <a:cubicBezTo>
                    <a:pt x="2290" y="1323"/>
                    <a:pt x="2347" y="1249"/>
                    <a:pt x="2364" y="1237"/>
                  </a:cubicBezTo>
                  <a:cubicBezTo>
                    <a:pt x="2375" y="1226"/>
                    <a:pt x="2432" y="1203"/>
                    <a:pt x="2432" y="1198"/>
                  </a:cubicBezTo>
                  <a:cubicBezTo>
                    <a:pt x="2438" y="1175"/>
                    <a:pt x="2443" y="1169"/>
                    <a:pt x="2466" y="1164"/>
                  </a:cubicBezTo>
                  <a:cubicBezTo>
                    <a:pt x="2529" y="1141"/>
                    <a:pt x="2534" y="1039"/>
                    <a:pt x="2551" y="987"/>
                  </a:cubicBezTo>
                  <a:cubicBezTo>
                    <a:pt x="2574" y="953"/>
                    <a:pt x="2591" y="897"/>
                    <a:pt x="2625" y="874"/>
                  </a:cubicBezTo>
                  <a:cubicBezTo>
                    <a:pt x="2648" y="852"/>
                    <a:pt x="2665" y="829"/>
                    <a:pt x="2688" y="818"/>
                  </a:cubicBezTo>
                  <a:cubicBezTo>
                    <a:pt x="2722" y="801"/>
                    <a:pt x="2676" y="790"/>
                    <a:pt x="2693" y="761"/>
                  </a:cubicBezTo>
                  <a:cubicBezTo>
                    <a:pt x="2705" y="727"/>
                    <a:pt x="2767" y="710"/>
                    <a:pt x="2767" y="659"/>
                  </a:cubicBezTo>
                  <a:cubicBezTo>
                    <a:pt x="2767" y="636"/>
                    <a:pt x="2790" y="585"/>
                    <a:pt x="2779" y="574"/>
                  </a:cubicBezTo>
                  <a:cubicBezTo>
                    <a:pt x="2739" y="540"/>
                    <a:pt x="2676" y="494"/>
                    <a:pt x="2619" y="483"/>
                  </a:cubicBezTo>
                  <a:cubicBezTo>
                    <a:pt x="2614" y="483"/>
                    <a:pt x="2580" y="540"/>
                    <a:pt x="2563" y="551"/>
                  </a:cubicBezTo>
                  <a:cubicBezTo>
                    <a:pt x="2517" y="585"/>
                    <a:pt x="2466" y="562"/>
                    <a:pt x="2426" y="534"/>
                  </a:cubicBezTo>
                  <a:cubicBezTo>
                    <a:pt x="2421" y="517"/>
                    <a:pt x="2387" y="471"/>
                    <a:pt x="2369" y="460"/>
                  </a:cubicBezTo>
                  <a:cubicBezTo>
                    <a:pt x="2324" y="420"/>
                    <a:pt x="2403" y="420"/>
                    <a:pt x="2426" y="403"/>
                  </a:cubicBezTo>
                  <a:cubicBezTo>
                    <a:pt x="2443" y="386"/>
                    <a:pt x="2443" y="375"/>
                    <a:pt x="2432" y="363"/>
                  </a:cubicBezTo>
                  <a:cubicBezTo>
                    <a:pt x="2421" y="347"/>
                    <a:pt x="2443" y="335"/>
                    <a:pt x="2443" y="318"/>
                  </a:cubicBezTo>
                  <a:cubicBezTo>
                    <a:pt x="2438" y="318"/>
                    <a:pt x="2375" y="347"/>
                    <a:pt x="2364" y="352"/>
                  </a:cubicBezTo>
                  <a:cubicBezTo>
                    <a:pt x="2347" y="352"/>
                    <a:pt x="2324" y="358"/>
                    <a:pt x="2324" y="335"/>
                  </a:cubicBezTo>
                  <a:cubicBezTo>
                    <a:pt x="2324" y="290"/>
                    <a:pt x="2352" y="273"/>
                    <a:pt x="2392" y="261"/>
                  </a:cubicBezTo>
                  <a:cubicBezTo>
                    <a:pt x="2409" y="250"/>
                    <a:pt x="2477" y="227"/>
                    <a:pt x="2477" y="204"/>
                  </a:cubicBezTo>
                  <a:cubicBezTo>
                    <a:pt x="2443" y="204"/>
                    <a:pt x="2403" y="199"/>
                    <a:pt x="2375" y="221"/>
                  </a:cubicBezTo>
                  <a:cubicBezTo>
                    <a:pt x="2330" y="267"/>
                    <a:pt x="2295" y="239"/>
                    <a:pt x="2244" y="244"/>
                  </a:cubicBezTo>
                  <a:cubicBezTo>
                    <a:pt x="2216" y="250"/>
                    <a:pt x="2216" y="267"/>
                    <a:pt x="2199" y="278"/>
                  </a:cubicBezTo>
                  <a:cubicBezTo>
                    <a:pt x="2176" y="290"/>
                    <a:pt x="2148" y="284"/>
                    <a:pt x="2125" y="284"/>
                  </a:cubicBezTo>
                  <a:cubicBezTo>
                    <a:pt x="2097" y="301"/>
                    <a:pt x="2068" y="312"/>
                    <a:pt x="2046" y="329"/>
                  </a:cubicBezTo>
                  <a:cubicBezTo>
                    <a:pt x="2023" y="347"/>
                    <a:pt x="2000" y="358"/>
                    <a:pt x="1972" y="358"/>
                  </a:cubicBezTo>
                  <a:cubicBezTo>
                    <a:pt x="1955" y="358"/>
                    <a:pt x="1943" y="363"/>
                    <a:pt x="1932" y="381"/>
                  </a:cubicBezTo>
                  <a:cubicBezTo>
                    <a:pt x="1903" y="420"/>
                    <a:pt x="1830" y="420"/>
                    <a:pt x="1801" y="471"/>
                  </a:cubicBezTo>
                  <a:cubicBezTo>
                    <a:pt x="1784" y="494"/>
                    <a:pt x="1784" y="494"/>
                    <a:pt x="1784" y="494"/>
                  </a:cubicBezTo>
                  <a:close/>
                  <a:moveTo>
                    <a:pt x="239" y="1919"/>
                  </a:moveTo>
                  <a:lnTo>
                    <a:pt x="239" y="1919"/>
                  </a:lnTo>
                  <a:cubicBezTo>
                    <a:pt x="233" y="1879"/>
                    <a:pt x="381" y="1857"/>
                    <a:pt x="398" y="1800"/>
                  </a:cubicBezTo>
                  <a:cubicBezTo>
                    <a:pt x="409" y="1766"/>
                    <a:pt x="392" y="1754"/>
                    <a:pt x="426" y="1749"/>
                  </a:cubicBezTo>
                  <a:cubicBezTo>
                    <a:pt x="472" y="1737"/>
                    <a:pt x="460" y="1692"/>
                    <a:pt x="494" y="1680"/>
                  </a:cubicBezTo>
                  <a:cubicBezTo>
                    <a:pt x="483" y="1664"/>
                    <a:pt x="466" y="1646"/>
                    <a:pt x="472" y="1618"/>
                  </a:cubicBezTo>
                  <a:cubicBezTo>
                    <a:pt x="472" y="1578"/>
                    <a:pt x="494" y="1578"/>
                    <a:pt x="438" y="1578"/>
                  </a:cubicBezTo>
                  <a:cubicBezTo>
                    <a:pt x="404" y="1578"/>
                    <a:pt x="421" y="1561"/>
                    <a:pt x="404" y="1550"/>
                  </a:cubicBezTo>
                  <a:cubicBezTo>
                    <a:pt x="404" y="1544"/>
                    <a:pt x="364" y="1578"/>
                    <a:pt x="341" y="1578"/>
                  </a:cubicBezTo>
                  <a:cubicBezTo>
                    <a:pt x="313" y="1578"/>
                    <a:pt x="273" y="1595"/>
                    <a:pt x="244" y="1612"/>
                  </a:cubicBezTo>
                  <a:cubicBezTo>
                    <a:pt x="228" y="1629"/>
                    <a:pt x="216" y="1624"/>
                    <a:pt x="193" y="1624"/>
                  </a:cubicBezTo>
                  <a:cubicBezTo>
                    <a:pt x="171" y="1624"/>
                    <a:pt x="80" y="1732"/>
                    <a:pt x="108" y="1749"/>
                  </a:cubicBezTo>
                  <a:cubicBezTo>
                    <a:pt x="154" y="1783"/>
                    <a:pt x="125" y="1788"/>
                    <a:pt x="85" y="1788"/>
                  </a:cubicBezTo>
                  <a:cubicBezTo>
                    <a:pt x="0" y="1788"/>
                    <a:pt x="46" y="1783"/>
                    <a:pt x="34" y="1834"/>
                  </a:cubicBezTo>
                  <a:cubicBezTo>
                    <a:pt x="34" y="1857"/>
                    <a:pt x="23" y="1874"/>
                    <a:pt x="23" y="1896"/>
                  </a:cubicBezTo>
                  <a:cubicBezTo>
                    <a:pt x="23" y="1936"/>
                    <a:pt x="57" y="1959"/>
                    <a:pt x="74" y="1914"/>
                  </a:cubicBezTo>
                  <a:cubicBezTo>
                    <a:pt x="91" y="1919"/>
                    <a:pt x="91" y="1919"/>
                    <a:pt x="91" y="1919"/>
                  </a:cubicBezTo>
                  <a:cubicBezTo>
                    <a:pt x="108" y="1925"/>
                    <a:pt x="159" y="1942"/>
                    <a:pt x="171" y="1942"/>
                  </a:cubicBezTo>
                  <a:cubicBezTo>
                    <a:pt x="182" y="1942"/>
                    <a:pt x="188" y="1953"/>
                    <a:pt x="188" y="1959"/>
                  </a:cubicBezTo>
                  <a:cubicBezTo>
                    <a:pt x="193" y="1970"/>
                    <a:pt x="205" y="1982"/>
                    <a:pt x="216" y="1982"/>
                  </a:cubicBezTo>
                  <a:cubicBezTo>
                    <a:pt x="222" y="1982"/>
                    <a:pt x="233" y="1982"/>
                    <a:pt x="239" y="1987"/>
                  </a:cubicBezTo>
                  <a:cubicBezTo>
                    <a:pt x="244" y="1987"/>
                    <a:pt x="250" y="1993"/>
                    <a:pt x="256" y="1987"/>
                  </a:cubicBezTo>
                  <a:cubicBezTo>
                    <a:pt x="262" y="1970"/>
                    <a:pt x="239" y="1948"/>
                    <a:pt x="239" y="1925"/>
                  </a:cubicBezTo>
                  <a:cubicBezTo>
                    <a:pt x="239" y="1919"/>
                    <a:pt x="239" y="1919"/>
                    <a:pt x="239" y="1919"/>
                  </a:cubicBezTo>
                  <a:close/>
                  <a:moveTo>
                    <a:pt x="392" y="2243"/>
                  </a:moveTo>
                  <a:lnTo>
                    <a:pt x="392" y="2243"/>
                  </a:lnTo>
                  <a:cubicBezTo>
                    <a:pt x="381" y="2243"/>
                    <a:pt x="364" y="2226"/>
                    <a:pt x="352" y="2220"/>
                  </a:cubicBezTo>
                  <a:cubicBezTo>
                    <a:pt x="347" y="2215"/>
                    <a:pt x="318" y="2180"/>
                    <a:pt x="313" y="2175"/>
                  </a:cubicBezTo>
                  <a:cubicBezTo>
                    <a:pt x="301" y="2175"/>
                    <a:pt x="290" y="2180"/>
                    <a:pt x="273" y="2175"/>
                  </a:cubicBezTo>
                  <a:cubicBezTo>
                    <a:pt x="262" y="2175"/>
                    <a:pt x="239" y="2169"/>
                    <a:pt x="228" y="2175"/>
                  </a:cubicBezTo>
                  <a:cubicBezTo>
                    <a:pt x="222" y="2192"/>
                    <a:pt x="228" y="2220"/>
                    <a:pt x="228" y="2237"/>
                  </a:cubicBezTo>
                  <a:cubicBezTo>
                    <a:pt x="228" y="2254"/>
                    <a:pt x="228" y="2277"/>
                    <a:pt x="233" y="2294"/>
                  </a:cubicBezTo>
                  <a:lnTo>
                    <a:pt x="233" y="2294"/>
                  </a:lnTo>
                  <a:cubicBezTo>
                    <a:pt x="239" y="2294"/>
                    <a:pt x="273" y="2243"/>
                    <a:pt x="284" y="2232"/>
                  </a:cubicBezTo>
                  <a:cubicBezTo>
                    <a:pt x="313" y="2215"/>
                    <a:pt x="352" y="2232"/>
                    <a:pt x="375" y="2254"/>
                  </a:cubicBezTo>
                  <a:cubicBezTo>
                    <a:pt x="387" y="2266"/>
                    <a:pt x="398" y="2277"/>
                    <a:pt x="409" y="2277"/>
                  </a:cubicBezTo>
                  <a:cubicBezTo>
                    <a:pt x="415" y="2277"/>
                    <a:pt x="449" y="2277"/>
                    <a:pt x="449" y="2271"/>
                  </a:cubicBezTo>
                  <a:lnTo>
                    <a:pt x="455" y="2271"/>
                  </a:lnTo>
                  <a:cubicBezTo>
                    <a:pt x="455" y="2260"/>
                    <a:pt x="466" y="2237"/>
                    <a:pt x="455" y="2226"/>
                  </a:cubicBezTo>
                  <a:cubicBezTo>
                    <a:pt x="449" y="2215"/>
                    <a:pt x="426" y="2232"/>
                    <a:pt x="421" y="2237"/>
                  </a:cubicBezTo>
                  <a:lnTo>
                    <a:pt x="392" y="2243"/>
                  </a:lnTo>
                  <a:close/>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60" name="Freeform 164">
              <a:extLst>
                <a:ext uri="{FF2B5EF4-FFF2-40B4-BE49-F238E27FC236}">
                  <a16:creationId xmlns:a16="http://schemas.microsoft.com/office/drawing/2014/main" id="{F1ADFFDB-A574-B345-8AA6-3C3048873D10}"/>
                </a:ext>
              </a:extLst>
            </p:cNvPr>
            <p:cNvSpPr>
              <a:spLocks noChangeArrowheads="1"/>
            </p:cNvSpPr>
            <p:nvPr/>
          </p:nvSpPr>
          <p:spPr bwMode="auto">
            <a:xfrm>
              <a:off x="9708784" y="10956453"/>
              <a:ext cx="4029348" cy="1665532"/>
            </a:xfrm>
            <a:custGeom>
              <a:avLst/>
              <a:gdLst>
                <a:gd name="T0" fmla="*/ 5716 w 5825"/>
                <a:gd name="T1" fmla="*/ 5 h 2409"/>
                <a:gd name="T2" fmla="*/ 5699 w 5825"/>
                <a:gd name="T3" fmla="*/ 28 h 2409"/>
                <a:gd name="T4" fmla="*/ 5699 w 5825"/>
                <a:gd name="T5" fmla="*/ 267 h 2409"/>
                <a:gd name="T6" fmla="*/ 5744 w 5825"/>
                <a:gd name="T7" fmla="*/ 210 h 2409"/>
                <a:gd name="T8" fmla="*/ 5710 w 5825"/>
                <a:gd name="T9" fmla="*/ 210 h 2409"/>
                <a:gd name="T10" fmla="*/ 5681 w 5825"/>
                <a:gd name="T11" fmla="*/ 267 h 2409"/>
                <a:gd name="T12" fmla="*/ 5806 w 5825"/>
                <a:gd name="T13" fmla="*/ 284 h 2409"/>
                <a:gd name="T14" fmla="*/ 5778 w 5825"/>
                <a:gd name="T15" fmla="*/ 494 h 2409"/>
                <a:gd name="T16" fmla="*/ 5608 w 5825"/>
                <a:gd name="T17" fmla="*/ 653 h 2409"/>
                <a:gd name="T18" fmla="*/ 5375 w 5825"/>
                <a:gd name="T19" fmla="*/ 801 h 2409"/>
                <a:gd name="T20" fmla="*/ 5318 w 5825"/>
                <a:gd name="T21" fmla="*/ 647 h 2409"/>
                <a:gd name="T22" fmla="*/ 5761 w 5825"/>
                <a:gd name="T23" fmla="*/ 261 h 2409"/>
                <a:gd name="T24" fmla="*/ 5301 w 5825"/>
                <a:gd name="T25" fmla="*/ 1039 h 2409"/>
                <a:gd name="T26" fmla="*/ 5301 w 5825"/>
                <a:gd name="T27" fmla="*/ 1261 h 2409"/>
                <a:gd name="T28" fmla="*/ 5136 w 5825"/>
                <a:gd name="T29" fmla="*/ 1659 h 2409"/>
                <a:gd name="T30" fmla="*/ 4591 w 5825"/>
                <a:gd name="T31" fmla="*/ 1880 h 2409"/>
                <a:gd name="T32" fmla="*/ 4858 w 5825"/>
                <a:gd name="T33" fmla="*/ 1545 h 2409"/>
                <a:gd name="T34" fmla="*/ 5000 w 5825"/>
                <a:gd name="T35" fmla="*/ 1306 h 2409"/>
                <a:gd name="T36" fmla="*/ 5238 w 5825"/>
                <a:gd name="T37" fmla="*/ 931 h 2409"/>
                <a:gd name="T38" fmla="*/ 5301 w 5825"/>
                <a:gd name="T39" fmla="*/ 1039 h 2409"/>
                <a:gd name="T40" fmla="*/ 3375 w 5825"/>
                <a:gd name="T41" fmla="*/ 2210 h 2409"/>
                <a:gd name="T42" fmla="*/ 3420 w 5825"/>
                <a:gd name="T43" fmla="*/ 1999 h 2409"/>
                <a:gd name="T44" fmla="*/ 3369 w 5825"/>
                <a:gd name="T45" fmla="*/ 1749 h 2409"/>
                <a:gd name="T46" fmla="*/ 3096 w 5825"/>
                <a:gd name="T47" fmla="*/ 1744 h 2409"/>
                <a:gd name="T48" fmla="*/ 2858 w 5825"/>
                <a:gd name="T49" fmla="*/ 2028 h 2409"/>
                <a:gd name="T50" fmla="*/ 2960 w 5825"/>
                <a:gd name="T51" fmla="*/ 2232 h 2409"/>
                <a:gd name="T52" fmla="*/ 3307 w 5825"/>
                <a:gd name="T53" fmla="*/ 2261 h 2409"/>
                <a:gd name="T54" fmla="*/ 1863 w 5825"/>
                <a:gd name="T55" fmla="*/ 1420 h 2409"/>
                <a:gd name="T56" fmla="*/ 1545 w 5825"/>
                <a:gd name="T57" fmla="*/ 1499 h 2409"/>
                <a:gd name="T58" fmla="*/ 1727 w 5825"/>
                <a:gd name="T59" fmla="*/ 1823 h 2409"/>
                <a:gd name="T60" fmla="*/ 1875 w 5825"/>
                <a:gd name="T61" fmla="*/ 1954 h 2409"/>
                <a:gd name="T62" fmla="*/ 2131 w 5825"/>
                <a:gd name="T63" fmla="*/ 1755 h 2409"/>
                <a:gd name="T64" fmla="*/ 2216 w 5825"/>
                <a:gd name="T65" fmla="*/ 1477 h 2409"/>
                <a:gd name="T66" fmla="*/ 2494 w 5825"/>
                <a:gd name="T67" fmla="*/ 1159 h 2409"/>
                <a:gd name="T68" fmla="*/ 2261 w 5825"/>
                <a:gd name="T69" fmla="*/ 1193 h 2409"/>
                <a:gd name="T70" fmla="*/ 2102 w 5825"/>
                <a:gd name="T71" fmla="*/ 1323 h 2409"/>
                <a:gd name="T72" fmla="*/ 330 w 5825"/>
                <a:gd name="T73" fmla="*/ 1170 h 2409"/>
                <a:gd name="T74" fmla="*/ 216 w 5825"/>
                <a:gd name="T75" fmla="*/ 914 h 2409"/>
                <a:gd name="T76" fmla="*/ 477 w 5825"/>
                <a:gd name="T77" fmla="*/ 824 h 2409"/>
                <a:gd name="T78" fmla="*/ 426 w 5825"/>
                <a:gd name="T79" fmla="*/ 1306 h 2409"/>
                <a:gd name="T80" fmla="*/ 1074 w 5825"/>
                <a:gd name="T81" fmla="*/ 1909 h 2409"/>
                <a:gd name="T82" fmla="*/ 1023 w 5825"/>
                <a:gd name="T83" fmla="*/ 1778 h 2409"/>
                <a:gd name="T84" fmla="*/ 1221 w 5825"/>
                <a:gd name="T85" fmla="*/ 1727 h 2409"/>
                <a:gd name="T86" fmla="*/ 1221 w 5825"/>
                <a:gd name="T87" fmla="*/ 1926 h 2409"/>
                <a:gd name="T88" fmla="*/ 1074 w 5825"/>
                <a:gd name="T89" fmla="*/ 1909 h 2409"/>
                <a:gd name="T90" fmla="*/ 51 w 5825"/>
                <a:gd name="T91" fmla="*/ 2363 h 2409"/>
                <a:gd name="T92" fmla="*/ 227 w 5825"/>
                <a:gd name="T93" fmla="*/ 2204 h 2409"/>
                <a:gd name="T94" fmla="*/ 261 w 5825"/>
                <a:gd name="T95" fmla="*/ 2374 h 2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825" h="2409">
                  <a:moveTo>
                    <a:pt x="5727" y="17"/>
                  </a:moveTo>
                  <a:lnTo>
                    <a:pt x="5727" y="17"/>
                  </a:lnTo>
                  <a:cubicBezTo>
                    <a:pt x="5727" y="11"/>
                    <a:pt x="5721" y="5"/>
                    <a:pt x="5716" y="5"/>
                  </a:cubicBezTo>
                  <a:cubicBezTo>
                    <a:pt x="5710" y="0"/>
                    <a:pt x="5699" y="5"/>
                    <a:pt x="5699" y="11"/>
                  </a:cubicBezTo>
                  <a:lnTo>
                    <a:pt x="5699" y="17"/>
                  </a:lnTo>
                  <a:cubicBezTo>
                    <a:pt x="5699" y="22"/>
                    <a:pt x="5693" y="28"/>
                    <a:pt x="5699" y="28"/>
                  </a:cubicBezTo>
                  <a:cubicBezTo>
                    <a:pt x="5704" y="34"/>
                    <a:pt x="5716" y="34"/>
                    <a:pt x="5721" y="34"/>
                  </a:cubicBezTo>
                  <a:cubicBezTo>
                    <a:pt x="5727" y="17"/>
                    <a:pt x="5727" y="17"/>
                    <a:pt x="5727" y="17"/>
                  </a:cubicBezTo>
                  <a:close/>
                  <a:moveTo>
                    <a:pt x="5699" y="267"/>
                  </a:moveTo>
                  <a:lnTo>
                    <a:pt x="5699" y="267"/>
                  </a:lnTo>
                  <a:cubicBezTo>
                    <a:pt x="5716" y="267"/>
                    <a:pt x="5727" y="238"/>
                    <a:pt x="5738" y="227"/>
                  </a:cubicBezTo>
                  <a:cubicBezTo>
                    <a:pt x="5738" y="221"/>
                    <a:pt x="5744" y="216"/>
                    <a:pt x="5744" y="210"/>
                  </a:cubicBezTo>
                  <a:cubicBezTo>
                    <a:pt x="5744" y="204"/>
                    <a:pt x="5733" y="204"/>
                    <a:pt x="5733" y="199"/>
                  </a:cubicBezTo>
                  <a:cubicBezTo>
                    <a:pt x="5727" y="193"/>
                    <a:pt x="5716" y="170"/>
                    <a:pt x="5710" y="187"/>
                  </a:cubicBezTo>
                  <a:cubicBezTo>
                    <a:pt x="5710" y="193"/>
                    <a:pt x="5710" y="204"/>
                    <a:pt x="5710" y="210"/>
                  </a:cubicBezTo>
                  <a:cubicBezTo>
                    <a:pt x="5704" y="221"/>
                    <a:pt x="5699" y="233"/>
                    <a:pt x="5687" y="238"/>
                  </a:cubicBezTo>
                  <a:cubicBezTo>
                    <a:pt x="5681" y="238"/>
                    <a:pt x="5681" y="244"/>
                    <a:pt x="5681" y="250"/>
                  </a:cubicBezTo>
                  <a:cubicBezTo>
                    <a:pt x="5676" y="261"/>
                    <a:pt x="5676" y="261"/>
                    <a:pt x="5681" y="267"/>
                  </a:cubicBezTo>
                  <a:cubicBezTo>
                    <a:pt x="5699" y="267"/>
                    <a:pt x="5699" y="267"/>
                    <a:pt x="5699" y="267"/>
                  </a:cubicBezTo>
                  <a:close/>
                  <a:moveTo>
                    <a:pt x="5806" y="284"/>
                  </a:moveTo>
                  <a:lnTo>
                    <a:pt x="5806" y="284"/>
                  </a:lnTo>
                  <a:cubicBezTo>
                    <a:pt x="5818" y="289"/>
                    <a:pt x="5818" y="289"/>
                    <a:pt x="5818" y="289"/>
                  </a:cubicBezTo>
                  <a:cubicBezTo>
                    <a:pt x="5818" y="329"/>
                    <a:pt x="5824" y="352"/>
                    <a:pt x="5795" y="375"/>
                  </a:cubicBezTo>
                  <a:cubicBezTo>
                    <a:pt x="5750" y="414"/>
                    <a:pt x="5795" y="448"/>
                    <a:pt x="5778" y="494"/>
                  </a:cubicBezTo>
                  <a:cubicBezTo>
                    <a:pt x="5761" y="528"/>
                    <a:pt x="5767" y="551"/>
                    <a:pt x="5744" y="579"/>
                  </a:cubicBezTo>
                  <a:cubicBezTo>
                    <a:pt x="5733" y="585"/>
                    <a:pt x="5659" y="647"/>
                    <a:pt x="5653" y="647"/>
                  </a:cubicBezTo>
                  <a:cubicBezTo>
                    <a:pt x="5636" y="642"/>
                    <a:pt x="5619" y="642"/>
                    <a:pt x="5608" y="653"/>
                  </a:cubicBezTo>
                  <a:cubicBezTo>
                    <a:pt x="5585" y="670"/>
                    <a:pt x="5562" y="693"/>
                    <a:pt x="5534" y="693"/>
                  </a:cubicBezTo>
                  <a:cubicBezTo>
                    <a:pt x="5460" y="693"/>
                    <a:pt x="5403" y="727"/>
                    <a:pt x="5380" y="801"/>
                  </a:cubicBezTo>
                  <a:cubicBezTo>
                    <a:pt x="5375" y="801"/>
                    <a:pt x="5375" y="801"/>
                    <a:pt x="5375" y="801"/>
                  </a:cubicBezTo>
                  <a:cubicBezTo>
                    <a:pt x="5375" y="812"/>
                    <a:pt x="5352" y="778"/>
                    <a:pt x="5346" y="778"/>
                  </a:cubicBezTo>
                  <a:cubicBezTo>
                    <a:pt x="5329" y="778"/>
                    <a:pt x="5278" y="789"/>
                    <a:pt x="5272" y="778"/>
                  </a:cubicBezTo>
                  <a:cubicBezTo>
                    <a:pt x="5255" y="727"/>
                    <a:pt x="5312" y="704"/>
                    <a:pt x="5318" y="647"/>
                  </a:cubicBezTo>
                  <a:cubicBezTo>
                    <a:pt x="5324" y="488"/>
                    <a:pt x="5454" y="471"/>
                    <a:pt x="5574" y="414"/>
                  </a:cubicBezTo>
                  <a:cubicBezTo>
                    <a:pt x="5619" y="392"/>
                    <a:pt x="5602" y="397"/>
                    <a:pt x="5642" y="420"/>
                  </a:cubicBezTo>
                  <a:cubicBezTo>
                    <a:pt x="5716" y="454"/>
                    <a:pt x="5693" y="238"/>
                    <a:pt x="5761" y="261"/>
                  </a:cubicBezTo>
                  <a:cubicBezTo>
                    <a:pt x="5772" y="261"/>
                    <a:pt x="5801" y="289"/>
                    <a:pt x="5806" y="284"/>
                  </a:cubicBezTo>
                  <a:close/>
                  <a:moveTo>
                    <a:pt x="5301" y="1039"/>
                  </a:moveTo>
                  <a:lnTo>
                    <a:pt x="5301" y="1039"/>
                  </a:lnTo>
                  <a:cubicBezTo>
                    <a:pt x="5307" y="1062"/>
                    <a:pt x="5312" y="1085"/>
                    <a:pt x="5318" y="1107"/>
                  </a:cubicBezTo>
                  <a:cubicBezTo>
                    <a:pt x="5324" y="1125"/>
                    <a:pt x="5318" y="1142"/>
                    <a:pt x="5318" y="1159"/>
                  </a:cubicBezTo>
                  <a:cubicBezTo>
                    <a:pt x="5318" y="1198"/>
                    <a:pt x="5324" y="1233"/>
                    <a:pt x="5301" y="1261"/>
                  </a:cubicBezTo>
                  <a:cubicBezTo>
                    <a:pt x="5261" y="1312"/>
                    <a:pt x="5289" y="1386"/>
                    <a:pt x="5278" y="1443"/>
                  </a:cubicBezTo>
                  <a:cubicBezTo>
                    <a:pt x="5233" y="1585"/>
                    <a:pt x="5233" y="1585"/>
                    <a:pt x="5233" y="1585"/>
                  </a:cubicBezTo>
                  <a:cubicBezTo>
                    <a:pt x="5204" y="1664"/>
                    <a:pt x="5193" y="1636"/>
                    <a:pt x="5136" y="1659"/>
                  </a:cubicBezTo>
                  <a:cubicBezTo>
                    <a:pt x="5039" y="1687"/>
                    <a:pt x="4858" y="1704"/>
                    <a:pt x="4812" y="1795"/>
                  </a:cubicBezTo>
                  <a:cubicBezTo>
                    <a:pt x="4795" y="1823"/>
                    <a:pt x="4716" y="1914"/>
                    <a:pt x="4693" y="1909"/>
                  </a:cubicBezTo>
                  <a:cubicBezTo>
                    <a:pt x="4659" y="1897"/>
                    <a:pt x="4619" y="1897"/>
                    <a:pt x="4591" y="1880"/>
                  </a:cubicBezTo>
                  <a:cubicBezTo>
                    <a:pt x="4545" y="1852"/>
                    <a:pt x="4511" y="1892"/>
                    <a:pt x="4511" y="1829"/>
                  </a:cubicBezTo>
                  <a:cubicBezTo>
                    <a:pt x="4642" y="1852"/>
                    <a:pt x="4778" y="1772"/>
                    <a:pt x="4846" y="1664"/>
                  </a:cubicBezTo>
                  <a:cubicBezTo>
                    <a:pt x="4869" y="1625"/>
                    <a:pt x="4852" y="1585"/>
                    <a:pt x="4858" y="1545"/>
                  </a:cubicBezTo>
                  <a:cubicBezTo>
                    <a:pt x="4863" y="1499"/>
                    <a:pt x="4915" y="1465"/>
                    <a:pt x="4926" y="1409"/>
                  </a:cubicBezTo>
                  <a:cubicBezTo>
                    <a:pt x="4931" y="1397"/>
                    <a:pt x="4926" y="1380"/>
                    <a:pt x="4937" y="1369"/>
                  </a:cubicBezTo>
                  <a:cubicBezTo>
                    <a:pt x="4960" y="1346"/>
                    <a:pt x="4983" y="1329"/>
                    <a:pt x="5000" y="1306"/>
                  </a:cubicBezTo>
                  <a:cubicBezTo>
                    <a:pt x="5051" y="1221"/>
                    <a:pt x="5062" y="1130"/>
                    <a:pt x="5102" y="1039"/>
                  </a:cubicBezTo>
                  <a:cubicBezTo>
                    <a:pt x="5108" y="1028"/>
                    <a:pt x="5102" y="1011"/>
                    <a:pt x="5102" y="994"/>
                  </a:cubicBezTo>
                  <a:cubicBezTo>
                    <a:pt x="5108" y="948"/>
                    <a:pt x="5204" y="943"/>
                    <a:pt x="5238" y="931"/>
                  </a:cubicBezTo>
                  <a:cubicBezTo>
                    <a:pt x="5261" y="926"/>
                    <a:pt x="5272" y="948"/>
                    <a:pt x="5289" y="960"/>
                  </a:cubicBezTo>
                  <a:cubicBezTo>
                    <a:pt x="5324" y="983"/>
                    <a:pt x="5295" y="994"/>
                    <a:pt x="5301" y="1022"/>
                  </a:cubicBezTo>
                  <a:cubicBezTo>
                    <a:pt x="5301" y="1039"/>
                    <a:pt x="5301" y="1039"/>
                    <a:pt x="5301" y="1039"/>
                  </a:cubicBezTo>
                  <a:close/>
                  <a:moveTo>
                    <a:pt x="3307" y="2261"/>
                  </a:moveTo>
                  <a:lnTo>
                    <a:pt x="3307" y="2261"/>
                  </a:lnTo>
                  <a:cubicBezTo>
                    <a:pt x="3335" y="2249"/>
                    <a:pt x="3375" y="2249"/>
                    <a:pt x="3375" y="2210"/>
                  </a:cubicBezTo>
                  <a:cubicBezTo>
                    <a:pt x="3375" y="2170"/>
                    <a:pt x="3415" y="2170"/>
                    <a:pt x="3403" y="2130"/>
                  </a:cubicBezTo>
                  <a:cubicBezTo>
                    <a:pt x="3398" y="2102"/>
                    <a:pt x="3403" y="2090"/>
                    <a:pt x="3420" y="2073"/>
                  </a:cubicBezTo>
                  <a:cubicBezTo>
                    <a:pt x="3432" y="2062"/>
                    <a:pt x="3420" y="2016"/>
                    <a:pt x="3420" y="1999"/>
                  </a:cubicBezTo>
                  <a:cubicBezTo>
                    <a:pt x="3420" y="1943"/>
                    <a:pt x="3403" y="1943"/>
                    <a:pt x="3380" y="1897"/>
                  </a:cubicBezTo>
                  <a:cubicBezTo>
                    <a:pt x="3369" y="1875"/>
                    <a:pt x="3369" y="1784"/>
                    <a:pt x="3369" y="1749"/>
                  </a:cubicBezTo>
                  <a:lnTo>
                    <a:pt x="3369" y="1749"/>
                  </a:lnTo>
                  <a:cubicBezTo>
                    <a:pt x="3352" y="1749"/>
                    <a:pt x="3335" y="1784"/>
                    <a:pt x="3318" y="1789"/>
                  </a:cubicBezTo>
                  <a:cubicBezTo>
                    <a:pt x="3295" y="1789"/>
                    <a:pt x="3272" y="1772"/>
                    <a:pt x="3250" y="1767"/>
                  </a:cubicBezTo>
                  <a:cubicBezTo>
                    <a:pt x="3221" y="1749"/>
                    <a:pt x="3108" y="1784"/>
                    <a:pt x="3096" y="1744"/>
                  </a:cubicBezTo>
                  <a:cubicBezTo>
                    <a:pt x="3022" y="1744"/>
                    <a:pt x="3034" y="1772"/>
                    <a:pt x="3017" y="1829"/>
                  </a:cubicBezTo>
                  <a:cubicBezTo>
                    <a:pt x="2988" y="1892"/>
                    <a:pt x="2954" y="1931"/>
                    <a:pt x="2880" y="1954"/>
                  </a:cubicBezTo>
                  <a:cubicBezTo>
                    <a:pt x="2880" y="1977"/>
                    <a:pt x="2869" y="2005"/>
                    <a:pt x="2858" y="2028"/>
                  </a:cubicBezTo>
                  <a:cubicBezTo>
                    <a:pt x="2846" y="2051"/>
                    <a:pt x="2875" y="2085"/>
                    <a:pt x="2880" y="2113"/>
                  </a:cubicBezTo>
                  <a:cubicBezTo>
                    <a:pt x="2892" y="2130"/>
                    <a:pt x="2898" y="2147"/>
                    <a:pt x="2898" y="2164"/>
                  </a:cubicBezTo>
                  <a:cubicBezTo>
                    <a:pt x="2898" y="2187"/>
                    <a:pt x="2943" y="2210"/>
                    <a:pt x="2960" y="2232"/>
                  </a:cubicBezTo>
                  <a:cubicBezTo>
                    <a:pt x="2994" y="2266"/>
                    <a:pt x="3057" y="2301"/>
                    <a:pt x="3102" y="2318"/>
                  </a:cubicBezTo>
                  <a:cubicBezTo>
                    <a:pt x="3182" y="2346"/>
                    <a:pt x="3204" y="2289"/>
                    <a:pt x="3272" y="2272"/>
                  </a:cubicBezTo>
                  <a:cubicBezTo>
                    <a:pt x="3307" y="2261"/>
                    <a:pt x="3307" y="2261"/>
                    <a:pt x="3307" y="2261"/>
                  </a:cubicBezTo>
                  <a:close/>
                  <a:moveTo>
                    <a:pt x="2102" y="1323"/>
                  </a:moveTo>
                  <a:lnTo>
                    <a:pt x="2102" y="1323"/>
                  </a:lnTo>
                  <a:cubicBezTo>
                    <a:pt x="2034" y="1392"/>
                    <a:pt x="1960" y="1437"/>
                    <a:pt x="1863" y="1420"/>
                  </a:cubicBezTo>
                  <a:cubicBezTo>
                    <a:pt x="1790" y="1414"/>
                    <a:pt x="1716" y="1505"/>
                    <a:pt x="1636" y="1431"/>
                  </a:cubicBezTo>
                  <a:cubicBezTo>
                    <a:pt x="1636" y="1431"/>
                    <a:pt x="1534" y="1471"/>
                    <a:pt x="1534" y="1488"/>
                  </a:cubicBezTo>
                  <a:cubicBezTo>
                    <a:pt x="1540" y="1488"/>
                    <a:pt x="1545" y="1499"/>
                    <a:pt x="1545" y="1499"/>
                  </a:cubicBezTo>
                  <a:cubicBezTo>
                    <a:pt x="1545" y="1499"/>
                    <a:pt x="1557" y="1505"/>
                    <a:pt x="1557" y="1511"/>
                  </a:cubicBezTo>
                  <a:cubicBezTo>
                    <a:pt x="1602" y="1517"/>
                    <a:pt x="1625" y="1607"/>
                    <a:pt x="1631" y="1647"/>
                  </a:cubicBezTo>
                  <a:cubicBezTo>
                    <a:pt x="1642" y="1710"/>
                    <a:pt x="1682" y="1778"/>
                    <a:pt x="1727" y="1823"/>
                  </a:cubicBezTo>
                  <a:cubicBezTo>
                    <a:pt x="1784" y="1903"/>
                    <a:pt x="1784" y="1903"/>
                    <a:pt x="1784" y="1903"/>
                  </a:cubicBezTo>
                  <a:cubicBezTo>
                    <a:pt x="1807" y="1931"/>
                    <a:pt x="1790" y="1954"/>
                    <a:pt x="1801" y="1971"/>
                  </a:cubicBezTo>
                  <a:cubicBezTo>
                    <a:pt x="1812" y="1994"/>
                    <a:pt x="1863" y="1960"/>
                    <a:pt x="1875" y="1954"/>
                  </a:cubicBezTo>
                  <a:cubicBezTo>
                    <a:pt x="1915" y="1931"/>
                    <a:pt x="1954" y="1909"/>
                    <a:pt x="1994" y="1943"/>
                  </a:cubicBezTo>
                  <a:cubicBezTo>
                    <a:pt x="1994" y="1943"/>
                    <a:pt x="2000" y="1920"/>
                    <a:pt x="2006" y="1914"/>
                  </a:cubicBezTo>
                  <a:cubicBezTo>
                    <a:pt x="2068" y="1863"/>
                    <a:pt x="2085" y="1818"/>
                    <a:pt x="2131" y="1755"/>
                  </a:cubicBezTo>
                  <a:cubicBezTo>
                    <a:pt x="2148" y="1733"/>
                    <a:pt x="2136" y="1698"/>
                    <a:pt x="2148" y="1676"/>
                  </a:cubicBezTo>
                  <a:cubicBezTo>
                    <a:pt x="2182" y="1590"/>
                    <a:pt x="2182" y="1590"/>
                    <a:pt x="2182" y="1590"/>
                  </a:cubicBezTo>
                  <a:cubicBezTo>
                    <a:pt x="2216" y="1545"/>
                    <a:pt x="2199" y="1522"/>
                    <a:pt x="2216" y="1477"/>
                  </a:cubicBezTo>
                  <a:cubicBezTo>
                    <a:pt x="2239" y="1431"/>
                    <a:pt x="2256" y="1426"/>
                    <a:pt x="2295" y="1397"/>
                  </a:cubicBezTo>
                  <a:cubicBezTo>
                    <a:pt x="2352" y="1346"/>
                    <a:pt x="2386" y="1295"/>
                    <a:pt x="2454" y="1261"/>
                  </a:cubicBezTo>
                  <a:cubicBezTo>
                    <a:pt x="2500" y="1238"/>
                    <a:pt x="2528" y="1210"/>
                    <a:pt x="2494" y="1159"/>
                  </a:cubicBezTo>
                  <a:cubicBezTo>
                    <a:pt x="2488" y="1153"/>
                    <a:pt x="2409" y="1187"/>
                    <a:pt x="2386" y="1187"/>
                  </a:cubicBezTo>
                  <a:cubicBezTo>
                    <a:pt x="2301" y="1187"/>
                    <a:pt x="2301" y="1187"/>
                    <a:pt x="2301" y="1187"/>
                  </a:cubicBezTo>
                  <a:cubicBezTo>
                    <a:pt x="2278" y="1187"/>
                    <a:pt x="2273" y="1176"/>
                    <a:pt x="2261" y="1193"/>
                  </a:cubicBezTo>
                  <a:cubicBezTo>
                    <a:pt x="2244" y="1221"/>
                    <a:pt x="2204" y="1210"/>
                    <a:pt x="2182" y="1233"/>
                  </a:cubicBezTo>
                  <a:cubicBezTo>
                    <a:pt x="2159" y="1255"/>
                    <a:pt x="2148" y="1284"/>
                    <a:pt x="2125" y="1301"/>
                  </a:cubicBezTo>
                  <a:cubicBezTo>
                    <a:pt x="2102" y="1323"/>
                    <a:pt x="2102" y="1323"/>
                    <a:pt x="2102" y="1323"/>
                  </a:cubicBezTo>
                  <a:close/>
                  <a:moveTo>
                    <a:pt x="369" y="1249"/>
                  </a:moveTo>
                  <a:lnTo>
                    <a:pt x="369" y="1249"/>
                  </a:lnTo>
                  <a:cubicBezTo>
                    <a:pt x="358" y="1210"/>
                    <a:pt x="352" y="1198"/>
                    <a:pt x="330" y="1170"/>
                  </a:cubicBezTo>
                  <a:cubicBezTo>
                    <a:pt x="312" y="1147"/>
                    <a:pt x="307" y="1142"/>
                    <a:pt x="295" y="1107"/>
                  </a:cubicBezTo>
                  <a:cubicBezTo>
                    <a:pt x="290" y="1079"/>
                    <a:pt x="267" y="1074"/>
                    <a:pt x="267" y="1051"/>
                  </a:cubicBezTo>
                  <a:cubicBezTo>
                    <a:pt x="267" y="1000"/>
                    <a:pt x="227" y="960"/>
                    <a:pt x="216" y="914"/>
                  </a:cubicBezTo>
                  <a:cubicBezTo>
                    <a:pt x="204" y="875"/>
                    <a:pt x="267" y="835"/>
                    <a:pt x="290" y="806"/>
                  </a:cubicBezTo>
                  <a:cubicBezTo>
                    <a:pt x="324" y="761"/>
                    <a:pt x="341" y="812"/>
                    <a:pt x="386" y="812"/>
                  </a:cubicBezTo>
                  <a:cubicBezTo>
                    <a:pt x="426" y="818"/>
                    <a:pt x="460" y="784"/>
                    <a:pt x="477" y="824"/>
                  </a:cubicBezTo>
                  <a:cubicBezTo>
                    <a:pt x="506" y="886"/>
                    <a:pt x="574" y="937"/>
                    <a:pt x="517" y="994"/>
                  </a:cubicBezTo>
                  <a:cubicBezTo>
                    <a:pt x="460" y="1051"/>
                    <a:pt x="545" y="1147"/>
                    <a:pt x="472" y="1221"/>
                  </a:cubicBezTo>
                  <a:cubicBezTo>
                    <a:pt x="466" y="1227"/>
                    <a:pt x="426" y="1301"/>
                    <a:pt x="426" y="1306"/>
                  </a:cubicBezTo>
                  <a:cubicBezTo>
                    <a:pt x="426" y="1363"/>
                    <a:pt x="369" y="1329"/>
                    <a:pt x="369" y="1272"/>
                  </a:cubicBezTo>
                  <a:cubicBezTo>
                    <a:pt x="369" y="1249"/>
                    <a:pt x="369" y="1249"/>
                    <a:pt x="369" y="1249"/>
                  </a:cubicBezTo>
                  <a:close/>
                  <a:moveTo>
                    <a:pt x="1074" y="1909"/>
                  </a:moveTo>
                  <a:lnTo>
                    <a:pt x="1074" y="1909"/>
                  </a:lnTo>
                  <a:cubicBezTo>
                    <a:pt x="1045" y="1897"/>
                    <a:pt x="1045" y="1869"/>
                    <a:pt x="1034" y="1852"/>
                  </a:cubicBezTo>
                  <a:cubicBezTo>
                    <a:pt x="1011" y="1818"/>
                    <a:pt x="1011" y="1818"/>
                    <a:pt x="1023" y="1778"/>
                  </a:cubicBezTo>
                  <a:cubicBezTo>
                    <a:pt x="1034" y="1738"/>
                    <a:pt x="1040" y="1681"/>
                    <a:pt x="1102" y="1681"/>
                  </a:cubicBezTo>
                  <a:cubicBezTo>
                    <a:pt x="1113" y="1681"/>
                    <a:pt x="1125" y="1693"/>
                    <a:pt x="1142" y="1693"/>
                  </a:cubicBezTo>
                  <a:cubicBezTo>
                    <a:pt x="1176" y="1704"/>
                    <a:pt x="1193" y="1704"/>
                    <a:pt x="1221" y="1727"/>
                  </a:cubicBezTo>
                  <a:cubicBezTo>
                    <a:pt x="1256" y="1761"/>
                    <a:pt x="1307" y="1767"/>
                    <a:pt x="1307" y="1823"/>
                  </a:cubicBezTo>
                  <a:cubicBezTo>
                    <a:pt x="1307" y="1846"/>
                    <a:pt x="1290" y="1857"/>
                    <a:pt x="1273" y="1875"/>
                  </a:cubicBezTo>
                  <a:cubicBezTo>
                    <a:pt x="1261" y="1886"/>
                    <a:pt x="1227" y="1914"/>
                    <a:pt x="1221" y="1926"/>
                  </a:cubicBezTo>
                  <a:cubicBezTo>
                    <a:pt x="1210" y="1926"/>
                    <a:pt x="1187" y="1943"/>
                    <a:pt x="1165" y="1943"/>
                  </a:cubicBezTo>
                  <a:cubicBezTo>
                    <a:pt x="1142" y="1943"/>
                    <a:pt x="1119" y="1937"/>
                    <a:pt x="1091" y="1926"/>
                  </a:cubicBezTo>
                  <a:cubicBezTo>
                    <a:pt x="1074" y="1909"/>
                    <a:pt x="1074" y="1909"/>
                    <a:pt x="1074" y="1909"/>
                  </a:cubicBezTo>
                  <a:close/>
                  <a:moveTo>
                    <a:pt x="153" y="2386"/>
                  </a:moveTo>
                  <a:lnTo>
                    <a:pt x="153" y="2386"/>
                  </a:lnTo>
                  <a:cubicBezTo>
                    <a:pt x="131" y="2369"/>
                    <a:pt x="80" y="2363"/>
                    <a:pt x="51" y="2363"/>
                  </a:cubicBezTo>
                  <a:cubicBezTo>
                    <a:pt x="0" y="2363"/>
                    <a:pt x="23" y="2346"/>
                    <a:pt x="23" y="2318"/>
                  </a:cubicBezTo>
                  <a:cubicBezTo>
                    <a:pt x="23" y="2261"/>
                    <a:pt x="45" y="2295"/>
                    <a:pt x="80" y="2295"/>
                  </a:cubicBezTo>
                  <a:cubicBezTo>
                    <a:pt x="153" y="2295"/>
                    <a:pt x="193" y="2261"/>
                    <a:pt x="227" y="2204"/>
                  </a:cubicBezTo>
                  <a:cubicBezTo>
                    <a:pt x="239" y="2181"/>
                    <a:pt x="295" y="2164"/>
                    <a:pt x="318" y="2170"/>
                  </a:cubicBezTo>
                  <a:cubicBezTo>
                    <a:pt x="347" y="2181"/>
                    <a:pt x="335" y="2249"/>
                    <a:pt x="330" y="2266"/>
                  </a:cubicBezTo>
                  <a:cubicBezTo>
                    <a:pt x="307" y="2306"/>
                    <a:pt x="267" y="2329"/>
                    <a:pt x="261" y="2374"/>
                  </a:cubicBezTo>
                  <a:cubicBezTo>
                    <a:pt x="261" y="2397"/>
                    <a:pt x="193" y="2408"/>
                    <a:pt x="170" y="2403"/>
                  </a:cubicBezTo>
                  <a:lnTo>
                    <a:pt x="153" y="2386"/>
                  </a:lnTo>
                  <a:close/>
                </a:path>
              </a:pathLst>
            </a:custGeom>
            <a:grpFill/>
            <a:ln w="19050" cap="flat" cmpd="sng">
              <a:solidFill>
                <a:schemeClr val="bg1"/>
              </a:solidFill>
              <a:bevel/>
              <a:headEnd/>
              <a:tailEnd/>
            </a:ln>
            <a:effectLst/>
          </p:spPr>
          <p:txBody>
            <a:bodyPr wrap="none" anchor="ctr"/>
            <a:lstStyle/>
            <a:p>
              <a:pPr defTabSz="1828434" eaLnBrk="1" fontAlgn="auto" hangingPunct="1">
                <a:spcBef>
                  <a:spcPts val="0"/>
                </a:spcBef>
                <a:spcAft>
                  <a:spcPts val="0"/>
                </a:spcAft>
                <a:defRPr/>
              </a:pPr>
              <a:endParaRPr lang="en-US">
                <a:latin typeface="Montserrat" charset="0"/>
              </a:endParaRPr>
            </a:p>
          </p:txBody>
        </p:sp>
        <p:sp>
          <p:nvSpPr>
            <p:cNvPr id="61" name="Freeform 165">
              <a:extLst>
                <a:ext uri="{FF2B5EF4-FFF2-40B4-BE49-F238E27FC236}">
                  <a16:creationId xmlns:a16="http://schemas.microsoft.com/office/drawing/2014/main" id="{5C1F6269-78F8-DE49-A727-B4741EAEA81B}"/>
                </a:ext>
              </a:extLst>
            </p:cNvPr>
            <p:cNvSpPr>
              <a:spLocks noChangeArrowheads="1"/>
            </p:cNvSpPr>
            <p:nvPr/>
          </p:nvSpPr>
          <p:spPr bwMode="auto">
            <a:xfrm>
              <a:off x="15736031" y="6030016"/>
              <a:ext cx="1290245" cy="1467254"/>
            </a:xfrm>
            <a:custGeom>
              <a:avLst/>
              <a:gdLst>
                <a:gd name="T0" fmla="*/ 387 w 1864"/>
                <a:gd name="T1" fmla="*/ 801 h 2121"/>
                <a:gd name="T2" fmla="*/ 324 w 1864"/>
                <a:gd name="T3" fmla="*/ 813 h 2121"/>
                <a:gd name="T4" fmla="*/ 370 w 1864"/>
                <a:gd name="T5" fmla="*/ 836 h 2121"/>
                <a:gd name="T6" fmla="*/ 387 w 1864"/>
                <a:gd name="T7" fmla="*/ 813 h 2121"/>
                <a:gd name="T8" fmla="*/ 6 w 1864"/>
                <a:gd name="T9" fmla="*/ 1540 h 2121"/>
                <a:gd name="T10" fmla="*/ 46 w 1864"/>
                <a:gd name="T11" fmla="*/ 1421 h 2121"/>
                <a:gd name="T12" fmla="*/ 63 w 1864"/>
                <a:gd name="T13" fmla="*/ 1330 h 2121"/>
                <a:gd name="T14" fmla="*/ 148 w 1864"/>
                <a:gd name="T15" fmla="*/ 1370 h 2121"/>
                <a:gd name="T16" fmla="*/ 177 w 1864"/>
                <a:gd name="T17" fmla="*/ 1301 h 2121"/>
                <a:gd name="T18" fmla="*/ 262 w 1864"/>
                <a:gd name="T19" fmla="*/ 1222 h 2121"/>
                <a:gd name="T20" fmla="*/ 296 w 1864"/>
                <a:gd name="T21" fmla="*/ 1177 h 2121"/>
                <a:gd name="T22" fmla="*/ 313 w 1864"/>
                <a:gd name="T23" fmla="*/ 1069 h 2121"/>
                <a:gd name="T24" fmla="*/ 330 w 1864"/>
                <a:gd name="T25" fmla="*/ 1006 h 2121"/>
                <a:gd name="T26" fmla="*/ 364 w 1864"/>
                <a:gd name="T27" fmla="*/ 864 h 2121"/>
                <a:gd name="T28" fmla="*/ 483 w 1864"/>
                <a:gd name="T29" fmla="*/ 898 h 2121"/>
                <a:gd name="T30" fmla="*/ 500 w 1864"/>
                <a:gd name="T31" fmla="*/ 819 h 2121"/>
                <a:gd name="T32" fmla="*/ 625 w 1864"/>
                <a:gd name="T33" fmla="*/ 614 h 2121"/>
                <a:gd name="T34" fmla="*/ 756 w 1864"/>
                <a:gd name="T35" fmla="*/ 563 h 2121"/>
                <a:gd name="T36" fmla="*/ 773 w 1864"/>
                <a:gd name="T37" fmla="*/ 455 h 2121"/>
                <a:gd name="T38" fmla="*/ 938 w 1864"/>
                <a:gd name="T39" fmla="*/ 290 h 2121"/>
                <a:gd name="T40" fmla="*/ 1119 w 1864"/>
                <a:gd name="T41" fmla="*/ 120 h 2121"/>
                <a:gd name="T42" fmla="*/ 1198 w 1864"/>
                <a:gd name="T43" fmla="*/ 23 h 2121"/>
                <a:gd name="T44" fmla="*/ 1249 w 1864"/>
                <a:gd name="T45" fmla="*/ 0 h 2121"/>
                <a:gd name="T46" fmla="*/ 1272 w 1864"/>
                <a:gd name="T47" fmla="*/ 6 h 2121"/>
                <a:gd name="T48" fmla="*/ 1334 w 1864"/>
                <a:gd name="T49" fmla="*/ 108 h 2121"/>
                <a:gd name="T50" fmla="*/ 1397 w 1864"/>
                <a:gd name="T51" fmla="*/ 199 h 2121"/>
                <a:gd name="T52" fmla="*/ 1403 w 1864"/>
                <a:gd name="T53" fmla="*/ 336 h 2121"/>
                <a:gd name="T54" fmla="*/ 1380 w 1864"/>
                <a:gd name="T55" fmla="*/ 432 h 2121"/>
                <a:gd name="T56" fmla="*/ 1318 w 1864"/>
                <a:gd name="T57" fmla="*/ 608 h 2121"/>
                <a:gd name="T58" fmla="*/ 1386 w 1864"/>
                <a:gd name="T59" fmla="*/ 705 h 2121"/>
                <a:gd name="T60" fmla="*/ 1465 w 1864"/>
                <a:gd name="T61" fmla="*/ 784 h 2121"/>
                <a:gd name="T62" fmla="*/ 1533 w 1864"/>
                <a:gd name="T63" fmla="*/ 847 h 2121"/>
                <a:gd name="T64" fmla="*/ 1579 w 1864"/>
                <a:gd name="T65" fmla="*/ 983 h 2121"/>
                <a:gd name="T66" fmla="*/ 1692 w 1864"/>
                <a:gd name="T67" fmla="*/ 1142 h 2121"/>
                <a:gd name="T68" fmla="*/ 1772 w 1864"/>
                <a:gd name="T69" fmla="*/ 1233 h 2121"/>
                <a:gd name="T70" fmla="*/ 1715 w 1864"/>
                <a:gd name="T71" fmla="*/ 1398 h 2121"/>
                <a:gd name="T72" fmla="*/ 1698 w 1864"/>
                <a:gd name="T73" fmla="*/ 1466 h 2121"/>
                <a:gd name="T74" fmla="*/ 1806 w 1864"/>
                <a:gd name="T75" fmla="*/ 1443 h 2121"/>
                <a:gd name="T76" fmla="*/ 1857 w 1864"/>
                <a:gd name="T77" fmla="*/ 1614 h 2121"/>
                <a:gd name="T78" fmla="*/ 1568 w 1864"/>
                <a:gd name="T79" fmla="*/ 1801 h 2121"/>
                <a:gd name="T80" fmla="*/ 1482 w 1864"/>
                <a:gd name="T81" fmla="*/ 1762 h 2121"/>
                <a:gd name="T82" fmla="*/ 1471 w 1864"/>
                <a:gd name="T83" fmla="*/ 1813 h 2121"/>
                <a:gd name="T84" fmla="*/ 1329 w 1864"/>
                <a:gd name="T85" fmla="*/ 1818 h 2121"/>
                <a:gd name="T86" fmla="*/ 1158 w 1864"/>
                <a:gd name="T87" fmla="*/ 1932 h 2121"/>
                <a:gd name="T88" fmla="*/ 892 w 1864"/>
                <a:gd name="T89" fmla="*/ 2046 h 2121"/>
                <a:gd name="T90" fmla="*/ 943 w 1864"/>
                <a:gd name="T91" fmla="*/ 1949 h 2121"/>
                <a:gd name="T92" fmla="*/ 1012 w 1864"/>
                <a:gd name="T93" fmla="*/ 1938 h 2121"/>
                <a:gd name="T94" fmla="*/ 1176 w 1864"/>
                <a:gd name="T95" fmla="*/ 1767 h 2121"/>
                <a:gd name="T96" fmla="*/ 1040 w 1864"/>
                <a:gd name="T97" fmla="*/ 1659 h 2121"/>
                <a:gd name="T98" fmla="*/ 790 w 1864"/>
                <a:gd name="T99" fmla="*/ 1563 h 2121"/>
                <a:gd name="T100" fmla="*/ 659 w 1864"/>
                <a:gd name="T101" fmla="*/ 1478 h 2121"/>
                <a:gd name="T102" fmla="*/ 427 w 1864"/>
                <a:gd name="T103" fmla="*/ 1438 h 2121"/>
                <a:gd name="T104" fmla="*/ 279 w 1864"/>
                <a:gd name="T105" fmla="*/ 1415 h 2121"/>
                <a:gd name="T106" fmla="*/ 154 w 1864"/>
                <a:gd name="T107" fmla="*/ 1489 h 2121"/>
                <a:gd name="T108" fmla="*/ 40 w 1864"/>
                <a:gd name="T109" fmla="*/ 1557 h 2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4" h="2121">
                  <a:moveTo>
                    <a:pt x="387" y="801"/>
                  </a:moveTo>
                  <a:lnTo>
                    <a:pt x="387" y="801"/>
                  </a:lnTo>
                  <a:cubicBezTo>
                    <a:pt x="381" y="790"/>
                    <a:pt x="364" y="784"/>
                    <a:pt x="353" y="796"/>
                  </a:cubicBezTo>
                  <a:cubicBezTo>
                    <a:pt x="341" y="801"/>
                    <a:pt x="336" y="801"/>
                    <a:pt x="324" y="813"/>
                  </a:cubicBezTo>
                  <a:cubicBezTo>
                    <a:pt x="313" y="824"/>
                    <a:pt x="324" y="847"/>
                    <a:pt x="341" y="836"/>
                  </a:cubicBezTo>
                  <a:cubicBezTo>
                    <a:pt x="353" y="836"/>
                    <a:pt x="358" y="830"/>
                    <a:pt x="370" y="836"/>
                  </a:cubicBezTo>
                  <a:cubicBezTo>
                    <a:pt x="375" y="836"/>
                    <a:pt x="381" y="836"/>
                    <a:pt x="381" y="836"/>
                  </a:cubicBezTo>
                  <a:cubicBezTo>
                    <a:pt x="387" y="830"/>
                    <a:pt x="387" y="819"/>
                    <a:pt x="387" y="813"/>
                  </a:cubicBezTo>
                  <a:cubicBezTo>
                    <a:pt x="387" y="801"/>
                    <a:pt x="387" y="801"/>
                    <a:pt x="387" y="801"/>
                  </a:cubicBezTo>
                  <a:close/>
                  <a:moveTo>
                    <a:pt x="6" y="1540"/>
                  </a:moveTo>
                  <a:lnTo>
                    <a:pt x="6" y="1540"/>
                  </a:lnTo>
                  <a:cubicBezTo>
                    <a:pt x="40" y="1512"/>
                    <a:pt x="0" y="1455"/>
                    <a:pt x="46" y="1421"/>
                  </a:cubicBezTo>
                  <a:cubicBezTo>
                    <a:pt x="69" y="1409"/>
                    <a:pt x="34" y="1347"/>
                    <a:pt x="40" y="1330"/>
                  </a:cubicBezTo>
                  <a:cubicBezTo>
                    <a:pt x="46" y="1324"/>
                    <a:pt x="63" y="1324"/>
                    <a:pt x="63" y="1330"/>
                  </a:cubicBezTo>
                  <a:cubicBezTo>
                    <a:pt x="74" y="1347"/>
                    <a:pt x="69" y="1375"/>
                    <a:pt x="97" y="1375"/>
                  </a:cubicBezTo>
                  <a:cubicBezTo>
                    <a:pt x="103" y="1375"/>
                    <a:pt x="148" y="1370"/>
                    <a:pt x="148" y="1370"/>
                  </a:cubicBezTo>
                  <a:cubicBezTo>
                    <a:pt x="148" y="1358"/>
                    <a:pt x="142" y="1347"/>
                    <a:pt x="148" y="1341"/>
                  </a:cubicBezTo>
                  <a:cubicBezTo>
                    <a:pt x="171" y="1324"/>
                    <a:pt x="171" y="1330"/>
                    <a:pt x="177" y="1301"/>
                  </a:cubicBezTo>
                  <a:cubicBezTo>
                    <a:pt x="182" y="1262"/>
                    <a:pt x="165" y="1250"/>
                    <a:pt x="205" y="1228"/>
                  </a:cubicBezTo>
                  <a:cubicBezTo>
                    <a:pt x="222" y="1222"/>
                    <a:pt x="245" y="1228"/>
                    <a:pt x="262" y="1222"/>
                  </a:cubicBezTo>
                  <a:cubicBezTo>
                    <a:pt x="279" y="1216"/>
                    <a:pt x="313" y="1233"/>
                    <a:pt x="313" y="1205"/>
                  </a:cubicBezTo>
                  <a:cubicBezTo>
                    <a:pt x="307" y="1193"/>
                    <a:pt x="296" y="1188"/>
                    <a:pt x="296" y="1177"/>
                  </a:cubicBezTo>
                  <a:cubicBezTo>
                    <a:pt x="296" y="1165"/>
                    <a:pt x="313" y="1148"/>
                    <a:pt x="319" y="1137"/>
                  </a:cubicBezTo>
                  <a:cubicBezTo>
                    <a:pt x="313" y="1114"/>
                    <a:pt x="313" y="1097"/>
                    <a:pt x="313" y="1069"/>
                  </a:cubicBezTo>
                  <a:cubicBezTo>
                    <a:pt x="319" y="1057"/>
                    <a:pt x="307" y="1040"/>
                    <a:pt x="307" y="1023"/>
                  </a:cubicBezTo>
                  <a:cubicBezTo>
                    <a:pt x="307" y="1017"/>
                    <a:pt x="319" y="1012"/>
                    <a:pt x="330" y="1006"/>
                  </a:cubicBezTo>
                  <a:cubicBezTo>
                    <a:pt x="358" y="1000"/>
                    <a:pt x="364" y="949"/>
                    <a:pt x="370" y="926"/>
                  </a:cubicBezTo>
                  <a:cubicBezTo>
                    <a:pt x="370" y="909"/>
                    <a:pt x="347" y="887"/>
                    <a:pt x="364" y="864"/>
                  </a:cubicBezTo>
                  <a:cubicBezTo>
                    <a:pt x="370" y="858"/>
                    <a:pt x="387" y="898"/>
                    <a:pt x="392" y="904"/>
                  </a:cubicBezTo>
                  <a:cubicBezTo>
                    <a:pt x="404" y="926"/>
                    <a:pt x="466" y="904"/>
                    <a:pt x="483" y="898"/>
                  </a:cubicBezTo>
                  <a:cubicBezTo>
                    <a:pt x="495" y="898"/>
                    <a:pt x="517" y="892"/>
                    <a:pt x="506" y="875"/>
                  </a:cubicBezTo>
                  <a:cubicBezTo>
                    <a:pt x="495" y="858"/>
                    <a:pt x="500" y="836"/>
                    <a:pt x="500" y="819"/>
                  </a:cubicBezTo>
                  <a:cubicBezTo>
                    <a:pt x="523" y="779"/>
                    <a:pt x="540" y="733"/>
                    <a:pt x="569" y="693"/>
                  </a:cubicBezTo>
                  <a:cubicBezTo>
                    <a:pt x="580" y="682"/>
                    <a:pt x="620" y="614"/>
                    <a:pt x="625" y="614"/>
                  </a:cubicBezTo>
                  <a:cubicBezTo>
                    <a:pt x="665" y="614"/>
                    <a:pt x="722" y="637"/>
                    <a:pt x="733" y="585"/>
                  </a:cubicBezTo>
                  <a:cubicBezTo>
                    <a:pt x="733" y="574"/>
                    <a:pt x="750" y="574"/>
                    <a:pt x="756" y="563"/>
                  </a:cubicBezTo>
                  <a:cubicBezTo>
                    <a:pt x="762" y="540"/>
                    <a:pt x="750" y="534"/>
                    <a:pt x="762" y="512"/>
                  </a:cubicBezTo>
                  <a:cubicBezTo>
                    <a:pt x="779" y="495"/>
                    <a:pt x="773" y="478"/>
                    <a:pt x="773" y="455"/>
                  </a:cubicBezTo>
                  <a:cubicBezTo>
                    <a:pt x="784" y="410"/>
                    <a:pt x="813" y="358"/>
                    <a:pt x="841" y="330"/>
                  </a:cubicBezTo>
                  <a:cubicBezTo>
                    <a:pt x="870" y="302"/>
                    <a:pt x="898" y="302"/>
                    <a:pt x="938" y="290"/>
                  </a:cubicBezTo>
                  <a:cubicBezTo>
                    <a:pt x="995" y="279"/>
                    <a:pt x="1017" y="199"/>
                    <a:pt x="1051" y="165"/>
                  </a:cubicBezTo>
                  <a:cubicBezTo>
                    <a:pt x="1074" y="142"/>
                    <a:pt x="1097" y="142"/>
                    <a:pt x="1119" y="120"/>
                  </a:cubicBezTo>
                  <a:cubicBezTo>
                    <a:pt x="1176" y="46"/>
                    <a:pt x="1176" y="46"/>
                    <a:pt x="1176" y="46"/>
                  </a:cubicBezTo>
                  <a:cubicBezTo>
                    <a:pt x="1187" y="40"/>
                    <a:pt x="1192" y="34"/>
                    <a:pt x="1198" y="23"/>
                  </a:cubicBezTo>
                  <a:cubicBezTo>
                    <a:pt x="1204" y="18"/>
                    <a:pt x="1221" y="6"/>
                    <a:pt x="1232" y="6"/>
                  </a:cubicBezTo>
                  <a:cubicBezTo>
                    <a:pt x="1238" y="6"/>
                    <a:pt x="1244" y="0"/>
                    <a:pt x="1249" y="0"/>
                  </a:cubicBezTo>
                  <a:cubicBezTo>
                    <a:pt x="1255" y="0"/>
                    <a:pt x="1266" y="6"/>
                    <a:pt x="1272" y="6"/>
                  </a:cubicBezTo>
                  <a:lnTo>
                    <a:pt x="1272" y="6"/>
                  </a:lnTo>
                  <a:cubicBezTo>
                    <a:pt x="1272" y="29"/>
                    <a:pt x="1272" y="40"/>
                    <a:pt x="1295" y="52"/>
                  </a:cubicBezTo>
                  <a:cubicBezTo>
                    <a:pt x="1323" y="57"/>
                    <a:pt x="1329" y="86"/>
                    <a:pt x="1334" y="108"/>
                  </a:cubicBezTo>
                  <a:cubicBezTo>
                    <a:pt x="1340" y="137"/>
                    <a:pt x="1391" y="131"/>
                    <a:pt x="1408" y="137"/>
                  </a:cubicBezTo>
                  <a:cubicBezTo>
                    <a:pt x="1408" y="154"/>
                    <a:pt x="1386" y="182"/>
                    <a:pt x="1397" y="199"/>
                  </a:cubicBezTo>
                  <a:cubicBezTo>
                    <a:pt x="1403" y="222"/>
                    <a:pt x="1437" y="228"/>
                    <a:pt x="1437" y="256"/>
                  </a:cubicBezTo>
                  <a:cubicBezTo>
                    <a:pt x="1426" y="284"/>
                    <a:pt x="1414" y="307"/>
                    <a:pt x="1403" y="336"/>
                  </a:cubicBezTo>
                  <a:cubicBezTo>
                    <a:pt x="1397" y="358"/>
                    <a:pt x="1397" y="381"/>
                    <a:pt x="1386" y="398"/>
                  </a:cubicBezTo>
                  <a:cubicBezTo>
                    <a:pt x="1380" y="415"/>
                    <a:pt x="1363" y="410"/>
                    <a:pt x="1380" y="432"/>
                  </a:cubicBezTo>
                  <a:cubicBezTo>
                    <a:pt x="1414" y="466"/>
                    <a:pt x="1369" y="461"/>
                    <a:pt x="1363" y="489"/>
                  </a:cubicBezTo>
                  <a:cubicBezTo>
                    <a:pt x="1346" y="534"/>
                    <a:pt x="1340" y="569"/>
                    <a:pt x="1318" y="608"/>
                  </a:cubicBezTo>
                  <a:cubicBezTo>
                    <a:pt x="1312" y="631"/>
                    <a:pt x="1357" y="625"/>
                    <a:pt x="1374" y="631"/>
                  </a:cubicBezTo>
                  <a:cubicBezTo>
                    <a:pt x="1391" y="637"/>
                    <a:pt x="1386" y="688"/>
                    <a:pt x="1386" y="705"/>
                  </a:cubicBezTo>
                  <a:cubicBezTo>
                    <a:pt x="1380" y="733"/>
                    <a:pt x="1363" y="767"/>
                    <a:pt x="1386" y="790"/>
                  </a:cubicBezTo>
                  <a:cubicBezTo>
                    <a:pt x="1408" y="813"/>
                    <a:pt x="1437" y="784"/>
                    <a:pt x="1465" y="784"/>
                  </a:cubicBezTo>
                  <a:cubicBezTo>
                    <a:pt x="1488" y="784"/>
                    <a:pt x="1477" y="819"/>
                    <a:pt x="1488" y="836"/>
                  </a:cubicBezTo>
                  <a:cubicBezTo>
                    <a:pt x="1499" y="853"/>
                    <a:pt x="1533" y="830"/>
                    <a:pt x="1533" y="847"/>
                  </a:cubicBezTo>
                  <a:cubicBezTo>
                    <a:pt x="1545" y="875"/>
                    <a:pt x="1511" y="921"/>
                    <a:pt x="1545" y="943"/>
                  </a:cubicBezTo>
                  <a:cubicBezTo>
                    <a:pt x="1562" y="961"/>
                    <a:pt x="1579" y="949"/>
                    <a:pt x="1579" y="983"/>
                  </a:cubicBezTo>
                  <a:cubicBezTo>
                    <a:pt x="1579" y="1023"/>
                    <a:pt x="1624" y="1012"/>
                    <a:pt x="1653" y="1034"/>
                  </a:cubicBezTo>
                  <a:cubicBezTo>
                    <a:pt x="1687" y="1063"/>
                    <a:pt x="1692" y="1097"/>
                    <a:pt x="1692" y="1142"/>
                  </a:cubicBezTo>
                  <a:cubicBezTo>
                    <a:pt x="1692" y="1182"/>
                    <a:pt x="1721" y="1165"/>
                    <a:pt x="1744" y="1182"/>
                  </a:cubicBezTo>
                  <a:cubicBezTo>
                    <a:pt x="1755" y="1188"/>
                    <a:pt x="1772" y="1222"/>
                    <a:pt x="1772" y="1233"/>
                  </a:cubicBezTo>
                  <a:cubicBezTo>
                    <a:pt x="1766" y="1250"/>
                    <a:pt x="1738" y="1267"/>
                    <a:pt x="1749" y="1290"/>
                  </a:cubicBezTo>
                  <a:cubicBezTo>
                    <a:pt x="1761" y="1324"/>
                    <a:pt x="1721" y="1364"/>
                    <a:pt x="1715" y="1398"/>
                  </a:cubicBezTo>
                  <a:cubicBezTo>
                    <a:pt x="1710" y="1409"/>
                    <a:pt x="1710" y="1426"/>
                    <a:pt x="1710" y="1438"/>
                  </a:cubicBezTo>
                  <a:cubicBezTo>
                    <a:pt x="1710" y="1449"/>
                    <a:pt x="1698" y="1460"/>
                    <a:pt x="1698" y="1466"/>
                  </a:cubicBezTo>
                  <a:cubicBezTo>
                    <a:pt x="1692" y="1472"/>
                    <a:pt x="1710" y="1517"/>
                    <a:pt x="1721" y="1500"/>
                  </a:cubicBezTo>
                  <a:cubicBezTo>
                    <a:pt x="1732" y="1483"/>
                    <a:pt x="1783" y="1415"/>
                    <a:pt x="1806" y="1443"/>
                  </a:cubicBezTo>
                  <a:cubicBezTo>
                    <a:pt x="1823" y="1478"/>
                    <a:pt x="1835" y="1523"/>
                    <a:pt x="1835" y="1557"/>
                  </a:cubicBezTo>
                  <a:cubicBezTo>
                    <a:pt x="1857" y="1614"/>
                    <a:pt x="1857" y="1614"/>
                    <a:pt x="1857" y="1614"/>
                  </a:cubicBezTo>
                  <a:cubicBezTo>
                    <a:pt x="1812" y="1699"/>
                    <a:pt x="1863" y="1790"/>
                    <a:pt x="1692" y="1790"/>
                  </a:cubicBezTo>
                  <a:cubicBezTo>
                    <a:pt x="1647" y="1790"/>
                    <a:pt x="1607" y="1796"/>
                    <a:pt x="1568" y="1801"/>
                  </a:cubicBezTo>
                  <a:cubicBezTo>
                    <a:pt x="1556" y="1779"/>
                    <a:pt x="1545" y="1739"/>
                    <a:pt x="1511" y="1745"/>
                  </a:cubicBezTo>
                  <a:cubicBezTo>
                    <a:pt x="1499" y="1745"/>
                    <a:pt x="1482" y="1750"/>
                    <a:pt x="1482" y="1762"/>
                  </a:cubicBezTo>
                  <a:cubicBezTo>
                    <a:pt x="1482" y="1779"/>
                    <a:pt x="1477" y="1790"/>
                    <a:pt x="1477" y="1807"/>
                  </a:cubicBezTo>
                  <a:cubicBezTo>
                    <a:pt x="1471" y="1813"/>
                    <a:pt x="1471" y="1813"/>
                    <a:pt x="1471" y="1813"/>
                  </a:cubicBezTo>
                  <a:cubicBezTo>
                    <a:pt x="1460" y="1813"/>
                    <a:pt x="1454" y="1813"/>
                    <a:pt x="1448" y="1813"/>
                  </a:cubicBezTo>
                  <a:cubicBezTo>
                    <a:pt x="1403" y="1813"/>
                    <a:pt x="1363" y="1813"/>
                    <a:pt x="1329" y="1818"/>
                  </a:cubicBezTo>
                  <a:cubicBezTo>
                    <a:pt x="1283" y="1864"/>
                    <a:pt x="1238" y="1836"/>
                    <a:pt x="1198" y="1881"/>
                  </a:cubicBezTo>
                  <a:cubicBezTo>
                    <a:pt x="1181" y="1892"/>
                    <a:pt x="1170" y="1921"/>
                    <a:pt x="1158" y="1932"/>
                  </a:cubicBezTo>
                  <a:cubicBezTo>
                    <a:pt x="1130" y="1949"/>
                    <a:pt x="1074" y="1955"/>
                    <a:pt x="1034" y="1978"/>
                  </a:cubicBezTo>
                  <a:cubicBezTo>
                    <a:pt x="1000" y="2000"/>
                    <a:pt x="927" y="2120"/>
                    <a:pt x="892" y="2046"/>
                  </a:cubicBezTo>
                  <a:cubicBezTo>
                    <a:pt x="887" y="2034"/>
                    <a:pt x="864" y="1983"/>
                    <a:pt x="887" y="1983"/>
                  </a:cubicBezTo>
                  <a:cubicBezTo>
                    <a:pt x="904" y="1983"/>
                    <a:pt x="927" y="1960"/>
                    <a:pt x="943" y="1949"/>
                  </a:cubicBezTo>
                  <a:cubicBezTo>
                    <a:pt x="961" y="1943"/>
                    <a:pt x="978" y="1960"/>
                    <a:pt x="995" y="1960"/>
                  </a:cubicBezTo>
                  <a:cubicBezTo>
                    <a:pt x="1012" y="1960"/>
                    <a:pt x="1000" y="1943"/>
                    <a:pt x="1012" y="1938"/>
                  </a:cubicBezTo>
                  <a:cubicBezTo>
                    <a:pt x="1040" y="1887"/>
                    <a:pt x="1080" y="1864"/>
                    <a:pt x="1124" y="1830"/>
                  </a:cubicBezTo>
                  <a:cubicBezTo>
                    <a:pt x="1158" y="1807"/>
                    <a:pt x="1158" y="1796"/>
                    <a:pt x="1176" y="1767"/>
                  </a:cubicBezTo>
                  <a:cubicBezTo>
                    <a:pt x="1204" y="1733"/>
                    <a:pt x="1181" y="1722"/>
                    <a:pt x="1164" y="1693"/>
                  </a:cubicBezTo>
                  <a:cubicBezTo>
                    <a:pt x="1124" y="1676"/>
                    <a:pt x="1080" y="1642"/>
                    <a:pt x="1040" y="1659"/>
                  </a:cubicBezTo>
                  <a:cubicBezTo>
                    <a:pt x="983" y="1693"/>
                    <a:pt x="961" y="1602"/>
                    <a:pt x="938" y="1614"/>
                  </a:cubicBezTo>
                  <a:cubicBezTo>
                    <a:pt x="898" y="1625"/>
                    <a:pt x="841" y="1551"/>
                    <a:pt x="790" y="1563"/>
                  </a:cubicBezTo>
                  <a:cubicBezTo>
                    <a:pt x="773" y="1568"/>
                    <a:pt x="750" y="1540"/>
                    <a:pt x="722" y="1534"/>
                  </a:cubicBezTo>
                  <a:cubicBezTo>
                    <a:pt x="693" y="1529"/>
                    <a:pt x="665" y="1478"/>
                    <a:pt x="659" y="1478"/>
                  </a:cubicBezTo>
                  <a:cubicBezTo>
                    <a:pt x="659" y="1472"/>
                    <a:pt x="625" y="1478"/>
                    <a:pt x="614" y="1478"/>
                  </a:cubicBezTo>
                  <a:cubicBezTo>
                    <a:pt x="546" y="1483"/>
                    <a:pt x="489" y="1438"/>
                    <a:pt x="427" y="1438"/>
                  </a:cubicBezTo>
                  <a:cubicBezTo>
                    <a:pt x="409" y="1443"/>
                    <a:pt x="336" y="1574"/>
                    <a:pt x="313" y="1540"/>
                  </a:cubicBezTo>
                  <a:cubicBezTo>
                    <a:pt x="290" y="1512"/>
                    <a:pt x="279" y="1455"/>
                    <a:pt x="279" y="1415"/>
                  </a:cubicBezTo>
                  <a:cubicBezTo>
                    <a:pt x="279" y="1404"/>
                    <a:pt x="245" y="1352"/>
                    <a:pt x="245" y="1392"/>
                  </a:cubicBezTo>
                  <a:cubicBezTo>
                    <a:pt x="245" y="1415"/>
                    <a:pt x="171" y="1472"/>
                    <a:pt x="154" y="1489"/>
                  </a:cubicBezTo>
                  <a:cubicBezTo>
                    <a:pt x="137" y="1506"/>
                    <a:pt x="114" y="1512"/>
                    <a:pt x="97" y="1529"/>
                  </a:cubicBezTo>
                  <a:cubicBezTo>
                    <a:pt x="80" y="1540"/>
                    <a:pt x="69" y="1568"/>
                    <a:pt x="40" y="1557"/>
                  </a:cubicBezTo>
                  <a:cubicBezTo>
                    <a:pt x="6" y="1540"/>
                    <a:pt x="6" y="1540"/>
                    <a:pt x="6" y="1540"/>
                  </a:cubicBezTo>
                  <a:close/>
                </a:path>
              </a:pathLst>
            </a:custGeom>
            <a:grpFill/>
            <a:ln w="19050" cap="flat" cmpd="sng">
              <a:solidFill>
                <a:schemeClr val="bg1"/>
              </a:solidFill>
              <a:bevel/>
              <a:headEnd/>
              <a:tailEnd/>
            </a:ln>
            <a:effectLst/>
            <a:extLst>
              <a:ext uri="{AF507438-7753-43e0-B8FC-AC1667EBCBE1}"/>
            </a:extLst>
          </p:spPr>
          <p:txBody>
            <a:bodyPr wrap="none" anchor="ctr"/>
            <a:lstStyle/>
            <a:p>
              <a:pPr defTabSz="1828434" eaLnBrk="1" fontAlgn="auto" hangingPunct="1">
                <a:spcBef>
                  <a:spcPts val="0"/>
                </a:spcBef>
                <a:spcAft>
                  <a:spcPts val="0"/>
                </a:spcAft>
                <a:defRPr/>
              </a:pPr>
              <a:endParaRPr lang="en-US">
                <a:latin typeface="Montserrat" charset="0"/>
              </a:endParaRPr>
            </a:p>
          </p:txBody>
        </p:sp>
      </p:grpSp>
    </p:spTree>
    <p:extLst>
      <p:ext uri="{BB962C8B-B14F-4D97-AF65-F5344CB8AC3E}">
        <p14:creationId xmlns:p14="http://schemas.microsoft.com/office/powerpoint/2010/main" val="2679648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6897740" y="1745044"/>
            <a:ext cx="10582186" cy="1315581"/>
            <a:chOff x="6897740" y="1745044"/>
            <a:chExt cx="10582186"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6897740" y="2137295"/>
              <a:ext cx="10582186" cy="923330"/>
            </a:xfrm>
            <a:prstGeom prst="rect">
              <a:avLst/>
            </a:prstGeom>
            <a:noFill/>
            <a:ln>
              <a:noFill/>
            </a:ln>
          </p:spPr>
          <p:txBody>
            <a:bodyPr wrap="square" rtlCol="0">
              <a:spAutoFit/>
            </a:bodyPr>
            <a:lstStyle/>
            <a:p>
              <a:pPr algn="ctr"/>
              <a:r>
                <a:rPr lang="en-US" sz="5400" dirty="0">
                  <a:solidFill>
                    <a:schemeClr val="tx2"/>
                  </a:solidFill>
                  <a:latin typeface="Montserrat" pitchFamily="2" charset="77"/>
                  <a:ea typeface="Lato Black" charset="0"/>
                  <a:cs typeface="Lato Black" charset="0"/>
                </a:rPr>
                <a:t>China Editable Map</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grpSp>
        <p:nvGrpSpPr>
          <p:cNvPr id="6" name="Group 5">
            <a:extLst>
              <a:ext uri="{FF2B5EF4-FFF2-40B4-BE49-F238E27FC236}">
                <a16:creationId xmlns:a16="http://schemas.microsoft.com/office/drawing/2014/main" id="{FF963421-23D1-944A-82FA-35A96FDBB274}"/>
              </a:ext>
            </a:extLst>
          </p:cNvPr>
          <p:cNvGrpSpPr/>
          <p:nvPr/>
        </p:nvGrpSpPr>
        <p:grpSpPr>
          <a:xfrm>
            <a:off x="14420597" y="6647328"/>
            <a:ext cx="3308839" cy="2889364"/>
            <a:chOff x="13767662" y="6647328"/>
            <a:chExt cx="3308839" cy="2889364"/>
          </a:xfrm>
        </p:grpSpPr>
        <p:sp>
          <p:nvSpPr>
            <p:cNvPr id="129" name="Rectangle 128">
              <a:extLst>
                <a:ext uri="{FF2B5EF4-FFF2-40B4-BE49-F238E27FC236}">
                  <a16:creationId xmlns:a16="http://schemas.microsoft.com/office/drawing/2014/main" id="{A97B2B04-14A8-234D-810B-8F27B4A76FF7}"/>
                </a:ext>
              </a:extLst>
            </p:cNvPr>
            <p:cNvSpPr/>
            <p:nvPr/>
          </p:nvSpPr>
          <p:spPr>
            <a:xfrm>
              <a:off x="13801528" y="6647328"/>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One</a:t>
              </a:r>
            </a:p>
          </p:txBody>
        </p:sp>
        <p:sp>
          <p:nvSpPr>
            <p:cNvPr id="130" name="Rectangle 129">
              <a:extLst>
                <a:ext uri="{FF2B5EF4-FFF2-40B4-BE49-F238E27FC236}">
                  <a16:creationId xmlns:a16="http://schemas.microsoft.com/office/drawing/2014/main" id="{671F0307-6775-C14D-8AAC-6259E87DBB15}"/>
                </a:ext>
              </a:extLst>
            </p:cNvPr>
            <p:cNvSpPr/>
            <p:nvPr/>
          </p:nvSpPr>
          <p:spPr>
            <a:xfrm>
              <a:off x="13767662" y="8392789"/>
              <a:ext cx="3136840"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131" name="TextBox 130">
              <a:extLst>
                <a:ext uri="{FF2B5EF4-FFF2-40B4-BE49-F238E27FC236}">
                  <a16:creationId xmlns:a16="http://schemas.microsoft.com/office/drawing/2014/main" id="{EB4BED6D-8A49-6D4B-B3EE-2B61AB8504DB}"/>
                </a:ext>
              </a:extLst>
            </p:cNvPr>
            <p:cNvSpPr txBox="1"/>
            <p:nvPr/>
          </p:nvSpPr>
          <p:spPr>
            <a:xfrm>
              <a:off x="13767662" y="7293659"/>
              <a:ext cx="1880643" cy="1015663"/>
            </a:xfrm>
            <a:prstGeom prst="rect">
              <a:avLst/>
            </a:prstGeom>
            <a:noFill/>
          </p:spPr>
          <p:txBody>
            <a:bodyPr wrap="none" rtlCol="0">
              <a:spAutoFit/>
            </a:bodyPr>
            <a:lstStyle/>
            <a:p>
              <a:r>
                <a:rPr lang="en-US" sz="6000" dirty="0">
                  <a:solidFill>
                    <a:schemeClr val="accent1"/>
                  </a:solidFill>
                  <a:latin typeface="Montserrat" pitchFamily="2" charset="77"/>
                  <a:ea typeface="Lato Black" charset="0"/>
                  <a:cs typeface="Lato Black" charset="0"/>
                </a:rPr>
                <a:t>+614</a:t>
              </a:r>
            </a:p>
          </p:txBody>
        </p:sp>
      </p:grpSp>
      <p:sp>
        <p:nvSpPr>
          <p:cNvPr id="132" name="Rectangle 131">
            <a:extLst>
              <a:ext uri="{FF2B5EF4-FFF2-40B4-BE49-F238E27FC236}">
                <a16:creationId xmlns:a16="http://schemas.microsoft.com/office/drawing/2014/main" id="{DEF501A5-C661-6444-BD02-4A6EE48D3E54}"/>
              </a:ext>
            </a:extLst>
          </p:cNvPr>
          <p:cNvSpPr/>
          <p:nvPr/>
        </p:nvSpPr>
        <p:spPr>
          <a:xfrm>
            <a:off x="18761502" y="6647328"/>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Two</a:t>
            </a:r>
          </a:p>
        </p:txBody>
      </p:sp>
      <p:sp>
        <p:nvSpPr>
          <p:cNvPr id="133" name="Rectangle 132">
            <a:extLst>
              <a:ext uri="{FF2B5EF4-FFF2-40B4-BE49-F238E27FC236}">
                <a16:creationId xmlns:a16="http://schemas.microsoft.com/office/drawing/2014/main" id="{DE7C7CDA-F8C9-4042-ADC0-3CA978C52F26}"/>
              </a:ext>
            </a:extLst>
          </p:cNvPr>
          <p:cNvSpPr/>
          <p:nvPr/>
        </p:nvSpPr>
        <p:spPr>
          <a:xfrm>
            <a:off x="18727636" y="8392789"/>
            <a:ext cx="3136840"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134" name="TextBox 133">
            <a:extLst>
              <a:ext uri="{FF2B5EF4-FFF2-40B4-BE49-F238E27FC236}">
                <a16:creationId xmlns:a16="http://schemas.microsoft.com/office/drawing/2014/main" id="{F6594826-C610-9B4D-9F8D-90B8A295C0DF}"/>
              </a:ext>
            </a:extLst>
          </p:cNvPr>
          <p:cNvSpPr txBox="1"/>
          <p:nvPr/>
        </p:nvSpPr>
        <p:spPr>
          <a:xfrm>
            <a:off x="18727636" y="7293659"/>
            <a:ext cx="1590500" cy="1015663"/>
          </a:xfrm>
          <a:prstGeom prst="rect">
            <a:avLst/>
          </a:prstGeom>
          <a:noFill/>
        </p:spPr>
        <p:txBody>
          <a:bodyPr wrap="none" rtlCol="0">
            <a:spAutoFit/>
          </a:bodyPr>
          <a:lstStyle/>
          <a:p>
            <a:r>
              <a:rPr lang="en-US" sz="6000" dirty="0">
                <a:solidFill>
                  <a:schemeClr val="accent3"/>
                </a:solidFill>
                <a:latin typeface="Montserrat" pitchFamily="2" charset="77"/>
                <a:ea typeface="Lato Black" charset="0"/>
                <a:cs typeface="Lato Black" charset="0"/>
              </a:rPr>
              <a:t>+70</a:t>
            </a:r>
          </a:p>
        </p:txBody>
      </p:sp>
      <p:grpSp>
        <p:nvGrpSpPr>
          <p:cNvPr id="30" name="Group 4">
            <a:extLst>
              <a:ext uri="{FF2B5EF4-FFF2-40B4-BE49-F238E27FC236}">
                <a16:creationId xmlns:a16="http://schemas.microsoft.com/office/drawing/2014/main" id="{1317527B-F9F1-724E-BF07-0BDECF037B03}"/>
              </a:ext>
            </a:extLst>
          </p:cNvPr>
          <p:cNvGrpSpPr>
            <a:grpSpLocks noChangeAspect="1"/>
          </p:cNvGrpSpPr>
          <p:nvPr/>
        </p:nvGrpSpPr>
        <p:grpSpPr bwMode="auto">
          <a:xfrm>
            <a:off x="1954073" y="4837366"/>
            <a:ext cx="9887333" cy="7110845"/>
            <a:chOff x="-9" y="5"/>
            <a:chExt cx="5769" cy="4314"/>
          </a:xfrm>
          <a:solidFill>
            <a:srgbClr val="EFF1F8"/>
          </a:solidFill>
        </p:grpSpPr>
        <p:sp>
          <p:nvSpPr>
            <p:cNvPr id="31" name="Freeform 5">
              <a:extLst>
                <a:ext uri="{FF2B5EF4-FFF2-40B4-BE49-F238E27FC236}">
                  <a16:creationId xmlns:a16="http://schemas.microsoft.com/office/drawing/2014/main" id="{1A4CF6D5-0704-574D-A47D-CB850C841D59}"/>
                </a:ext>
              </a:extLst>
            </p:cNvPr>
            <p:cNvSpPr>
              <a:spLocks/>
            </p:cNvSpPr>
            <p:nvPr/>
          </p:nvSpPr>
          <p:spPr bwMode="auto">
            <a:xfrm>
              <a:off x="3679" y="4064"/>
              <a:ext cx="312" cy="255"/>
            </a:xfrm>
            <a:custGeom>
              <a:avLst/>
              <a:gdLst>
                <a:gd name="T0" fmla="*/ 553 w 673"/>
                <a:gd name="T1" fmla="*/ 13 h 550"/>
                <a:gd name="T2" fmla="*/ 520 w 673"/>
                <a:gd name="T3" fmla="*/ 52 h 550"/>
                <a:gd name="T4" fmla="*/ 454 w 673"/>
                <a:gd name="T5" fmla="*/ 35 h 550"/>
                <a:gd name="T6" fmla="*/ 411 w 673"/>
                <a:gd name="T7" fmla="*/ 61 h 550"/>
                <a:gd name="T8" fmla="*/ 358 w 673"/>
                <a:gd name="T9" fmla="*/ 78 h 550"/>
                <a:gd name="T10" fmla="*/ 319 w 673"/>
                <a:gd name="T11" fmla="*/ 70 h 550"/>
                <a:gd name="T12" fmla="*/ 284 w 673"/>
                <a:gd name="T13" fmla="*/ 48 h 550"/>
                <a:gd name="T14" fmla="*/ 260 w 673"/>
                <a:gd name="T15" fmla="*/ 89 h 550"/>
                <a:gd name="T16" fmla="*/ 232 w 673"/>
                <a:gd name="T17" fmla="*/ 111 h 550"/>
                <a:gd name="T18" fmla="*/ 160 w 673"/>
                <a:gd name="T19" fmla="*/ 102 h 550"/>
                <a:gd name="T20" fmla="*/ 175 w 673"/>
                <a:gd name="T21" fmla="*/ 148 h 550"/>
                <a:gd name="T22" fmla="*/ 120 w 673"/>
                <a:gd name="T23" fmla="*/ 185 h 550"/>
                <a:gd name="T24" fmla="*/ 53 w 673"/>
                <a:gd name="T25" fmla="*/ 246 h 550"/>
                <a:gd name="T26" fmla="*/ 20 w 673"/>
                <a:gd name="T27" fmla="*/ 280 h 550"/>
                <a:gd name="T28" fmla="*/ 33 w 673"/>
                <a:gd name="T29" fmla="*/ 317 h 550"/>
                <a:gd name="T30" fmla="*/ 33 w 673"/>
                <a:gd name="T31" fmla="*/ 387 h 550"/>
                <a:gd name="T32" fmla="*/ 55 w 673"/>
                <a:gd name="T33" fmla="*/ 437 h 550"/>
                <a:gd name="T34" fmla="*/ 81 w 673"/>
                <a:gd name="T35" fmla="*/ 476 h 550"/>
                <a:gd name="T36" fmla="*/ 138 w 673"/>
                <a:gd name="T37" fmla="*/ 498 h 550"/>
                <a:gd name="T38" fmla="*/ 219 w 673"/>
                <a:gd name="T39" fmla="*/ 500 h 550"/>
                <a:gd name="T40" fmla="*/ 341 w 673"/>
                <a:gd name="T41" fmla="*/ 534 h 550"/>
                <a:gd name="T42" fmla="*/ 374 w 673"/>
                <a:gd name="T43" fmla="*/ 476 h 550"/>
                <a:gd name="T44" fmla="*/ 459 w 673"/>
                <a:gd name="T45" fmla="*/ 426 h 550"/>
                <a:gd name="T46" fmla="*/ 507 w 673"/>
                <a:gd name="T47" fmla="*/ 395 h 550"/>
                <a:gd name="T48" fmla="*/ 568 w 673"/>
                <a:gd name="T49" fmla="*/ 356 h 550"/>
                <a:gd name="T50" fmla="*/ 551 w 673"/>
                <a:gd name="T51" fmla="*/ 306 h 550"/>
                <a:gd name="T52" fmla="*/ 592 w 673"/>
                <a:gd name="T53" fmla="*/ 272 h 550"/>
                <a:gd name="T54" fmla="*/ 572 w 673"/>
                <a:gd name="T55" fmla="*/ 228 h 550"/>
                <a:gd name="T56" fmla="*/ 633 w 673"/>
                <a:gd name="T57" fmla="*/ 156 h 550"/>
                <a:gd name="T58" fmla="*/ 671 w 673"/>
                <a:gd name="T59" fmla="*/ 124 h 550"/>
                <a:gd name="T60" fmla="*/ 649 w 673"/>
                <a:gd name="T61" fmla="*/ 43 h 550"/>
                <a:gd name="T62" fmla="*/ 590 w 673"/>
                <a:gd name="T63" fmla="*/ 31 h 550"/>
                <a:gd name="T64" fmla="*/ 553 w 673"/>
                <a:gd name="T65" fmla="*/ 13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3" h="550">
                  <a:moveTo>
                    <a:pt x="553" y="13"/>
                  </a:moveTo>
                  <a:cubicBezTo>
                    <a:pt x="553" y="13"/>
                    <a:pt x="540" y="59"/>
                    <a:pt x="520" y="52"/>
                  </a:cubicBezTo>
                  <a:cubicBezTo>
                    <a:pt x="500" y="44"/>
                    <a:pt x="476" y="33"/>
                    <a:pt x="454" y="35"/>
                  </a:cubicBezTo>
                  <a:cubicBezTo>
                    <a:pt x="433" y="37"/>
                    <a:pt x="426" y="46"/>
                    <a:pt x="411" y="61"/>
                  </a:cubicBezTo>
                  <a:cubicBezTo>
                    <a:pt x="395" y="76"/>
                    <a:pt x="378" y="85"/>
                    <a:pt x="358" y="78"/>
                  </a:cubicBezTo>
                  <a:cubicBezTo>
                    <a:pt x="339" y="70"/>
                    <a:pt x="330" y="85"/>
                    <a:pt x="319" y="70"/>
                  </a:cubicBezTo>
                  <a:cubicBezTo>
                    <a:pt x="308" y="55"/>
                    <a:pt x="297" y="35"/>
                    <a:pt x="284" y="48"/>
                  </a:cubicBezTo>
                  <a:cubicBezTo>
                    <a:pt x="271" y="61"/>
                    <a:pt x="258" y="68"/>
                    <a:pt x="260" y="89"/>
                  </a:cubicBezTo>
                  <a:cubicBezTo>
                    <a:pt x="262" y="109"/>
                    <a:pt x="245" y="119"/>
                    <a:pt x="232" y="111"/>
                  </a:cubicBezTo>
                  <a:cubicBezTo>
                    <a:pt x="219" y="104"/>
                    <a:pt x="162" y="83"/>
                    <a:pt x="160" y="102"/>
                  </a:cubicBezTo>
                  <a:cubicBezTo>
                    <a:pt x="157" y="120"/>
                    <a:pt x="194" y="135"/>
                    <a:pt x="175" y="148"/>
                  </a:cubicBezTo>
                  <a:cubicBezTo>
                    <a:pt x="155" y="161"/>
                    <a:pt x="140" y="178"/>
                    <a:pt x="120" y="185"/>
                  </a:cubicBezTo>
                  <a:cubicBezTo>
                    <a:pt x="101" y="193"/>
                    <a:pt x="72" y="230"/>
                    <a:pt x="53" y="246"/>
                  </a:cubicBezTo>
                  <a:cubicBezTo>
                    <a:pt x="33" y="263"/>
                    <a:pt x="0" y="261"/>
                    <a:pt x="20" y="280"/>
                  </a:cubicBezTo>
                  <a:cubicBezTo>
                    <a:pt x="39" y="298"/>
                    <a:pt x="44" y="296"/>
                    <a:pt x="33" y="317"/>
                  </a:cubicBezTo>
                  <a:cubicBezTo>
                    <a:pt x="22" y="337"/>
                    <a:pt x="35" y="371"/>
                    <a:pt x="33" y="387"/>
                  </a:cubicBezTo>
                  <a:cubicBezTo>
                    <a:pt x="31" y="404"/>
                    <a:pt x="48" y="413"/>
                    <a:pt x="55" y="437"/>
                  </a:cubicBezTo>
                  <a:cubicBezTo>
                    <a:pt x="61" y="461"/>
                    <a:pt x="50" y="459"/>
                    <a:pt x="81" y="476"/>
                  </a:cubicBezTo>
                  <a:cubicBezTo>
                    <a:pt x="112" y="493"/>
                    <a:pt x="103" y="484"/>
                    <a:pt x="138" y="498"/>
                  </a:cubicBezTo>
                  <a:cubicBezTo>
                    <a:pt x="173" y="513"/>
                    <a:pt x="197" y="487"/>
                    <a:pt x="219" y="500"/>
                  </a:cubicBezTo>
                  <a:cubicBezTo>
                    <a:pt x="240" y="513"/>
                    <a:pt x="332" y="550"/>
                    <a:pt x="341" y="534"/>
                  </a:cubicBezTo>
                  <a:cubicBezTo>
                    <a:pt x="350" y="517"/>
                    <a:pt x="341" y="476"/>
                    <a:pt x="374" y="476"/>
                  </a:cubicBezTo>
                  <a:cubicBezTo>
                    <a:pt x="406" y="476"/>
                    <a:pt x="452" y="441"/>
                    <a:pt x="459" y="426"/>
                  </a:cubicBezTo>
                  <a:cubicBezTo>
                    <a:pt x="465" y="411"/>
                    <a:pt x="489" y="395"/>
                    <a:pt x="507" y="395"/>
                  </a:cubicBezTo>
                  <a:cubicBezTo>
                    <a:pt x="524" y="395"/>
                    <a:pt x="588" y="371"/>
                    <a:pt x="568" y="356"/>
                  </a:cubicBezTo>
                  <a:cubicBezTo>
                    <a:pt x="548" y="341"/>
                    <a:pt x="531" y="309"/>
                    <a:pt x="551" y="306"/>
                  </a:cubicBezTo>
                  <a:cubicBezTo>
                    <a:pt x="570" y="302"/>
                    <a:pt x="609" y="283"/>
                    <a:pt x="592" y="272"/>
                  </a:cubicBezTo>
                  <a:cubicBezTo>
                    <a:pt x="575" y="261"/>
                    <a:pt x="531" y="267"/>
                    <a:pt x="572" y="228"/>
                  </a:cubicBezTo>
                  <a:cubicBezTo>
                    <a:pt x="614" y="189"/>
                    <a:pt x="609" y="159"/>
                    <a:pt x="633" y="156"/>
                  </a:cubicBezTo>
                  <a:cubicBezTo>
                    <a:pt x="658" y="152"/>
                    <a:pt x="673" y="156"/>
                    <a:pt x="671" y="124"/>
                  </a:cubicBezTo>
                  <a:cubicBezTo>
                    <a:pt x="668" y="93"/>
                    <a:pt x="668" y="52"/>
                    <a:pt x="649" y="43"/>
                  </a:cubicBezTo>
                  <a:cubicBezTo>
                    <a:pt x="629" y="33"/>
                    <a:pt x="599" y="41"/>
                    <a:pt x="590" y="31"/>
                  </a:cubicBezTo>
                  <a:cubicBezTo>
                    <a:pt x="581" y="22"/>
                    <a:pt x="555" y="0"/>
                    <a:pt x="553" y="1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2" name="Freeform 6">
              <a:extLst>
                <a:ext uri="{FF2B5EF4-FFF2-40B4-BE49-F238E27FC236}">
                  <a16:creationId xmlns:a16="http://schemas.microsoft.com/office/drawing/2014/main" id="{FFDABF93-2622-B941-9F22-715A43E1A8C6}"/>
                </a:ext>
              </a:extLst>
            </p:cNvPr>
            <p:cNvSpPr>
              <a:spLocks/>
            </p:cNvSpPr>
            <p:nvPr/>
          </p:nvSpPr>
          <p:spPr bwMode="auto">
            <a:xfrm>
              <a:off x="-9" y="633"/>
              <a:ext cx="2307" cy="1593"/>
            </a:xfrm>
            <a:custGeom>
              <a:avLst/>
              <a:gdLst>
                <a:gd name="T0" fmla="*/ 4317 w 4981"/>
                <a:gd name="T1" fmla="*/ 2284 h 3440"/>
                <a:gd name="T2" fmla="*/ 4622 w 4981"/>
                <a:gd name="T3" fmla="*/ 2061 h 3440"/>
                <a:gd name="T4" fmla="*/ 4946 w 4981"/>
                <a:gd name="T5" fmla="*/ 1850 h 3440"/>
                <a:gd name="T6" fmla="*/ 4930 w 4981"/>
                <a:gd name="T7" fmla="*/ 1693 h 3440"/>
                <a:gd name="T8" fmla="*/ 4812 w 4981"/>
                <a:gd name="T9" fmla="*/ 1470 h 3440"/>
                <a:gd name="T10" fmla="*/ 4636 w 4981"/>
                <a:gd name="T11" fmla="*/ 1342 h 3440"/>
                <a:gd name="T12" fmla="*/ 4488 w 4981"/>
                <a:gd name="T13" fmla="*/ 1228 h 3440"/>
                <a:gd name="T14" fmla="*/ 4082 w 4981"/>
                <a:gd name="T15" fmla="*/ 1137 h 3440"/>
                <a:gd name="T16" fmla="*/ 3931 w 4981"/>
                <a:gd name="T17" fmla="*/ 906 h 3440"/>
                <a:gd name="T18" fmla="*/ 3984 w 4981"/>
                <a:gd name="T19" fmla="*/ 684 h 3440"/>
                <a:gd name="T20" fmla="*/ 3787 w 4981"/>
                <a:gd name="T21" fmla="*/ 408 h 3440"/>
                <a:gd name="T22" fmla="*/ 3607 w 4981"/>
                <a:gd name="T23" fmla="*/ 314 h 3440"/>
                <a:gd name="T24" fmla="*/ 3476 w 4981"/>
                <a:gd name="T25" fmla="*/ 141 h 3440"/>
                <a:gd name="T26" fmla="*/ 3472 w 4981"/>
                <a:gd name="T27" fmla="*/ 7 h 3440"/>
                <a:gd name="T28" fmla="*/ 3233 w 4981"/>
                <a:gd name="T29" fmla="*/ 27 h 3440"/>
                <a:gd name="T30" fmla="*/ 3096 w 4981"/>
                <a:gd name="T31" fmla="*/ 155 h 3440"/>
                <a:gd name="T32" fmla="*/ 2965 w 4981"/>
                <a:gd name="T33" fmla="*/ 333 h 3440"/>
                <a:gd name="T34" fmla="*/ 2876 w 4981"/>
                <a:gd name="T35" fmla="*/ 497 h 3440"/>
                <a:gd name="T36" fmla="*/ 2726 w 4981"/>
                <a:gd name="T37" fmla="*/ 478 h 3440"/>
                <a:gd name="T38" fmla="*/ 2359 w 4981"/>
                <a:gd name="T39" fmla="*/ 536 h 3440"/>
                <a:gd name="T40" fmla="*/ 2224 w 4981"/>
                <a:gd name="T41" fmla="*/ 781 h 3440"/>
                <a:gd name="T42" fmla="*/ 2175 w 4981"/>
                <a:gd name="T43" fmla="*/ 850 h 3440"/>
                <a:gd name="T44" fmla="*/ 2008 w 4981"/>
                <a:gd name="T45" fmla="*/ 809 h 3440"/>
                <a:gd name="T46" fmla="*/ 1710 w 4981"/>
                <a:gd name="T47" fmla="*/ 836 h 3440"/>
                <a:gd name="T48" fmla="*/ 1759 w 4981"/>
                <a:gd name="T49" fmla="*/ 1017 h 3440"/>
                <a:gd name="T50" fmla="*/ 1775 w 4981"/>
                <a:gd name="T51" fmla="*/ 1290 h 3440"/>
                <a:gd name="T52" fmla="*/ 1674 w 4981"/>
                <a:gd name="T53" fmla="*/ 1378 h 3440"/>
                <a:gd name="T54" fmla="*/ 1559 w 4981"/>
                <a:gd name="T55" fmla="*/ 1562 h 3440"/>
                <a:gd name="T56" fmla="*/ 1287 w 4981"/>
                <a:gd name="T57" fmla="*/ 1623 h 3440"/>
                <a:gd name="T58" fmla="*/ 1051 w 4981"/>
                <a:gd name="T59" fmla="*/ 1715 h 3440"/>
                <a:gd name="T60" fmla="*/ 760 w 4981"/>
                <a:gd name="T61" fmla="*/ 1768 h 3440"/>
                <a:gd name="T62" fmla="*/ 563 w 4981"/>
                <a:gd name="T63" fmla="*/ 1787 h 3440"/>
                <a:gd name="T64" fmla="*/ 370 w 4981"/>
                <a:gd name="T65" fmla="*/ 1723 h 3440"/>
                <a:gd name="T66" fmla="*/ 180 w 4981"/>
                <a:gd name="T67" fmla="*/ 1768 h 3440"/>
                <a:gd name="T68" fmla="*/ 42 w 4981"/>
                <a:gd name="T69" fmla="*/ 1934 h 3440"/>
                <a:gd name="T70" fmla="*/ 23 w 4981"/>
                <a:gd name="T71" fmla="*/ 2093 h 3440"/>
                <a:gd name="T72" fmla="*/ 232 w 4981"/>
                <a:gd name="T73" fmla="*/ 2199 h 3440"/>
                <a:gd name="T74" fmla="*/ 190 w 4981"/>
                <a:gd name="T75" fmla="*/ 2415 h 3440"/>
                <a:gd name="T76" fmla="*/ 105 w 4981"/>
                <a:gd name="T77" fmla="*/ 2454 h 3440"/>
                <a:gd name="T78" fmla="*/ 53 w 4981"/>
                <a:gd name="T79" fmla="*/ 2535 h 3440"/>
                <a:gd name="T80" fmla="*/ 219 w 4981"/>
                <a:gd name="T81" fmla="*/ 2595 h 3440"/>
                <a:gd name="T82" fmla="*/ 307 w 4981"/>
                <a:gd name="T83" fmla="*/ 2806 h 3440"/>
                <a:gd name="T84" fmla="*/ 442 w 4981"/>
                <a:gd name="T85" fmla="*/ 2962 h 3440"/>
                <a:gd name="T86" fmla="*/ 717 w 4981"/>
                <a:gd name="T87" fmla="*/ 3144 h 3440"/>
                <a:gd name="T88" fmla="*/ 861 w 4981"/>
                <a:gd name="T89" fmla="*/ 3385 h 3440"/>
                <a:gd name="T90" fmla="*/ 1054 w 4981"/>
                <a:gd name="T91" fmla="*/ 3422 h 3440"/>
                <a:gd name="T92" fmla="*/ 1241 w 4981"/>
                <a:gd name="T93" fmla="*/ 3196 h 3440"/>
                <a:gd name="T94" fmla="*/ 1547 w 4981"/>
                <a:gd name="T95" fmla="*/ 3325 h 3440"/>
                <a:gd name="T96" fmla="*/ 1779 w 4981"/>
                <a:gd name="T97" fmla="*/ 3247 h 3440"/>
                <a:gd name="T98" fmla="*/ 2063 w 4981"/>
                <a:gd name="T99" fmla="*/ 3348 h 3440"/>
                <a:gd name="T100" fmla="*/ 2355 w 4981"/>
                <a:gd name="T101" fmla="*/ 3325 h 3440"/>
                <a:gd name="T102" fmla="*/ 2823 w 4981"/>
                <a:gd name="T103" fmla="*/ 3221 h 3440"/>
                <a:gd name="T104" fmla="*/ 3303 w 4981"/>
                <a:gd name="T105" fmla="*/ 3314 h 3440"/>
                <a:gd name="T106" fmla="*/ 3657 w 4981"/>
                <a:gd name="T107" fmla="*/ 3310 h 3440"/>
                <a:gd name="T108" fmla="*/ 3683 w 4981"/>
                <a:gd name="T109" fmla="*/ 3162 h 3440"/>
                <a:gd name="T110" fmla="*/ 3640 w 4981"/>
                <a:gd name="T111" fmla="*/ 2988 h 3440"/>
                <a:gd name="T112" fmla="*/ 3701 w 4981"/>
                <a:gd name="T113" fmla="*/ 2721 h 3440"/>
                <a:gd name="T114" fmla="*/ 4129 w 4981"/>
                <a:gd name="T115" fmla="*/ 2651 h 3440"/>
                <a:gd name="T116" fmla="*/ 4380 w 4981"/>
                <a:gd name="T117" fmla="*/ 2630 h 3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981" h="3440">
                  <a:moveTo>
                    <a:pt x="4343" y="2565"/>
                  </a:moveTo>
                  <a:cubicBezTo>
                    <a:pt x="4365" y="2536"/>
                    <a:pt x="4347" y="2491"/>
                    <a:pt x="4343" y="2454"/>
                  </a:cubicBezTo>
                  <a:cubicBezTo>
                    <a:pt x="4339" y="2417"/>
                    <a:pt x="4317" y="2350"/>
                    <a:pt x="4317" y="2284"/>
                  </a:cubicBezTo>
                  <a:cubicBezTo>
                    <a:pt x="4317" y="2217"/>
                    <a:pt x="4391" y="2195"/>
                    <a:pt x="4430" y="2191"/>
                  </a:cubicBezTo>
                  <a:cubicBezTo>
                    <a:pt x="4470" y="2187"/>
                    <a:pt x="4500" y="2180"/>
                    <a:pt x="4513" y="2143"/>
                  </a:cubicBezTo>
                  <a:cubicBezTo>
                    <a:pt x="4526" y="2106"/>
                    <a:pt x="4592" y="2095"/>
                    <a:pt x="4622" y="2061"/>
                  </a:cubicBezTo>
                  <a:cubicBezTo>
                    <a:pt x="4653" y="2028"/>
                    <a:pt x="4701" y="2035"/>
                    <a:pt x="4745" y="2006"/>
                  </a:cubicBezTo>
                  <a:cubicBezTo>
                    <a:pt x="4788" y="1976"/>
                    <a:pt x="4841" y="1987"/>
                    <a:pt x="4911" y="1965"/>
                  </a:cubicBezTo>
                  <a:cubicBezTo>
                    <a:pt x="4981" y="1943"/>
                    <a:pt x="4933" y="1895"/>
                    <a:pt x="4946" y="1850"/>
                  </a:cubicBezTo>
                  <a:cubicBezTo>
                    <a:pt x="4951" y="1831"/>
                    <a:pt x="4965" y="1812"/>
                    <a:pt x="4978" y="1797"/>
                  </a:cubicBezTo>
                  <a:cubicBezTo>
                    <a:pt x="4972" y="1792"/>
                    <a:pt x="4980" y="1784"/>
                    <a:pt x="4976" y="1765"/>
                  </a:cubicBezTo>
                  <a:cubicBezTo>
                    <a:pt x="4970" y="1734"/>
                    <a:pt x="4947" y="1718"/>
                    <a:pt x="4930" y="1693"/>
                  </a:cubicBezTo>
                  <a:cubicBezTo>
                    <a:pt x="4914" y="1668"/>
                    <a:pt x="4891" y="1681"/>
                    <a:pt x="4885" y="1631"/>
                  </a:cubicBezTo>
                  <a:cubicBezTo>
                    <a:pt x="4878" y="1581"/>
                    <a:pt x="4852" y="1551"/>
                    <a:pt x="4845" y="1523"/>
                  </a:cubicBezTo>
                  <a:cubicBezTo>
                    <a:pt x="4839" y="1495"/>
                    <a:pt x="4852" y="1495"/>
                    <a:pt x="4812" y="1470"/>
                  </a:cubicBezTo>
                  <a:cubicBezTo>
                    <a:pt x="4773" y="1445"/>
                    <a:pt x="4803" y="1442"/>
                    <a:pt x="4796" y="1409"/>
                  </a:cubicBezTo>
                  <a:cubicBezTo>
                    <a:pt x="4790" y="1376"/>
                    <a:pt x="4757" y="1387"/>
                    <a:pt x="4721" y="1384"/>
                  </a:cubicBezTo>
                  <a:cubicBezTo>
                    <a:pt x="4685" y="1381"/>
                    <a:pt x="4675" y="1362"/>
                    <a:pt x="4636" y="1342"/>
                  </a:cubicBezTo>
                  <a:cubicBezTo>
                    <a:pt x="4596" y="1323"/>
                    <a:pt x="4629" y="1328"/>
                    <a:pt x="4596" y="1301"/>
                  </a:cubicBezTo>
                  <a:cubicBezTo>
                    <a:pt x="4563" y="1273"/>
                    <a:pt x="4560" y="1278"/>
                    <a:pt x="4524" y="1276"/>
                  </a:cubicBezTo>
                  <a:cubicBezTo>
                    <a:pt x="4488" y="1273"/>
                    <a:pt x="4495" y="1251"/>
                    <a:pt x="4488" y="1228"/>
                  </a:cubicBezTo>
                  <a:cubicBezTo>
                    <a:pt x="4482" y="1206"/>
                    <a:pt x="4452" y="1206"/>
                    <a:pt x="4416" y="1184"/>
                  </a:cubicBezTo>
                  <a:cubicBezTo>
                    <a:pt x="4380" y="1162"/>
                    <a:pt x="4252" y="1167"/>
                    <a:pt x="4210" y="1164"/>
                  </a:cubicBezTo>
                  <a:cubicBezTo>
                    <a:pt x="4167" y="1162"/>
                    <a:pt x="4147" y="1145"/>
                    <a:pt x="4082" y="1137"/>
                  </a:cubicBezTo>
                  <a:cubicBezTo>
                    <a:pt x="4016" y="1128"/>
                    <a:pt x="4056" y="1120"/>
                    <a:pt x="3957" y="1095"/>
                  </a:cubicBezTo>
                  <a:cubicBezTo>
                    <a:pt x="3859" y="1070"/>
                    <a:pt x="3885" y="1031"/>
                    <a:pt x="3879" y="1003"/>
                  </a:cubicBezTo>
                  <a:cubicBezTo>
                    <a:pt x="3872" y="975"/>
                    <a:pt x="3889" y="936"/>
                    <a:pt x="3931" y="906"/>
                  </a:cubicBezTo>
                  <a:cubicBezTo>
                    <a:pt x="3974" y="875"/>
                    <a:pt x="3974" y="850"/>
                    <a:pt x="3948" y="814"/>
                  </a:cubicBezTo>
                  <a:cubicBezTo>
                    <a:pt x="3921" y="778"/>
                    <a:pt x="3948" y="781"/>
                    <a:pt x="3977" y="753"/>
                  </a:cubicBezTo>
                  <a:cubicBezTo>
                    <a:pt x="4007" y="725"/>
                    <a:pt x="3990" y="714"/>
                    <a:pt x="3984" y="684"/>
                  </a:cubicBezTo>
                  <a:cubicBezTo>
                    <a:pt x="3977" y="653"/>
                    <a:pt x="3964" y="625"/>
                    <a:pt x="3928" y="595"/>
                  </a:cubicBezTo>
                  <a:cubicBezTo>
                    <a:pt x="3892" y="564"/>
                    <a:pt x="3885" y="481"/>
                    <a:pt x="3875" y="444"/>
                  </a:cubicBezTo>
                  <a:cubicBezTo>
                    <a:pt x="3866" y="408"/>
                    <a:pt x="3830" y="408"/>
                    <a:pt x="3787" y="408"/>
                  </a:cubicBezTo>
                  <a:cubicBezTo>
                    <a:pt x="3744" y="408"/>
                    <a:pt x="3751" y="369"/>
                    <a:pt x="3731" y="347"/>
                  </a:cubicBezTo>
                  <a:cubicBezTo>
                    <a:pt x="3712" y="325"/>
                    <a:pt x="3689" y="344"/>
                    <a:pt x="3653" y="364"/>
                  </a:cubicBezTo>
                  <a:cubicBezTo>
                    <a:pt x="3617" y="383"/>
                    <a:pt x="3626" y="358"/>
                    <a:pt x="3607" y="314"/>
                  </a:cubicBezTo>
                  <a:cubicBezTo>
                    <a:pt x="3587" y="269"/>
                    <a:pt x="3577" y="283"/>
                    <a:pt x="3564" y="239"/>
                  </a:cubicBezTo>
                  <a:cubicBezTo>
                    <a:pt x="3551" y="194"/>
                    <a:pt x="3499" y="203"/>
                    <a:pt x="3469" y="189"/>
                  </a:cubicBezTo>
                  <a:cubicBezTo>
                    <a:pt x="3440" y="175"/>
                    <a:pt x="3450" y="175"/>
                    <a:pt x="3476" y="141"/>
                  </a:cubicBezTo>
                  <a:cubicBezTo>
                    <a:pt x="3502" y="108"/>
                    <a:pt x="3450" y="108"/>
                    <a:pt x="3430" y="91"/>
                  </a:cubicBezTo>
                  <a:cubicBezTo>
                    <a:pt x="3410" y="75"/>
                    <a:pt x="3417" y="72"/>
                    <a:pt x="3453" y="50"/>
                  </a:cubicBezTo>
                  <a:cubicBezTo>
                    <a:pt x="3467" y="41"/>
                    <a:pt x="3471" y="24"/>
                    <a:pt x="3472" y="7"/>
                  </a:cubicBezTo>
                  <a:cubicBezTo>
                    <a:pt x="3467" y="9"/>
                    <a:pt x="3462" y="9"/>
                    <a:pt x="3436" y="11"/>
                  </a:cubicBezTo>
                  <a:cubicBezTo>
                    <a:pt x="3391" y="14"/>
                    <a:pt x="3351" y="25"/>
                    <a:pt x="3341" y="14"/>
                  </a:cubicBezTo>
                  <a:cubicBezTo>
                    <a:pt x="3332" y="2"/>
                    <a:pt x="3233" y="0"/>
                    <a:pt x="3233" y="27"/>
                  </a:cubicBezTo>
                  <a:cubicBezTo>
                    <a:pt x="3233" y="55"/>
                    <a:pt x="3256" y="58"/>
                    <a:pt x="3227" y="91"/>
                  </a:cubicBezTo>
                  <a:cubicBezTo>
                    <a:pt x="3197" y="125"/>
                    <a:pt x="3201" y="128"/>
                    <a:pt x="3171" y="139"/>
                  </a:cubicBezTo>
                  <a:cubicBezTo>
                    <a:pt x="3142" y="150"/>
                    <a:pt x="3125" y="158"/>
                    <a:pt x="3096" y="155"/>
                  </a:cubicBezTo>
                  <a:cubicBezTo>
                    <a:pt x="3066" y="153"/>
                    <a:pt x="3053" y="128"/>
                    <a:pt x="3027" y="158"/>
                  </a:cubicBezTo>
                  <a:cubicBezTo>
                    <a:pt x="3001" y="189"/>
                    <a:pt x="2965" y="236"/>
                    <a:pt x="2965" y="264"/>
                  </a:cubicBezTo>
                  <a:cubicBezTo>
                    <a:pt x="2965" y="292"/>
                    <a:pt x="2965" y="305"/>
                    <a:pt x="2965" y="333"/>
                  </a:cubicBezTo>
                  <a:cubicBezTo>
                    <a:pt x="2965" y="361"/>
                    <a:pt x="2955" y="367"/>
                    <a:pt x="2968" y="392"/>
                  </a:cubicBezTo>
                  <a:cubicBezTo>
                    <a:pt x="2981" y="417"/>
                    <a:pt x="2981" y="419"/>
                    <a:pt x="2965" y="442"/>
                  </a:cubicBezTo>
                  <a:cubicBezTo>
                    <a:pt x="2948" y="464"/>
                    <a:pt x="2893" y="494"/>
                    <a:pt x="2876" y="497"/>
                  </a:cubicBezTo>
                  <a:cubicBezTo>
                    <a:pt x="2860" y="500"/>
                    <a:pt x="2824" y="494"/>
                    <a:pt x="2814" y="511"/>
                  </a:cubicBezTo>
                  <a:cubicBezTo>
                    <a:pt x="2804" y="528"/>
                    <a:pt x="2778" y="517"/>
                    <a:pt x="2768" y="508"/>
                  </a:cubicBezTo>
                  <a:cubicBezTo>
                    <a:pt x="2758" y="500"/>
                    <a:pt x="2762" y="478"/>
                    <a:pt x="2726" y="478"/>
                  </a:cubicBezTo>
                  <a:cubicBezTo>
                    <a:pt x="2690" y="478"/>
                    <a:pt x="2621" y="489"/>
                    <a:pt x="2588" y="456"/>
                  </a:cubicBezTo>
                  <a:cubicBezTo>
                    <a:pt x="2555" y="422"/>
                    <a:pt x="2460" y="330"/>
                    <a:pt x="2444" y="400"/>
                  </a:cubicBezTo>
                  <a:cubicBezTo>
                    <a:pt x="2427" y="469"/>
                    <a:pt x="2382" y="503"/>
                    <a:pt x="2359" y="536"/>
                  </a:cubicBezTo>
                  <a:cubicBezTo>
                    <a:pt x="2336" y="570"/>
                    <a:pt x="2319" y="589"/>
                    <a:pt x="2293" y="631"/>
                  </a:cubicBezTo>
                  <a:cubicBezTo>
                    <a:pt x="2267" y="672"/>
                    <a:pt x="2290" y="689"/>
                    <a:pt x="2260" y="711"/>
                  </a:cubicBezTo>
                  <a:cubicBezTo>
                    <a:pt x="2231" y="734"/>
                    <a:pt x="2178" y="759"/>
                    <a:pt x="2224" y="781"/>
                  </a:cubicBezTo>
                  <a:cubicBezTo>
                    <a:pt x="2270" y="803"/>
                    <a:pt x="2293" y="823"/>
                    <a:pt x="2273" y="845"/>
                  </a:cubicBezTo>
                  <a:cubicBezTo>
                    <a:pt x="2254" y="867"/>
                    <a:pt x="2247" y="917"/>
                    <a:pt x="2224" y="884"/>
                  </a:cubicBezTo>
                  <a:cubicBezTo>
                    <a:pt x="2201" y="850"/>
                    <a:pt x="2205" y="842"/>
                    <a:pt x="2175" y="850"/>
                  </a:cubicBezTo>
                  <a:cubicBezTo>
                    <a:pt x="2146" y="859"/>
                    <a:pt x="2113" y="859"/>
                    <a:pt x="2106" y="836"/>
                  </a:cubicBezTo>
                  <a:cubicBezTo>
                    <a:pt x="2100" y="814"/>
                    <a:pt x="2113" y="784"/>
                    <a:pt x="2077" y="797"/>
                  </a:cubicBezTo>
                  <a:cubicBezTo>
                    <a:pt x="2041" y="811"/>
                    <a:pt x="2038" y="809"/>
                    <a:pt x="2008" y="809"/>
                  </a:cubicBezTo>
                  <a:cubicBezTo>
                    <a:pt x="1979" y="809"/>
                    <a:pt x="1949" y="836"/>
                    <a:pt x="1913" y="817"/>
                  </a:cubicBezTo>
                  <a:cubicBezTo>
                    <a:pt x="1877" y="797"/>
                    <a:pt x="1854" y="828"/>
                    <a:pt x="1825" y="828"/>
                  </a:cubicBezTo>
                  <a:cubicBezTo>
                    <a:pt x="1795" y="828"/>
                    <a:pt x="1713" y="814"/>
                    <a:pt x="1710" y="836"/>
                  </a:cubicBezTo>
                  <a:cubicBezTo>
                    <a:pt x="1707" y="859"/>
                    <a:pt x="1694" y="881"/>
                    <a:pt x="1733" y="886"/>
                  </a:cubicBezTo>
                  <a:cubicBezTo>
                    <a:pt x="1772" y="892"/>
                    <a:pt x="1821" y="895"/>
                    <a:pt x="1798" y="925"/>
                  </a:cubicBezTo>
                  <a:cubicBezTo>
                    <a:pt x="1775" y="956"/>
                    <a:pt x="1756" y="973"/>
                    <a:pt x="1759" y="1017"/>
                  </a:cubicBezTo>
                  <a:cubicBezTo>
                    <a:pt x="1762" y="1062"/>
                    <a:pt x="1746" y="1089"/>
                    <a:pt x="1766" y="1145"/>
                  </a:cubicBezTo>
                  <a:cubicBezTo>
                    <a:pt x="1785" y="1201"/>
                    <a:pt x="1782" y="1209"/>
                    <a:pt x="1782" y="1237"/>
                  </a:cubicBezTo>
                  <a:cubicBezTo>
                    <a:pt x="1782" y="1265"/>
                    <a:pt x="1759" y="1256"/>
                    <a:pt x="1775" y="1290"/>
                  </a:cubicBezTo>
                  <a:cubicBezTo>
                    <a:pt x="1792" y="1323"/>
                    <a:pt x="1779" y="1337"/>
                    <a:pt x="1759" y="1323"/>
                  </a:cubicBezTo>
                  <a:cubicBezTo>
                    <a:pt x="1739" y="1309"/>
                    <a:pt x="1716" y="1306"/>
                    <a:pt x="1707" y="1328"/>
                  </a:cubicBezTo>
                  <a:cubicBezTo>
                    <a:pt x="1697" y="1351"/>
                    <a:pt x="1707" y="1376"/>
                    <a:pt x="1674" y="1378"/>
                  </a:cubicBezTo>
                  <a:cubicBezTo>
                    <a:pt x="1641" y="1381"/>
                    <a:pt x="1621" y="1390"/>
                    <a:pt x="1625" y="1429"/>
                  </a:cubicBezTo>
                  <a:cubicBezTo>
                    <a:pt x="1628" y="1467"/>
                    <a:pt x="1648" y="1492"/>
                    <a:pt x="1625" y="1523"/>
                  </a:cubicBezTo>
                  <a:cubicBezTo>
                    <a:pt x="1602" y="1554"/>
                    <a:pt x="1602" y="1565"/>
                    <a:pt x="1559" y="1562"/>
                  </a:cubicBezTo>
                  <a:cubicBezTo>
                    <a:pt x="1517" y="1559"/>
                    <a:pt x="1513" y="1590"/>
                    <a:pt x="1481" y="1593"/>
                  </a:cubicBezTo>
                  <a:cubicBezTo>
                    <a:pt x="1448" y="1595"/>
                    <a:pt x="1395" y="1581"/>
                    <a:pt x="1369" y="1595"/>
                  </a:cubicBezTo>
                  <a:cubicBezTo>
                    <a:pt x="1343" y="1609"/>
                    <a:pt x="1323" y="1623"/>
                    <a:pt x="1287" y="1623"/>
                  </a:cubicBezTo>
                  <a:cubicBezTo>
                    <a:pt x="1251" y="1623"/>
                    <a:pt x="1241" y="1626"/>
                    <a:pt x="1209" y="1643"/>
                  </a:cubicBezTo>
                  <a:cubicBezTo>
                    <a:pt x="1176" y="1659"/>
                    <a:pt x="1150" y="1676"/>
                    <a:pt x="1124" y="1701"/>
                  </a:cubicBezTo>
                  <a:cubicBezTo>
                    <a:pt x="1097" y="1726"/>
                    <a:pt x="1074" y="1734"/>
                    <a:pt x="1051" y="1715"/>
                  </a:cubicBezTo>
                  <a:cubicBezTo>
                    <a:pt x="1028" y="1695"/>
                    <a:pt x="933" y="1732"/>
                    <a:pt x="920" y="1704"/>
                  </a:cubicBezTo>
                  <a:cubicBezTo>
                    <a:pt x="907" y="1676"/>
                    <a:pt x="868" y="1640"/>
                    <a:pt x="835" y="1676"/>
                  </a:cubicBezTo>
                  <a:cubicBezTo>
                    <a:pt x="802" y="1712"/>
                    <a:pt x="776" y="1737"/>
                    <a:pt x="760" y="1768"/>
                  </a:cubicBezTo>
                  <a:cubicBezTo>
                    <a:pt x="743" y="1798"/>
                    <a:pt x="691" y="1840"/>
                    <a:pt x="671" y="1812"/>
                  </a:cubicBezTo>
                  <a:cubicBezTo>
                    <a:pt x="652" y="1784"/>
                    <a:pt x="658" y="1782"/>
                    <a:pt x="632" y="1787"/>
                  </a:cubicBezTo>
                  <a:cubicBezTo>
                    <a:pt x="606" y="1793"/>
                    <a:pt x="573" y="1826"/>
                    <a:pt x="563" y="1787"/>
                  </a:cubicBezTo>
                  <a:cubicBezTo>
                    <a:pt x="553" y="1748"/>
                    <a:pt x="563" y="1709"/>
                    <a:pt x="537" y="1706"/>
                  </a:cubicBezTo>
                  <a:cubicBezTo>
                    <a:pt x="511" y="1704"/>
                    <a:pt x="475" y="1757"/>
                    <a:pt x="455" y="1734"/>
                  </a:cubicBezTo>
                  <a:cubicBezTo>
                    <a:pt x="436" y="1712"/>
                    <a:pt x="380" y="1698"/>
                    <a:pt x="370" y="1723"/>
                  </a:cubicBezTo>
                  <a:cubicBezTo>
                    <a:pt x="360" y="1748"/>
                    <a:pt x="344" y="1754"/>
                    <a:pt x="321" y="1754"/>
                  </a:cubicBezTo>
                  <a:cubicBezTo>
                    <a:pt x="298" y="1754"/>
                    <a:pt x="301" y="1784"/>
                    <a:pt x="268" y="1782"/>
                  </a:cubicBezTo>
                  <a:cubicBezTo>
                    <a:pt x="236" y="1779"/>
                    <a:pt x="213" y="1743"/>
                    <a:pt x="180" y="1768"/>
                  </a:cubicBezTo>
                  <a:cubicBezTo>
                    <a:pt x="147" y="1793"/>
                    <a:pt x="128" y="1793"/>
                    <a:pt x="128" y="1837"/>
                  </a:cubicBezTo>
                  <a:cubicBezTo>
                    <a:pt x="128" y="1882"/>
                    <a:pt x="147" y="1890"/>
                    <a:pt x="101" y="1896"/>
                  </a:cubicBezTo>
                  <a:cubicBezTo>
                    <a:pt x="55" y="1901"/>
                    <a:pt x="39" y="1904"/>
                    <a:pt x="42" y="1934"/>
                  </a:cubicBezTo>
                  <a:cubicBezTo>
                    <a:pt x="46" y="1965"/>
                    <a:pt x="0" y="1965"/>
                    <a:pt x="33" y="1987"/>
                  </a:cubicBezTo>
                  <a:cubicBezTo>
                    <a:pt x="65" y="2009"/>
                    <a:pt x="75" y="2015"/>
                    <a:pt x="49" y="2037"/>
                  </a:cubicBezTo>
                  <a:cubicBezTo>
                    <a:pt x="23" y="2060"/>
                    <a:pt x="19" y="2068"/>
                    <a:pt x="23" y="2093"/>
                  </a:cubicBezTo>
                  <a:cubicBezTo>
                    <a:pt x="26" y="2118"/>
                    <a:pt x="49" y="2165"/>
                    <a:pt x="72" y="2146"/>
                  </a:cubicBezTo>
                  <a:cubicBezTo>
                    <a:pt x="95" y="2126"/>
                    <a:pt x="88" y="2115"/>
                    <a:pt x="141" y="2132"/>
                  </a:cubicBezTo>
                  <a:cubicBezTo>
                    <a:pt x="193" y="2148"/>
                    <a:pt x="219" y="2168"/>
                    <a:pt x="232" y="2199"/>
                  </a:cubicBezTo>
                  <a:cubicBezTo>
                    <a:pt x="245" y="2229"/>
                    <a:pt x="203" y="2226"/>
                    <a:pt x="206" y="2265"/>
                  </a:cubicBezTo>
                  <a:cubicBezTo>
                    <a:pt x="209" y="2304"/>
                    <a:pt x="242" y="2335"/>
                    <a:pt x="216" y="2357"/>
                  </a:cubicBezTo>
                  <a:cubicBezTo>
                    <a:pt x="190" y="2379"/>
                    <a:pt x="180" y="2379"/>
                    <a:pt x="190" y="2415"/>
                  </a:cubicBezTo>
                  <a:cubicBezTo>
                    <a:pt x="200" y="2451"/>
                    <a:pt x="229" y="2479"/>
                    <a:pt x="196" y="2496"/>
                  </a:cubicBezTo>
                  <a:cubicBezTo>
                    <a:pt x="164" y="2513"/>
                    <a:pt x="150" y="2527"/>
                    <a:pt x="128" y="2499"/>
                  </a:cubicBezTo>
                  <a:cubicBezTo>
                    <a:pt x="114" y="2482"/>
                    <a:pt x="113" y="2466"/>
                    <a:pt x="105" y="2454"/>
                  </a:cubicBezTo>
                  <a:cubicBezTo>
                    <a:pt x="92" y="2456"/>
                    <a:pt x="80" y="2456"/>
                    <a:pt x="73" y="2456"/>
                  </a:cubicBezTo>
                  <a:cubicBezTo>
                    <a:pt x="55" y="2456"/>
                    <a:pt x="63" y="2479"/>
                    <a:pt x="52" y="2498"/>
                  </a:cubicBezTo>
                  <a:cubicBezTo>
                    <a:pt x="47" y="2506"/>
                    <a:pt x="49" y="2522"/>
                    <a:pt x="53" y="2535"/>
                  </a:cubicBezTo>
                  <a:cubicBezTo>
                    <a:pt x="56" y="2536"/>
                    <a:pt x="59" y="2536"/>
                    <a:pt x="62" y="2536"/>
                  </a:cubicBezTo>
                  <a:cubicBezTo>
                    <a:pt x="93" y="2536"/>
                    <a:pt x="106" y="2547"/>
                    <a:pt x="141" y="2565"/>
                  </a:cubicBezTo>
                  <a:cubicBezTo>
                    <a:pt x="176" y="2584"/>
                    <a:pt x="176" y="2580"/>
                    <a:pt x="219" y="2595"/>
                  </a:cubicBezTo>
                  <a:cubicBezTo>
                    <a:pt x="263" y="2610"/>
                    <a:pt x="245" y="2654"/>
                    <a:pt x="272" y="2658"/>
                  </a:cubicBezTo>
                  <a:cubicBezTo>
                    <a:pt x="298" y="2662"/>
                    <a:pt x="307" y="2677"/>
                    <a:pt x="333" y="2721"/>
                  </a:cubicBezTo>
                  <a:cubicBezTo>
                    <a:pt x="359" y="2766"/>
                    <a:pt x="328" y="2784"/>
                    <a:pt x="307" y="2806"/>
                  </a:cubicBezTo>
                  <a:cubicBezTo>
                    <a:pt x="285" y="2829"/>
                    <a:pt x="302" y="2836"/>
                    <a:pt x="320" y="2862"/>
                  </a:cubicBezTo>
                  <a:cubicBezTo>
                    <a:pt x="337" y="2888"/>
                    <a:pt x="337" y="2914"/>
                    <a:pt x="377" y="2914"/>
                  </a:cubicBezTo>
                  <a:cubicBezTo>
                    <a:pt x="416" y="2914"/>
                    <a:pt x="407" y="2918"/>
                    <a:pt x="442" y="2962"/>
                  </a:cubicBezTo>
                  <a:cubicBezTo>
                    <a:pt x="477" y="3007"/>
                    <a:pt x="538" y="3025"/>
                    <a:pt x="582" y="3055"/>
                  </a:cubicBezTo>
                  <a:cubicBezTo>
                    <a:pt x="626" y="3084"/>
                    <a:pt x="669" y="3073"/>
                    <a:pt x="722" y="3073"/>
                  </a:cubicBezTo>
                  <a:cubicBezTo>
                    <a:pt x="774" y="3073"/>
                    <a:pt x="713" y="3129"/>
                    <a:pt x="717" y="3144"/>
                  </a:cubicBezTo>
                  <a:cubicBezTo>
                    <a:pt x="722" y="3158"/>
                    <a:pt x="730" y="3214"/>
                    <a:pt x="726" y="3255"/>
                  </a:cubicBezTo>
                  <a:cubicBezTo>
                    <a:pt x="722" y="3296"/>
                    <a:pt x="752" y="3310"/>
                    <a:pt x="774" y="3333"/>
                  </a:cubicBezTo>
                  <a:cubicBezTo>
                    <a:pt x="796" y="3355"/>
                    <a:pt x="822" y="3362"/>
                    <a:pt x="861" y="3385"/>
                  </a:cubicBezTo>
                  <a:cubicBezTo>
                    <a:pt x="870" y="3389"/>
                    <a:pt x="874" y="3394"/>
                    <a:pt x="875" y="3399"/>
                  </a:cubicBezTo>
                  <a:cubicBezTo>
                    <a:pt x="901" y="3404"/>
                    <a:pt x="929" y="3410"/>
                    <a:pt x="949" y="3418"/>
                  </a:cubicBezTo>
                  <a:cubicBezTo>
                    <a:pt x="992" y="3436"/>
                    <a:pt x="1027" y="3440"/>
                    <a:pt x="1054" y="3422"/>
                  </a:cubicBezTo>
                  <a:cubicBezTo>
                    <a:pt x="1080" y="3403"/>
                    <a:pt x="1075" y="3396"/>
                    <a:pt x="1084" y="3366"/>
                  </a:cubicBezTo>
                  <a:cubicBezTo>
                    <a:pt x="1093" y="3336"/>
                    <a:pt x="1145" y="3303"/>
                    <a:pt x="1180" y="3270"/>
                  </a:cubicBezTo>
                  <a:cubicBezTo>
                    <a:pt x="1215" y="3236"/>
                    <a:pt x="1198" y="3155"/>
                    <a:pt x="1241" y="3196"/>
                  </a:cubicBezTo>
                  <a:cubicBezTo>
                    <a:pt x="1285" y="3236"/>
                    <a:pt x="1290" y="3251"/>
                    <a:pt x="1324" y="3255"/>
                  </a:cubicBezTo>
                  <a:cubicBezTo>
                    <a:pt x="1359" y="3259"/>
                    <a:pt x="1438" y="3247"/>
                    <a:pt x="1460" y="3281"/>
                  </a:cubicBezTo>
                  <a:cubicBezTo>
                    <a:pt x="1482" y="3314"/>
                    <a:pt x="1504" y="3351"/>
                    <a:pt x="1547" y="3325"/>
                  </a:cubicBezTo>
                  <a:cubicBezTo>
                    <a:pt x="1591" y="3299"/>
                    <a:pt x="1604" y="3247"/>
                    <a:pt x="1648" y="3244"/>
                  </a:cubicBezTo>
                  <a:cubicBezTo>
                    <a:pt x="1691" y="3240"/>
                    <a:pt x="1691" y="3210"/>
                    <a:pt x="1713" y="3236"/>
                  </a:cubicBezTo>
                  <a:cubicBezTo>
                    <a:pt x="1735" y="3262"/>
                    <a:pt x="1718" y="3240"/>
                    <a:pt x="1779" y="3247"/>
                  </a:cubicBezTo>
                  <a:cubicBezTo>
                    <a:pt x="1840" y="3255"/>
                    <a:pt x="1875" y="3255"/>
                    <a:pt x="1901" y="3273"/>
                  </a:cubicBezTo>
                  <a:cubicBezTo>
                    <a:pt x="1927" y="3292"/>
                    <a:pt x="1923" y="3325"/>
                    <a:pt x="1975" y="3333"/>
                  </a:cubicBezTo>
                  <a:cubicBezTo>
                    <a:pt x="2028" y="3340"/>
                    <a:pt x="2041" y="3325"/>
                    <a:pt x="2063" y="3348"/>
                  </a:cubicBezTo>
                  <a:cubicBezTo>
                    <a:pt x="2085" y="3370"/>
                    <a:pt x="2111" y="3381"/>
                    <a:pt x="2150" y="3351"/>
                  </a:cubicBezTo>
                  <a:cubicBezTo>
                    <a:pt x="2189" y="3322"/>
                    <a:pt x="2202" y="3322"/>
                    <a:pt x="2255" y="3322"/>
                  </a:cubicBezTo>
                  <a:cubicBezTo>
                    <a:pt x="2307" y="3322"/>
                    <a:pt x="2316" y="3318"/>
                    <a:pt x="2355" y="3325"/>
                  </a:cubicBezTo>
                  <a:cubicBezTo>
                    <a:pt x="2395" y="3333"/>
                    <a:pt x="2412" y="3336"/>
                    <a:pt x="2460" y="3307"/>
                  </a:cubicBezTo>
                  <a:cubicBezTo>
                    <a:pt x="2508" y="3277"/>
                    <a:pt x="2543" y="3233"/>
                    <a:pt x="2604" y="3236"/>
                  </a:cubicBezTo>
                  <a:cubicBezTo>
                    <a:pt x="2665" y="3240"/>
                    <a:pt x="2783" y="3247"/>
                    <a:pt x="2823" y="3221"/>
                  </a:cubicBezTo>
                  <a:cubicBezTo>
                    <a:pt x="2862" y="3196"/>
                    <a:pt x="2862" y="3181"/>
                    <a:pt x="2932" y="3192"/>
                  </a:cubicBezTo>
                  <a:cubicBezTo>
                    <a:pt x="3002" y="3203"/>
                    <a:pt x="3146" y="3247"/>
                    <a:pt x="3194" y="3273"/>
                  </a:cubicBezTo>
                  <a:cubicBezTo>
                    <a:pt x="3242" y="3299"/>
                    <a:pt x="3255" y="3322"/>
                    <a:pt x="3303" y="3314"/>
                  </a:cubicBezTo>
                  <a:cubicBezTo>
                    <a:pt x="3351" y="3307"/>
                    <a:pt x="3377" y="3292"/>
                    <a:pt x="3430" y="3314"/>
                  </a:cubicBezTo>
                  <a:cubicBezTo>
                    <a:pt x="3482" y="3336"/>
                    <a:pt x="3491" y="3362"/>
                    <a:pt x="3583" y="3340"/>
                  </a:cubicBezTo>
                  <a:cubicBezTo>
                    <a:pt x="3675" y="3318"/>
                    <a:pt x="3618" y="3310"/>
                    <a:pt x="3657" y="3310"/>
                  </a:cubicBezTo>
                  <a:cubicBezTo>
                    <a:pt x="3696" y="3310"/>
                    <a:pt x="3723" y="3292"/>
                    <a:pt x="3661" y="3277"/>
                  </a:cubicBezTo>
                  <a:cubicBezTo>
                    <a:pt x="3600" y="3262"/>
                    <a:pt x="3574" y="3244"/>
                    <a:pt x="3609" y="3207"/>
                  </a:cubicBezTo>
                  <a:cubicBezTo>
                    <a:pt x="3644" y="3170"/>
                    <a:pt x="3640" y="3181"/>
                    <a:pt x="3683" y="3162"/>
                  </a:cubicBezTo>
                  <a:cubicBezTo>
                    <a:pt x="3727" y="3144"/>
                    <a:pt x="3705" y="3129"/>
                    <a:pt x="3718" y="3110"/>
                  </a:cubicBezTo>
                  <a:cubicBezTo>
                    <a:pt x="3731" y="3092"/>
                    <a:pt x="3766" y="3084"/>
                    <a:pt x="3740" y="3051"/>
                  </a:cubicBezTo>
                  <a:cubicBezTo>
                    <a:pt x="3714" y="3018"/>
                    <a:pt x="3648" y="3018"/>
                    <a:pt x="3640" y="2988"/>
                  </a:cubicBezTo>
                  <a:cubicBezTo>
                    <a:pt x="3631" y="2958"/>
                    <a:pt x="3548" y="2969"/>
                    <a:pt x="3548" y="2921"/>
                  </a:cubicBezTo>
                  <a:cubicBezTo>
                    <a:pt x="3548" y="2873"/>
                    <a:pt x="3522" y="2814"/>
                    <a:pt x="3570" y="2784"/>
                  </a:cubicBezTo>
                  <a:cubicBezTo>
                    <a:pt x="3618" y="2754"/>
                    <a:pt x="3631" y="2714"/>
                    <a:pt x="3701" y="2721"/>
                  </a:cubicBezTo>
                  <a:cubicBezTo>
                    <a:pt x="3771" y="2729"/>
                    <a:pt x="3784" y="2717"/>
                    <a:pt x="3867" y="2714"/>
                  </a:cubicBezTo>
                  <a:cubicBezTo>
                    <a:pt x="3950" y="2710"/>
                    <a:pt x="3950" y="2677"/>
                    <a:pt x="4011" y="2673"/>
                  </a:cubicBezTo>
                  <a:cubicBezTo>
                    <a:pt x="4072" y="2669"/>
                    <a:pt x="4081" y="2647"/>
                    <a:pt x="4129" y="2651"/>
                  </a:cubicBezTo>
                  <a:cubicBezTo>
                    <a:pt x="4177" y="2654"/>
                    <a:pt x="4216" y="2677"/>
                    <a:pt x="4238" y="2647"/>
                  </a:cubicBezTo>
                  <a:cubicBezTo>
                    <a:pt x="4260" y="2617"/>
                    <a:pt x="4260" y="2588"/>
                    <a:pt x="4295" y="2617"/>
                  </a:cubicBezTo>
                  <a:cubicBezTo>
                    <a:pt x="4315" y="2634"/>
                    <a:pt x="4346" y="2633"/>
                    <a:pt x="4380" y="2630"/>
                  </a:cubicBezTo>
                  <a:cubicBezTo>
                    <a:pt x="4351" y="2567"/>
                    <a:pt x="4325" y="2590"/>
                    <a:pt x="4343" y="256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3" name="Freeform 7">
              <a:extLst>
                <a:ext uri="{FF2B5EF4-FFF2-40B4-BE49-F238E27FC236}">
                  <a16:creationId xmlns:a16="http://schemas.microsoft.com/office/drawing/2014/main" id="{92C0C7AA-2D67-6F4D-9A59-CBAE63E58572}"/>
                </a:ext>
              </a:extLst>
            </p:cNvPr>
            <p:cNvSpPr>
              <a:spLocks/>
            </p:cNvSpPr>
            <p:nvPr/>
          </p:nvSpPr>
          <p:spPr bwMode="auto">
            <a:xfrm>
              <a:off x="271" y="2094"/>
              <a:ext cx="2249" cy="1097"/>
            </a:xfrm>
            <a:custGeom>
              <a:avLst/>
              <a:gdLst>
                <a:gd name="T0" fmla="*/ 4405 w 4857"/>
                <a:gd name="T1" fmla="*/ 1256 h 2368"/>
                <a:gd name="T2" fmla="*/ 4222 w 4857"/>
                <a:gd name="T3" fmla="*/ 1404 h 2368"/>
                <a:gd name="T4" fmla="*/ 4032 w 4857"/>
                <a:gd name="T5" fmla="*/ 1381 h 2368"/>
                <a:gd name="T6" fmla="*/ 3838 w 4857"/>
                <a:gd name="T7" fmla="*/ 1190 h 2368"/>
                <a:gd name="T8" fmla="*/ 3484 w 4857"/>
                <a:gd name="T9" fmla="*/ 1142 h 2368"/>
                <a:gd name="T10" fmla="*/ 3239 w 4857"/>
                <a:gd name="T11" fmla="*/ 1084 h 2368"/>
                <a:gd name="T12" fmla="*/ 2996 w 4857"/>
                <a:gd name="T13" fmla="*/ 984 h 2368"/>
                <a:gd name="T14" fmla="*/ 2787 w 4857"/>
                <a:gd name="T15" fmla="*/ 856 h 2368"/>
                <a:gd name="T16" fmla="*/ 2665 w 4857"/>
                <a:gd name="T17" fmla="*/ 620 h 2368"/>
                <a:gd name="T18" fmla="*/ 2737 w 4857"/>
                <a:gd name="T19" fmla="*/ 514 h 2368"/>
                <a:gd name="T20" fmla="*/ 2764 w 4857"/>
                <a:gd name="T21" fmla="*/ 339 h 2368"/>
                <a:gd name="T22" fmla="*/ 2718 w 4857"/>
                <a:gd name="T23" fmla="*/ 225 h 2368"/>
                <a:gd name="T24" fmla="*/ 2699 w 4857"/>
                <a:gd name="T25" fmla="*/ 159 h 2368"/>
                <a:gd name="T26" fmla="*/ 2219 w 4857"/>
                <a:gd name="T27" fmla="*/ 66 h 2368"/>
                <a:gd name="T28" fmla="*/ 1751 w 4857"/>
                <a:gd name="T29" fmla="*/ 170 h 2368"/>
                <a:gd name="T30" fmla="*/ 1459 w 4857"/>
                <a:gd name="T31" fmla="*/ 193 h 2368"/>
                <a:gd name="T32" fmla="*/ 1175 w 4857"/>
                <a:gd name="T33" fmla="*/ 92 h 2368"/>
                <a:gd name="T34" fmla="*/ 943 w 4857"/>
                <a:gd name="T35" fmla="*/ 170 h 2368"/>
                <a:gd name="T36" fmla="*/ 637 w 4857"/>
                <a:gd name="T37" fmla="*/ 41 h 2368"/>
                <a:gd name="T38" fmla="*/ 450 w 4857"/>
                <a:gd name="T39" fmla="*/ 267 h 2368"/>
                <a:gd name="T40" fmla="*/ 201 w 4857"/>
                <a:gd name="T41" fmla="*/ 304 h 2368"/>
                <a:gd name="T42" fmla="*/ 205 w 4857"/>
                <a:gd name="T43" fmla="*/ 493 h 2368"/>
                <a:gd name="T44" fmla="*/ 275 w 4857"/>
                <a:gd name="T45" fmla="*/ 689 h 2368"/>
                <a:gd name="T46" fmla="*/ 96 w 4857"/>
                <a:gd name="T47" fmla="*/ 678 h 2368"/>
                <a:gd name="T48" fmla="*/ 52 w 4857"/>
                <a:gd name="T49" fmla="*/ 837 h 2368"/>
                <a:gd name="T50" fmla="*/ 78 w 4857"/>
                <a:gd name="T51" fmla="*/ 975 h 2368"/>
                <a:gd name="T52" fmla="*/ 205 w 4857"/>
                <a:gd name="T53" fmla="*/ 1097 h 2368"/>
                <a:gd name="T54" fmla="*/ 406 w 4857"/>
                <a:gd name="T55" fmla="*/ 1275 h 2368"/>
                <a:gd name="T56" fmla="*/ 550 w 4857"/>
                <a:gd name="T57" fmla="*/ 1379 h 2368"/>
                <a:gd name="T58" fmla="*/ 768 w 4857"/>
                <a:gd name="T59" fmla="*/ 1445 h 2368"/>
                <a:gd name="T60" fmla="*/ 1039 w 4857"/>
                <a:gd name="T61" fmla="*/ 1731 h 2368"/>
                <a:gd name="T62" fmla="*/ 1175 w 4857"/>
                <a:gd name="T63" fmla="*/ 1809 h 2368"/>
                <a:gd name="T64" fmla="*/ 1380 w 4857"/>
                <a:gd name="T65" fmla="*/ 1923 h 2368"/>
                <a:gd name="T66" fmla="*/ 1511 w 4857"/>
                <a:gd name="T67" fmla="*/ 2012 h 2368"/>
                <a:gd name="T68" fmla="*/ 1651 w 4857"/>
                <a:gd name="T69" fmla="*/ 2105 h 2368"/>
                <a:gd name="T70" fmla="*/ 1856 w 4857"/>
                <a:gd name="T71" fmla="*/ 2164 h 2368"/>
                <a:gd name="T72" fmla="*/ 2131 w 4857"/>
                <a:gd name="T73" fmla="*/ 2172 h 2368"/>
                <a:gd name="T74" fmla="*/ 2245 w 4857"/>
                <a:gd name="T75" fmla="*/ 2316 h 2368"/>
                <a:gd name="T76" fmla="*/ 2586 w 4857"/>
                <a:gd name="T77" fmla="*/ 2127 h 2368"/>
                <a:gd name="T78" fmla="*/ 2795 w 4857"/>
                <a:gd name="T79" fmla="*/ 2227 h 2368"/>
                <a:gd name="T80" fmla="*/ 2983 w 4857"/>
                <a:gd name="T81" fmla="*/ 2309 h 2368"/>
                <a:gd name="T82" fmla="*/ 3241 w 4857"/>
                <a:gd name="T83" fmla="*/ 2268 h 2368"/>
                <a:gd name="T84" fmla="*/ 3538 w 4857"/>
                <a:gd name="T85" fmla="*/ 2101 h 2368"/>
                <a:gd name="T86" fmla="*/ 3914 w 4857"/>
                <a:gd name="T87" fmla="*/ 2057 h 2368"/>
                <a:gd name="T88" fmla="*/ 4154 w 4857"/>
                <a:gd name="T89" fmla="*/ 2001 h 2368"/>
                <a:gd name="T90" fmla="*/ 4211 w 4857"/>
                <a:gd name="T91" fmla="*/ 2094 h 2368"/>
                <a:gd name="T92" fmla="*/ 4246 w 4857"/>
                <a:gd name="T93" fmla="*/ 2220 h 2368"/>
                <a:gd name="T94" fmla="*/ 4447 w 4857"/>
                <a:gd name="T95" fmla="*/ 2220 h 2368"/>
                <a:gd name="T96" fmla="*/ 4594 w 4857"/>
                <a:gd name="T97" fmla="*/ 2315 h 2368"/>
                <a:gd name="T98" fmla="*/ 4722 w 4857"/>
                <a:gd name="T99" fmla="*/ 2268 h 2368"/>
                <a:gd name="T100" fmla="*/ 4770 w 4857"/>
                <a:gd name="T101" fmla="*/ 2072 h 2368"/>
                <a:gd name="T102" fmla="*/ 4822 w 4857"/>
                <a:gd name="T103" fmla="*/ 1820 h 2368"/>
                <a:gd name="T104" fmla="*/ 4730 w 4857"/>
                <a:gd name="T105" fmla="*/ 1564 h 2368"/>
                <a:gd name="T106" fmla="*/ 4704 w 4857"/>
                <a:gd name="T107" fmla="*/ 1367 h 2368"/>
                <a:gd name="T108" fmla="*/ 4481 w 4857"/>
                <a:gd name="T109" fmla="*/ 1186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57" h="2368">
                  <a:moveTo>
                    <a:pt x="4418" y="1148"/>
                  </a:moveTo>
                  <a:cubicBezTo>
                    <a:pt x="4385" y="1153"/>
                    <a:pt x="4402" y="1187"/>
                    <a:pt x="4415" y="1198"/>
                  </a:cubicBezTo>
                  <a:cubicBezTo>
                    <a:pt x="4428" y="1209"/>
                    <a:pt x="4418" y="1226"/>
                    <a:pt x="4405" y="1256"/>
                  </a:cubicBezTo>
                  <a:cubicBezTo>
                    <a:pt x="4392" y="1287"/>
                    <a:pt x="4392" y="1306"/>
                    <a:pt x="4366" y="1323"/>
                  </a:cubicBezTo>
                  <a:cubicBezTo>
                    <a:pt x="4339" y="1340"/>
                    <a:pt x="4343" y="1340"/>
                    <a:pt x="4303" y="1395"/>
                  </a:cubicBezTo>
                  <a:cubicBezTo>
                    <a:pt x="4264" y="1451"/>
                    <a:pt x="4244" y="1417"/>
                    <a:pt x="4222" y="1404"/>
                  </a:cubicBezTo>
                  <a:cubicBezTo>
                    <a:pt x="4199" y="1390"/>
                    <a:pt x="4199" y="1387"/>
                    <a:pt x="4166" y="1409"/>
                  </a:cubicBezTo>
                  <a:cubicBezTo>
                    <a:pt x="4133" y="1431"/>
                    <a:pt x="4127" y="1420"/>
                    <a:pt x="4104" y="1404"/>
                  </a:cubicBezTo>
                  <a:cubicBezTo>
                    <a:pt x="4081" y="1387"/>
                    <a:pt x="4068" y="1384"/>
                    <a:pt x="4032" y="1381"/>
                  </a:cubicBezTo>
                  <a:cubicBezTo>
                    <a:pt x="3995" y="1379"/>
                    <a:pt x="4012" y="1359"/>
                    <a:pt x="4002" y="1315"/>
                  </a:cubicBezTo>
                  <a:cubicBezTo>
                    <a:pt x="3992" y="1270"/>
                    <a:pt x="3943" y="1276"/>
                    <a:pt x="3920" y="1262"/>
                  </a:cubicBezTo>
                  <a:cubicBezTo>
                    <a:pt x="3897" y="1248"/>
                    <a:pt x="3881" y="1226"/>
                    <a:pt x="3838" y="1190"/>
                  </a:cubicBezTo>
                  <a:cubicBezTo>
                    <a:pt x="3796" y="1153"/>
                    <a:pt x="3740" y="1173"/>
                    <a:pt x="3701" y="1165"/>
                  </a:cubicBezTo>
                  <a:cubicBezTo>
                    <a:pt x="3661" y="1156"/>
                    <a:pt x="3648" y="1153"/>
                    <a:pt x="3609" y="1156"/>
                  </a:cubicBezTo>
                  <a:cubicBezTo>
                    <a:pt x="3570" y="1159"/>
                    <a:pt x="3537" y="1151"/>
                    <a:pt x="3484" y="1142"/>
                  </a:cubicBezTo>
                  <a:cubicBezTo>
                    <a:pt x="3432" y="1134"/>
                    <a:pt x="3435" y="1139"/>
                    <a:pt x="3393" y="1106"/>
                  </a:cubicBezTo>
                  <a:cubicBezTo>
                    <a:pt x="3350" y="1073"/>
                    <a:pt x="3344" y="1109"/>
                    <a:pt x="3301" y="1120"/>
                  </a:cubicBezTo>
                  <a:cubicBezTo>
                    <a:pt x="3258" y="1131"/>
                    <a:pt x="3258" y="1106"/>
                    <a:pt x="3239" y="1084"/>
                  </a:cubicBezTo>
                  <a:cubicBezTo>
                    <a:pt x="3219" y="1062"/>
                    <a:pt x="3193" y="1053"/>
                    <a:pt x="3173" y="1031"/>
                  </a:cubicBezTo>
                  <a:cubicBezTo>
                    <a:pt x="3154" y="1009"/>
                    <a:pt x="3111" y="1020"/>
                    <a:pt x="3078" y="1012"/>
                  </a:cubicBezTo>
                  <a:cubicBezTo>
                    <a:pt x="3045" y="1003"/>
                    <a:pt x="3016" y="1003"/>
                    <a:pt x="2996" y="984"/>
                  </a:cubicBezTo>
                  <a:cubicBezTo>
                    <a:pt x="2977" y="964"/>
                    <a:pt x="2914" y="975"/>
                    <a:pt x="2862" y="967"/>
                  </a:cubicBezTo>
                  <a:cubicBezTo>
                    <a:pt x="2810" y="959"/>
                    <a:pt x="2819" y="934"/>
                    <a:pt x="2816" y="906"/>
                  </a:cubicBezTo>
                  <a:cubicBezTo>
                    <a:pt x="2813" y="878"/>
                    <a:pt x="2806" y="875"/>
                    <a:pt x="2787" y="856"/>
                  </a:cubicBezTo>
                  <a:cubicBezTo>
                    <a:pt x="2767" y="836"/>
                    <a:pt x="2754" y="800"/>
                    <a:pt x="2747" y="773"/>
                  </a:cubicBezTo>
                  <a:cubicBezTo>
                    <a:pt x="2741" y="745"/>
                    <a:pt x="2711" y="709"/>
                    <a:pt x="2678" y="684"/>
                  </a:cubicBezTo>
                  <a:cubicBezTo>
                    <a:pt x="2646" y="659"/>
                    <a:pt x="2662" y="645"/>
                    <a:pt x="2665" y="620"/>
                  </a:cubicBezTo>
                  <a:cubicBezTo>
                    <a:pt x="2669" y="595"/>
                    <a:pt x="2656" y="564"/>
                    <a:pt x="2656" y="542"/>
                  </a:cubicBezTo>
                  <a:cubicBezTo>
                    <a:pt x="2656" y="520"/>
                    <a:pt x="2685" y="525"/>
                    <a:pt x="2708" y="533"/>
                  </a:cubicBezTo>
                  <a:cubicBezTo>
                    <a:pt x="2731" y="542"/>
                    <a:pt x="2737" y="531"/>
                    <a:pt x="2737" y="514"/>
                  </a:cubicBezTo>
                  <a:cubicBezTo>
                    <a:pt x="2737" y="497"/>
                    <a:pt x="2734" y="481"/>
                    <a:pt x="2721" y="456"/>
                  </a:cubicBezTo>
                  <a:cubicBezTo>
                    <a:pt x="2708" y="431"/>
                    <a:pt x="2734" y="420"/>
                    <a:pt x="2751" y="389"/>
                  </a:cubicBezTo>
                  <a:cubicBezTo>
                    <a:pt x="2767" y="358"/>
                    <a:pt x="2741" y="358"/>
                    <a:pt x="2764" y="339"/>
                  </a:cubicBezTo>
                  <a:cubicBezTo>
                    <a:pt x="2787" y="319"/>
                    <a:pt x="2793" y="303"/>
                    <a:pt x="2793" y="283"/>
                  </a:cubicBezTo>
                  <a:cubicBezTo>
                    <a:pt x="2793" y="264"/>
                    <a:pt x="2783" y="256"/>
                    <a:pt x="2760" y="247"/>
                  </a:cubicBezTo>
                  <a:cubicBezTo>
                    <a:pt x="2737" y="239"/>
                    <a:pt x="2728" y="247"/>
                    <a:pt x="2718" y="225"/>
                  </a:cubicBezTo>
                  <a:cubicBezTo>
                    <a:pt x="2708" y="203"/>
                    <a:pt x="2767" y="214"/>
                    <a:pt x="2787" y="186"/>
                  </a:cubicBezTo>
                  <a:cubicBezTo>
                    <a:pt x="2794" y="176"/>
                    <a:pt x="2794" y="162"/>
                    <a:pt x="2792" y="149"/>
                  </a:cubicBezTo>
                  <a:cubicBezTo>
                    <a:pt x="2760" y="144"/>
                    <a:pt x="2736" y="154"/>
                    <a:pt x="2699" y="159"/>
                  </a:cubicBezTo>
                  <a:cubicBezTo>
                    <a:pt x="2651" y="167"/>
                    <a:pt x="2638" y="144"/>
                    <a:pt x="2590" y="118"/>
                  </a:cubicBezTo>
                  <a:cubicBezTo>
                    <a:pt x="2542" y="92"/>
                    <a:pt x="2398" y="48"/>
                    <a:pt x="2328" y="37"/>
                  </a:cubicBezTo>
                  <a:cubicBezTo>
                    <a:pt x="2258" y="26"/>
                    <a:pt x="2258" y="41"/>
                    <a:pt x="2219" y="66"/>
                  </a:cubicBezTo>
                  <a:cubicBezTo>
                    <a:pt x="2179" y="92"/>
                    <a:pt x="2061" y="85"/>
                    <a:pt x="2000" y="81"/>
                  </a:cubicBezTo>
                  <a:cubicBezTo>
                    <a:pt x="1939" y="78"/>
                    <a:pt x="1904" y="122"/>
                    <a:pt x="1856" y="152"/>
                  </a:cubicBezTo>
                  <a:cubicBezTo>
                    <a:pt x="1808" y="181"/>
                    <a:pt x="1791" y="178"/>
                    <a:pt x="1751" y="170"/>
                  </a:cubicBezTo>
                  <a:cubicBezTo>
                    <a:pt x="1712" y="163"/>
                    <a:pt x="1703" y="167"/>
                    <a:pt x="1651" y="167"/>
                  </a:cubicBezTo>
                  <a:cubicBezTo>
                    <a:pt x="1598" y="167"/>
                    <a:pt x="1585" y="167"/>
                    <a:pt x="1546" y="196"/>
                  </a:cubicBezTo>
                  <a:cubicBezTo>
                    <a:pt x="1507" y="226"/>
                    <a:pt x="1481" y="215"/>
                    <a:pt x="1459" y="193"/>
                  </a:cubicBezTo>
                  <a:cubicBezTo>
                    <a:pt x="1437" y="170"/>
                    <a:pt x="1424" y="185"/>
                    <a:pt x="1371" y="178"/>
                  </a:cubicBezTo>
                  <a:cubicBezTo>
                    <a:pt x="1319" y="170"/>
                    <a:pt x="1323" y="137"/>
                    <a:pt x="1297" y="118"/>
                  </a:cubicBezTo>
                  <a:cubicBezTo>
                    <a:pt x="1271" y="100"/>
                    <a:pt x="1236" y="100"/>
                    <a:pt x="1175" y="92"/>
                  </a:cubicBezTo>
                  <a:cubicBezTo>
                    <a:pt x="1114" y="85"/>
                    <a:pt x="1131" y="107"/>
                    <a:pt x="1109" y="81"/>
                  </a:cubicBezTo>
                  <a:cubicBezTo>
                    <a:pt x="1087" y="55"/>
                    <a:pt x="1087" y="85"/>
                    <a:pt x="1044" y="89"/>
                  </a:cubicBezTo>
                  <a:cubicBezTo>
                    <a:pt x="1000" y="92"/>
                    <a:pt x="987" y="144"/>
                    <a:pt x="943" y="170"/>
                  </a:cubicBezTo>
                  <a:cubicBezTo>
                    <a:pt x="900" y="196"/>
                    <a:pt x="878" y="159"/>
                    <a:pt x="856" y="126"/>
                  </a:cubicBezTo>
                  <a:cubicBezTo>
                    <a:pt x="834" y="92"/>
                    <a:pt x="755" y="104"/>
                    <a:pt x="720" y="100"/>
                  </a:cubicBezTo>
                  <a:cubicBezTo>
                    <a:pt x="686" y="96"/>
                    <a:pt x="681" y="81"/>
                    <a:pt x="637" y="41"/>
                  </a:cubicBezTo>
                  <a:cubicBezTo>
                    <a:pt x="594" y="0"/>
                    <a:pt x="611" y="81"/>
                    <a:pt x="576" y="115"/>
                  </a:cubicBezTo>
                  <a:cubicBezTo>
                    <a:pt x="541" y="148"/>
                    <a:pt x="489" y="181"/>
                    <a:pt x="480" y="211"/>
                  </a:cubicBezTo>
                  <a:cubicBezTo>
                    <a:pt x="471" y="241"/>
                    <a:pt x="476" y="248"/>
                    <a:pt x="450" y="267"/>
                  </a:cubicBezTo>
                  <a:cubicBezTo>
                    <a:pt x="423" y="285"/>
                    <a:pt x="388" y="281"/>
                    <a:pt x="345" y="263"/>
                  </a:cubicBezTo>
                  <a:cubicBezTo>
                    <a:pt x="325" y="255"/>
                    <a:pt x="297" y="249"/>
                    <a:pt x="271" y="244"/>
                  </a:cubicBezTo>
                  <a:cubicBezTo>
                    <a:pt x="276" y="263"/>
                    <a:pt x="238" y="283"/>
                    <a:pt x="201" y="304"/>
                  </a:cubicBezTo>
                  <a:cubicBezTo>
                    <a:pt x="153" y="330"/>
                    <a:pt x="214" y="352"/>
                    <a:pt x="236" y="374"/>
                  </a:cubicBezTo>
                  <a:cubicBezTo>
                    <a:pt x="257" y="396"/>
                    <a:pt x="236" y="411"/>
                    <a:pt x="201" y="422"/>
                  </a:cubicBezTo>
                  <a:cubicBezTo>
                    <a:pt x="166" y="433"/>
                    <a:pt x="170" y="467"/>
                    <a:pt x="205" y="493"/>
                  </a:cubicBezTo>
                  <a:cubicBezTo>
                    <a:pt x="240" y="519"/>
                    <a:pt x="231" y="530"/>
                    <a:pt x="262" y="545"/>
                  </a:cubicBezTo>
                  <a:cubicBezTo>
                    <a:pt x="292" y="559"/>
                    <a:pt x="284" y="578"/>
                    <a:pt x="262" y="597"/>
                  </a:cubicBezTo>
                  <a:cubicBezTo>
                    <a:pt x="240" y="615"/>
                    <a:pt x="275" y="641"/>
                    <a:pt x="275" y="689"/>
                  </a:cubicBezTo>
                  <a:cubicBezTo>
                    <a:pt x="275" y="737"/>
                    <a:pt x="227" y="715"/>
                    <a:pt x="205" y="708"/>
                  </a:cubicBezTo>
                  <a:cubicBezTo>
                    <a:pt x="183" y="700"/>
                    <a:pt x="174" y="723"/>
                    <a:pt x="144" y="730"/>
                  </a:cubicBezTo>
                  <a:cubicBezTo>
                    <a:pt x="113" y="737"/>
                    <a:pt x="105" y="708"/>
                    <a:pt x="96" y="678"/>
                  </a:cubicBezTo>
                  <a:cubicBezTo>
                    <a:pt x="87" y="648"/>
                    <a:pt x="43" y="652"/>
                    <a:pt x="22" y="671"/>
                  </a:cubicBezTo>
                  <a:cubicBezTo>
                    <a:pt x="0" y="689"/>
                    <a:pt x="13" y="730"/>
                    <a:pt x="26" y="756"/>
                  </a:cubicBezTo>
                  <a:cubicBezTo>
                    <a:pt x="39" y="782"/>
                    <a:pt x="65" y="811"/>
                    <a:pt x="52" y="837"/>
                  </a:cubicBezTo>
                  <a:cubicBezTo>
                    <a:pt x="39" y="863"/>
                    <a:pt x="30" y="867"/>
                    <a:pt x="52" y="900"/>
                  </a:cubicBezTo>
                  <a:cubicBezTo>
                    <a:pt x="74" y="934"/>
                    <a:pt x="35" y="938"/>
                    <a:pt x="39" y="960"/>
                  </a:cubicBezTo>
                  <a:cubicBezTo>
                    <a:pt x="43" y="982"/>
                    <a:pt x="70" y="989"/>
                    <a:pt x="78" y="975"/>
                  </a:cubicBezTo>
                  <a:cubicBezTo>
                    <a:pt x="87" y="960"/>
                    <a:pt x="109" y="967"/>
                    <a:pt x="122" y="978"/>
                  </a:cubicBezTo>
                  <a:cubicBezTo>
                    <a:pt x="135" y="989"/>
                    <a:pt x="148" y="1049"/>
                    <a:pt x="153" y="1071"/>
                  </a:cubicBezTo>
                  <a:cubicBezTo>
                    <a:pt x="157" y="1093"/>
                    <a:pt x="188" y="1112"/>
                    <a:pt x="205" y="1097"/>
                  </a:cubicBezTo>
                  <a:cubicBezTo>
                    <a:pt x="222" y="1082"/>
                    <a:pt x="244" y="1112"/>
                    <a:pt x="266" y="1138"/>
                  </a:cubicBezTo>
                  <a:cubicBezTo>
                    <a:pt x="288" y="1164"/>
                    <a:pt x="327" y="1201"/>
                    <a:pt x="340" y="1230"/>
                  </a:cubicBezTo>
                  <a:cubicBezTo>
                    <a:pt x="354" y="1260"/>
                    <a:pt x="406" y="1264"/>
                    <a:pt x="406" y="1275"/>
                  </a:cubicBezTo>
                  <a:cubicBezTo>
                    <a:pt x="406" y="1286"/>
                    <a:pt x="445" y="1304"/>
                    <a:pt x="467" y="1327"/>
                  </a:cubicBezTo>
                  <a:cubicBezTo>
                    <a:pt x="489" y="1349"/>
                    <a:pt x="493" y="1342"/>
                    <a:pt x="493" y="1390"/>
                  </a:cubicBezTo>
                  <a:cubicBezTo>
                    <a:pt x="493" y="1438"/>
                    <a:pt x="541" y="1397"/>
                    <a:pt x="550" y="1379"/>
                  </a:cubicBezTo>
                  <a:cubicBezTo>
                    <a:pt x="559" y="1360"/>
                    <a:pt x="611" y="1345"/>
                    <a:pt x="637" y="1319"/>
                  </a:cubicBezTo>
                  <a:cubicBezTo>
                    <a:pt x="664" y="1293"/>
                    <a:pt x="672" y="1356"/>
                    <a:pt x="694" y="1390"/>
                  </a:cubicBezTo>
                  <a:cubicBezTo>
                    <a:pt x="716" y="1423"/>
                    <a:pt x="729" y="1397"/>
                    <a:pt x="768" y="1445"/>
                  </a:cubicBezTo>
                  <a:cubicBezTo>
                    <a:pt x="808" y="1493"/>
                    <a:pt x="812" y="1464"/>
                    <a:pt x="856" y="1505"/>
                  </a:cubicBezTo>
                  <a:cubicBezTo>
                    <a:pt x="900" y="1545"/>
                    <a:pt x="939" y="1564"/>
                    <a:pt x="974" y="1582"/>
                  </a:cubicBezTo>
                  <a:cubicBezTo>
                    <a:pt x="1009" y="1601"/>
                    <a:pt x="1017" y="1694"/>
                    <a:pt x="1039" y="1731"/>
                  </a:cubicBezTo>
                  <a:cubicBezTo>
                    <a:pt x="1061" y="1768"/>
                    <a:pt x="1109" y="1723"/>
                    <a:pt x="1135" y="1690"/>
                  </a:cubicBezTo>
                  <a:cubicBezTo>
                    <a:pt x="1162" y="1657"/>
                    <a:pt x="1170" y="1712"/>
                    <a:pt x="1170" y="1723"/>
                  </a:cubicBezTo>
                  <a:cubicBezTo>
                    <a:pt x="1170" y="1734"/>
                    <a:pt x="1175" y="1783"/>
                    <a:pt x="1175" y="1809"/>
                  </a:cubicBezTo>
                  <a:cubicBezTo>
                    <a:pt x="1175" y="1834"/>
                    <a:pt x="1236" y="1849"/>
                    <a:pt x="1271" y="1860"/>
                  </a:cubicBezTo>
                  <a:cubicBezTo>
                    <a:pt x="1306" y="1872"/>
                    <a:pt x="1310" y="1905"/>
                    <a:pt x="1358" y="1901"/>
                  </a:cubicBezTo>
                  <a:cubicBezTo>
                    <a:pt x="1406" y="1897"/>
                    <a:pt x="1389" y="1912"/>
                    <a:pt x="1380" y="1923"/>
                  </a:cubicBezTo>
                  <a:cubicBezTo>
                    <a:pt x="1371" y="1935"/>
                    <a:pt x="1398" y="1957"/>
                    <a:pt x="1398" y="1972"/>
                  </a:cubicBezTo>
                  <a:cubicBezTo>
                    <a:pt x="1398" y="1986"/>
                    <a:pt x="1441" y="2001"/>
                    <a:pt x="1459" y="1990"/>
                  </a:cubicBezTo>
                  <a:cubicBezTo>
                    <a:pt x="1476" y="1979"/>
                    <a:pt x="1494" y="1998"/>
                    <a:pt x="1511" y="2012"/>
                  </a:cubicBezTo>
                  <a:cubicBezTo>
                    <a:pt x="1529" y="2027"/>
                    <a:pt x="1559" y="2023"/>
                    <a:pt x="1555" y="2061"/>
                  </a:cubicBezTo>
                  <a:cubicBezTo>
                    <a:pt x="1594" y="2142"/>
                    <a:pt x="1598" y="2094"/>
                    <a:pt x="1612" y="2072"/>
                  </a:cubicBezTo>
                  <a:cubicBezTo>
                    <a:pt x="1625" y="2049"/>
                    <a:pt x="1633" y="2075"/>
                    <a:pt x="1651" y="2105"/>
                  </a:cubicBezTo>
                  <a:cubicBezTo>
                    <a:pt x="1668" y="2135"/>
                    <a:pt x="1725" y="2094"/>
                    <a:pt x="1747" y="2079"/>
                  </a:cubicBezTo>
                  <a:cubicBezTo>
                    <a:pt x="1769" y="2064"/>
                    <a:pt x="1782" y="2101"/>
                    <a:pt x="1786" y="2116"/>
                  </a:cubicBezTo>
                  <a:cubicBezTo>
                    <a:pt x="1791" y="2131"/>
                    <a:pt x="1843" y="2142"/>
                    <a:pt x="1856" y="2164"/>
                  </a:cubicBezTo>
                  <a:cubicBezTo>
                    <a:pt x="1869" y="2187"/>
                    <a:pt x="1895" y="2187"/>
                    <a:pt x="1948" y="2172"/>
                  </a:cubicBezTo>
                  <a:cubicBezTo>
                    <a:pt x="2000" y="2157"/>
                    <a:pt x="1992" y="2190"/>
                    <a:pt x="2040" y="2194"/>
                  </a:cubicBezTo>
                  <a:cubicBezTo>
                    <a:pt x="2088" y="2198"/>
                    <a:pt x="2079" y="2172"/>
                    <a:pt x="2131" y="2172"/>
                  </a:cubicBezTo>
                  <a:cubicBezTo>
                    <a:pt x="2184" y="2172"/>
                    <a:pt x="2179" y="2172"/>
                    <a:pt x="2214" y="2146"/>
                  </a:cubicBezTo>
                  <a:cubicBezTo>
                    <a:pt x="2249" y="2120"/>
                    <a:pt x="2267" y="2168"/>
                    <a:pt x="2284" y="2205"/>
                  </a:cubicBezTo>
                  <a:cubicBezTo>
                    <a:pt x="2302" y="2242"/>
                    <a:pt x="2241" y="2264"/>
                    <a:pt x="2245" y="2316"/>
                  </a:cubicBezTo>
                  <a:cubicBezTo>
                    <a:pt x="2249" y="2368"/>
                    <a:pt x="2337" y="2283"/>
                    <a:pt x="2350" y="2264"/>
                  </a:cubicBezTo>
                  <a:cubicBezTo>
                    <a:pt x="2363" y="2246"/>
                    <a:pt x="2420" y="2194"/>
                    <a:pt x="2446" y="2164"/>
                  </a:cubicBezTo>
                  <a:cubicBezTo>
                    <a:pt x="2472" y="2135"/>
                    <a:pt x="2542" y="2142"/>
                    <a:pt x="2586" y="2127"/>
                  </a:cubicBezTo>
                  <a:cubicBezTo>
                    <a:pt x="2629" y="2112"/>
                    <a:pt x="2647" y="2153"/>
                    <a:pt x="2660" y="2175"/>
                  </a:cubicBezTo>
                  <a:cubicBezTo>
                    <a:pt x="2673" y="2198"/>
                    <a:pt x="2664" y="2198"/>
                    <a:pt x="2704" y="2198"/>
                  </a:cubicBezTo>
                  <a:cubicBezTo>
                    <a:pt x="2743" y="2198"/>
                    <a:pt x="2773" y="2205"/>
                    <a:pt x="2795" y="2227"/>
                  </a:cubicBezTo>
                  <a:cubicBezTo>
                    <a:pt x="2817" y="2250"/>
                    <a:pt x="2861" y="2246"/>
                    <a:pt x="2874" y="2224"/>
                  </a:cubicBezTo>
                  <a:cubicBezTo>
                    <a:pt x="2887" y="2201"/>
                    <a:pt x="2922" y="2227"/>
                    <a:pt x="2966" y="2253"/>
                  </a:cubicBezTo>
                  <a:cubicBezTo>
                    <a:pt x="3009" y="2279"/>
                    <a:pt x="2974" y="2287"/>
                    <a:pt x="2983" y="2309"/>
                  </a:cubicBezTo>
                  <a:cubicBezTo>
                    <a:pt x="2992" y="2331"/>
                    <a:pt x="3057" y="2339"/>
                    <a:pt x="3071" y="2316"/>
                  </a:cubicBezTo>
                  <a:cubicBezTo>
                    <a:pt x="3084" y="2294"/>
                    <a:pt x="3114" y="2305"/>
                    <a:pt x="3140" y="2320"/>
                  </a:cubicBezTo>
                  <a:cubicBezTo>
                    <a:pt x="3167" y="2335"/>
                    <a:pt x="3223" y="2305"/>
                    <a:pt x="3241" y="2268"/>
                  </a:cubicBezTo>
                  <a:cubicBezTo>
                    <a:pt x="3258" y="2231"/>
                    <a:pt x="3237" y="2227"/>
                    <a:pt x="3285" y="2220"/>
                  </a:cubicBezTo>
                  <a:cubicBezTo>
                    <a:pt x="3333" y="2213"/>
                    <a:pt x="3341" y="2179"/>
                    <a:pt x="3376" y="2138"/>
                  </a:cubicBezTo>
                  <a:cubicBezTo>
                    <a:pt x="3411" y="2098"/>
                    <a:pt x="3481" y="2112"/>
                    <a:pt x="3538" y="2101"/>
                  </a:cubicBezTo>
                  <a:cubicBezTo>
                    <a:pt x="3595" y="2090"/>
                    <a:pt x="3630" y="2038"/>
                    <a:pt x="3700" y="1990"/>
                  </a:cubicBezTo>
                  <a:cubicBezTo>
                    <a:pt x="3769" y="1942"/>
                    <a:pt x="3796" y="2005"/>
                    <a:pt x="3813" y="2016"/>
                  </a:cubicBezTo>
                  <a:cubicBezTo>
                    <a:pt x="3831" y="2027"/>
                    <a:pt x="3887" y="2031"/>
                    <a:pt x="3914" y="2057"/>
                  </a:cubicBezTo>
                  <a:cubicBezTo>
                    <a:pt x="3940" y="2083"/>
                    <a:pt x="3949" y="2035"/>
                    <a:pt x="3975" y="2009"/>
                  </a:cubicBezTo>
                  <a:cubicBezTo>
                    <a:pt x="4001" y="1983"/>
                    <a:pt x="4023" y="1975"/>
                    <a:pt x="4058" y="1960"/>
                  </a:cubicBezTo>
                  <a:cubicBezTo>
                    <a:pt x="4093" y="1946"/>
                    <a:pt x="4132" y="1975"/>
                    <a:pt x="4154" y="2001"/>
                  </a:cubicBezTo>
                  <a:cubicBezTo>
                    <a:pt x="4176" y="2027"/>
                    <a:pt x="4132" y="2027"/>
                    <a:pt x="4119" y="2061"/>
                  </a:cubicBezTo>
                  <a:cubicBezTo>
                    <a:pt x="4106" y="2094"/>
                    <a:pt x="4154" y="2086"/>
                    <a:pt x="4167" y="2064"/>
                  </a:cubicBezTo>
                  <a:cubicBezTo>
                    <a:pt x="4180" y="2042"/>
                    <a:pt x="4202" y="2064"/>
                    <a:pt x="4211" y="2094"/>
                  </a:cubicBezTo>
                  <a:cubicBezTo>
                    <a:pt x="4219" y="2124"/>
                    <a:pt x="4228" y="2127"/>
                    <a:pt x="4206" y="2150"/>
                  </a:cubicBezTo>
                  <a:cubicBezTo>
                    <a:pt x="4184" y="2172"/>
                    <a:pt x="4167" y="2168"/>
                    <a:pt x="4158" y="2205"/>
                  </a:cubicBezTo>
                  <a:cubicBezTo>
                    <a:pt x="4149" y="2242"/>
                    <a:pt x="4228" y="2205"/>
                    <a:pt x="4246" y="2220"/>
                  </a:cubicBezTo>
                  <a:cubicBezTo>
                    <a:pt x="4263" y="2235"/>
                    <a:pt x="4285" y="2253"/>
                    <a:pt x="4320" y="2250"/>
                  </a:cubicBezTo>
                  <a:cubicBezTo>
                    <a:pt x="4355" y="2246"/>
                    <a:pt x="4346" y="2242"/>
                    <a:pt x="4385" y="2268"/>
                  </a:cubicBezTo>
                  <a:cubicBezTo>
                    <a:pt x="4425" y="2294"/>
                    <a:pt x="4425" y="2246"/>
                    <a:pt x="4447" y="2220"/>
                  </a:cubicBezTo>
                  <a:cubicBezTo>
                    <a:pt x="4468" y="2194"/>
                    <a:pt x="4495" y="2209"/>
                    <a:pt x="4508" y="2235"/>
                  </a:cubicBezTo>
                  <a:cubicBezTo>
                    <a:pt x="4521" y="2261"/>
                    <a:pt x="4530" y="2250"/>
                    <a:pt x="4564" y="2272"/>
                  </a:cubicBezTo>
                  <a:cubicBezTo>
                    <a:pt x="4585" y="2285"/>
                    <a:pt x="4590" y="2296"/>
                    <a:pt x="4594" y="2315"/>
                  </a:cubicBezTo>
                  <a:cubicBezTo>
                    <a:pt x="4599" y="2309"/>
                    <a:pt x="4605" y="2302"/>
                    <a:pt x="4613" y="2294"/>
                  </a:cubicBezTo>
                  <a:cubicBezTo>
                    <a:pt x="4656" y="2246"/>
                    <a:pt x="4639" y="2290"/>
                    <a:pt x="4674" y="2305"/>
                  </a:cubicBezTo>
                  <a:cubicBezTo>
                    <a:pt x="4709" y="2320"/>
                    <a:pt x="4717" y="2301"/>
                    <a:pt x="4722" y="2268"/>
                  </a:cubicBezTo>
                  <a:cubicBezTo>
                    <a:pt x="4726" y="2235"/>
                    <a:pt x="4713" y="2183"/>
                    <a:pt x="4713" y="2142"/>
                  </a:cubicBezTo>
                  <a:cubicBezTo>
                    <a:pt x="4713" y="2101"/>
                    <a:pt x="4726" y="2124"/>
                    <a:pt x="4770" y="2112"/>
                  </a:cubicBezTo>
                  <a:cubicBezTo>
                    <a:pt x="4813" y="2101"/>
                    <a:pt x="4770" y="2112"/>
                    <a:pt x="4770" y="2072"/>
                  </a:cubicBezTo>
                  <a:cubicBezTo>
                    <a:pt x="4770" y="2031"/>
                    <a:pt x="4796" y="2053"/>
                    <a:pt x="4827" y="2035"/>
                  </a:cubicBezTo>
                  <a:cubicBezTo>
                    <a:pt x="4857" y="2016"/>
                    <a:pt x="4827" y="2001"/>
                    <a:pt x="4818" y="1968"/>
                  </a:cubicBezTo>
                  <a:cubicBezTo>
                    <a:pt x="4809" y="1935"/>
                    <a:pt x="4827" y="1857"/>
                    <a:pt x="4822" y="1820"/>
                  </a:cubicBezTo>
                  <a:cubicBezTo>
                    <a:pt x="4818" y="1783"/>
                    <a:pt x="4822" y="1771"/>
                    <a:pt x="4818" y="1731"/>
                  </a:cubicBezTo>
                  <a:cubicBezTo>
                    <a:pt x="4813" y="1690"/>
                    <a:pt x="4796" y="1660"/>
                    <a:pt x="4792" y="1631"/>
                  </a:cubicBezTo>
                  <a:cubicBezTo>
                    <a:pt x="4787" y="1601"/>
                    <a:pt x="4752" y="1594"/>
                    <a:pt x="4730" y="1564"/>
                  </a:cubicBezTo>
                  <a:cubicBezTo>
                    <a:pt x="4709" y="1534"/>
                    <a:pt x="4744" y="1542"/>
                    <a:pt x="4792" y="1531"/>
                  </a:cubicBezTo>
                  <a:cubicBezTo>
                    <a:pt x="4840" y="1519"/>
                    <a:pt x="4774" y="1475"/>
                    <a:pt x="4744" y="1449"/>
                  </a:cubicBezTo>
                  <a:cubicBezTo>
                    <a:pt x="4713" y="1423"/>
                    <a:pt x="4709" y="1408"/>
                    <a:pt x="4704" y="1367"/>
                  </a:cubicBezTo>
                  <a:cubicBezTo>
                    <a:pt x="4700" y="1327"/>
                    <a:pt x="4656" y="1312"/>
                    <a:pt x="4647" y="1264"/>
                  </a:cubicBezTo>
                  <a:cubicBezTo>
                    <a:pt x="4639" y="1215"/>
                    <a:pt x="4608" y="1230"/>
                    <a:pt x="4582" y="1227"/>
                  </a:cubicBezTo>
                  <a:cubicBezTo>
                    <a:pt x="4556" y="1223"/>
                    <a:pt x="4516" y="1193"/>
                    <a:pt x="4481" y="1186"/>
                  </a:cubicBezTo>
                  <a:cubicBezTo>
                    <a:pt x="4454" y="1180"/>
                    <a:pt x="4462" y="1168"/>
                    <a:pt x="4478" y="1157"/>
                  </a:cubicBezTo>
                  <a:cubicBezTo>
                    <a:pt x="4460" y="1150"/>
                    <a:pt x="4440" y="1144"/>
                    <a:pt x="4418" y="1148"/>
                  </a:cubicBezTo>
                  <a:close/>
                </a:path>
              </a:pathLst>
            </a:custGeom>
            <a:solidFill>
              <a:schemeClr val="accent1"/>
            </a:solid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4" name="Freeform 8">
              <a:extLst>
                <a:ext uri="{FF2B5EF4-FFF2-40B4-BE49-F238E27FC236}">
                  <a16:creationId xmlns:a16="http://schemas.microsoft.com/office/drawing/2014/main" id="{90250AB9-C928-FB4B-9557-8C89D9B602EB}"/>
                </a:ext>
              </a:extLst>
            </p:cNvPr>
            <p:cNvSpPr>
              <a:spLocks/>
            </p:cNvSpPr>
            <p:nvPr/>
          </p:nvSpPr>
          <p:spPr bwMode="auto">
            <a:xfrm>
              <a:off x="1496" y="1832"/>
              <a:ext cx="1455" cy="934"/>
            </a:xfrm>
            <a:custGeom>
              <a:avLst/>
              <a:gdLst>
                <a:gd name="T0" fmla="*/ 3054 w 3142"/>
                <a:gd name="T1" fmla="*/ 771 h 2018"/>
                <a:gd name="T2" fmla="*/ 2993 w 3142"/>
                <a:gd name="T3" fmla="*/ 656 h 2018"/>
                <a:gd name="T4" fmla="*/ 2875 w 3142"/>
                <a:gd name="T5" fmla="*/ 478 h 2018"/>
                <a:gd name="T6" fmla="*/ 2652 w 3142"/>
                <a:gd name="T7" fmla="*/ 396 h 2018"/>
                <a:gd name="T8" fmla="*/ 2460 w 3142"/>
                <a:gd name="T9" fmla="*/ 204 h 2018"/>
                <a:gd name="T10" fmla="*/ 2298 w 3142"/>
                <a:gd name="T11" fmla="*/ 200 h 2018"/>
                <a:gd name="T12" fmla="*/ 2023 w 3142"/>
                <a:gd name="T13" fmla="*/ 152 h 2018"/>
                <a:gd name="T14" fmla="*/ 1700 w 3142"/>
                <a:gd name="T15" fmla="*/ 185 h 2018"/>
                <a:gd name="T16" fmla="*/ 1482 w 3142"/>
                <a:gd name="T17" fmla="*/ 118 h 2018"/>
                <a:gd name="T18" fmla="*/ 1206 w 3142"/>
                <a:gd name="T19" fmla="*/ 40 h 2018"/>
                <a:gd name="T20" fmla="*/ 988 w 3142"/>
                <a:gd name="T21" fmla="*/ 59 h 2018"/>
                <a:gd name="T22" fmla="*/ 761 w 3142"/>
                <a:gd name="T23" fmla="*/ 85 h 2018"/>
                <a:gd name="T24" fmla="*/ 451 w 3142"/>
                <a:gd name="T25" fmla="*/ 133 h 2018"/>
                <a:gd name="T26" fmla="*/ 298 w 3142"/>
                <a:gd name="T27" fmla="*/ 333 h 2018"/>
                <a:gd name="T28" fmla="*/ 490 w 3142"/>
                <a:gd name="T29" fmla="*/ 463 h 2018"/>
                <a:gd name="T30" fmla="*/ 433 w 3142"/>
                <a:gd name="T31" fmla="*/ 574 h 2018"/>
                <a:gd name="T32" fmla="*/ 411 w 3142"/>
                <a:gd name="T33" fmla="*/ 689 h 2018"/>
                <a:gd name="T34" fmla="*/ 333 w 3142"/>
                <a:gd name="T35" fmla="*/ 752 h 2018"/>
                <a:gd name="T36" fmla="*/ 146 w 3142"/>
                <a:gd name="T37" fmla="*/ 716 h 2018"/>
                <a:gd name="T38" fmla="*/ 72 w 3142"/>
                <a:gd name="T39" fmla="*/ 792 h 2018"/>
                <a:gd name="T40" fmla="*/ 147 w 3142"/>
                <a:gd name="T41" fmla="*/ 850 h 2018"/>
                <a:gd name="T42" fmla="*/ 105 w 3142"/>
                <a:gd name="T43" fmla="*/ 956 h 2018"/>
                <a:gd name="T44" fmla="*/ 91 w 3142"/>
                <a:gd name="T45" fmla="*/ 1081 h 2018"/>
                <a:gd name="T46" fmla="*/ 10 w 3142"/>
                <a:gd name="T47" fmla="*/ 1109 h 2018"/>
                <a:gd name="T48" fmla="*/ 32 w 3142"/>
                <a:gd name="T49" fmla="*/ 1251 h 2018"/>
                <a:gd name="T50" fmla="*/ 141 w 3142"/>
                <a:gd name="T51" fmla="*/ 1423 h 2018"/>
                <a:gd name="T52" fmla="*/ 216 w 3142"/>
                <a:gd name="T53" fmla="*/ 1534 h 2018"/>
                <a:gd name="T54" fmla="*/ 432 w 3142"/>
                <a:gd name="T55" fmla="*/ 1579 h 2018"/>
                <a:gd name="T56" fmla="*/ 593 w 3142"/>
                <a:gd name="T57" fmla="*/ 1651 h 2018"/>
                <a:gd name="T58" fmla="*/ 747 w 3142"/>
                <a:gd name="T59" fmla="*/ 1673 h 2018"/>
                <a:gd name="T60" fmla="*/ 963 w 3142"/>
                <a:gd name="T61" fmla="*/ 1723 h 2018"/>
                <a:gd name="T62" fmla="*/ 1192 w 3142"/>
                <a:gd name="T63" fmla="*/ 1757 h 2018"/>
                <a:gd name="T64" fmla="*/ 1356 w 3142"/>
                <a:gd name="T65" fmla="*/ 1882 h 2018"/>
                <a:gd name="T66" fmla="*/ 1458 w 3142"/>
                <a:gd name="T67" fmla="*/ 1971 h 2018"/>
                <a:gd name="T68" fmla="*/ 1576 w 3142"/>
                <a:gd name="T69" fmla="*/ 1971 h 2018"/>
                <a:gd name="T70" fmla="*/ 1720 w 3142"/>
                <a:gd name="T71" fmla="*/ 1890 h 2018"/>
                <a:gd name="T72" fmla="*/ 1769 w 3142"/>
                <a:gd name="T73" fmla="*/ 1765 h 2018"/>
                <a:gd name="T74" fmla="*/ 1832 w 3142"/>
                <a:gd name="T75" fmla="*/ 1724 h 2018"/>
                <a:gd name="T76" fmla="*/ 1853 w 3142"/>
                <a:gd name="T77" fmla="*/ 1631 h 2018"/>
                <a:gd name="T78" fmla="*/ 2036 w 3142"/>
                <a:gd name="T79" fmla="*/ 1586 h 2018"/>
                <a:gd name="T80" fmla="*/ 2189 w 3142"/>
                <a:gd name="T81" fmla="*/ 1597 h 2018"/>
                <a:gd name="T82" fmla="*/ 2347 w 3142"/>
                <a:gd name="T83" fmla="*/ 1597 h 2018"/>
                <a:gd name="T84" fmla="*/ 2499 w 3142"/>
                <a:gd name="T85" fmla="*/ 1738 h 2018"/>
                <a:gd name="T86" fmla="*/ 2661 w 3142"/>
                <a:gd name="T87" fmla="*/ 1686 h 2018"/>
                <a:gd name="T88" fmla="*/ 2805 w 3142"/>
                <a:gd name="T89" fmla="*/ 1649 h 2018"/>
                <a:gd name="T90" fmla="*/ 2949 w 3142"/>
                <a:gd name="T91" fmla="*/ 1656 h 2018"/>
                <a:gd name="T92" fmla="*/ 3011 w 3142"/>
                <a:gd name="T93" fmla="*/ 1530 h 2018"/>
                <a:gd name="T94" fmla="*/ 2831 w 3142"/>
                <a:gd name="T95" fmla="*/ 1441 h 2018"/>
                <a:gd name="T96" fmla="*/ 2661 w 3142"/>
                <a:gd name="T97" fmla="*/ 1323 h 2018"/>
                <a:gd name="T98" fmla="*/ 2818 w 3142"/>
                <a:gd name="T99" fmla="*/ 1382 h 2018"/>
                <a:gd name="T100" fmla="*/ 2884 w 3142"/>
                <a:gd name="T101" fmla="*/ 1234 h 2018"/>
                <a:gd name="T102" fmla="*/ 2976 w 3142"/>
                <a:gd name="T103" fmla="*/ 1115 h 2018"/>
                <a:gd name="T104" fmla="*/ 3032 w 3142"/>
                <a:gd name="T105" fmla="*/ 1026 h 2018"/>
                <a:gd name="T106" fmla="*/ 3089 w 3142"/>
                <a:gd name="T107" fmla="*/ 997 h 2018"/>
                <a:gd name="T108" fmla="*/ 3085 w 3142"/>
                <a:gd name="T109" fmla="*/ 823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42" h="2018">
                  <a:moveTo>
                    <a:pt x="3085" y="823"/>
                  </a:moveTo>
                  <a:cubicBezTo>
                    <a:pt x="3054" y="797"/>
                    <a:pt x="3054" y="789"/>
                    <a:pt x="3054" y="771"/>
                  </a:cubicBezTo>
                  <a:cubicBezTo>
                    <a:pt x="3054" y="752"/>
                    <a:pt x="3063" y="726"/>
                    <a:pt x="3032" y="708"/>
                  </a:cubicBezTo>
                  <a:cubicBezTo>
                    <a:pt x="2962" y="682"/>
                    <a:pt x="2976" y="678"/>
                    <a:pt x="2993" y="656"/>
                  </a:cubicBezTo>
                  <a:cubicBezTo>
                    <a:pt x="3011" y="633"/>
                    <a:pt x="2980" y="604"/>
                    <a:pt x="2971" y="574"/>
                  </a:cubicBezTo>
                  <a:cubicBezTo>
                    <a:pt x="2962" y="545"/>
                    <a:pt x="2901" y="530"/>
                    <a:pt x="2875" y="478"/>
                  </a:cubicBezTo>
                  <a:cubicBezTo>
                    <a:pt x="2849" y="426"/>
                    <a:pt x="2796" y="489"/>
                    <a:pt x="2762" y="496"/>
                  </a:cubicBezTo>
                  <a:cubicBezTo>
                    <a:pt x="2727" y="504"/>
                    <a:pt x="2679" y="426"/>
                    <a:pt x="2652" y="396"/>
                  </a:cubicBezTo>
                  <a:cubicBezTo>
                    <a:pt x="2626" y="367"/>
                    <a:pt x="2547" y="348"/>
                    <a:pt x="2499" y="330"/>
                  </a:cubicBezTo>
                  <a:cubicBezTo>
                    <a:pt x="2451" y="311"/>
                    <a:pt x="2464" y="244"/>
                    <a:pt x="2460" y="204"/>
                  </a:cubicBezTo>
                  <a:cubicBezTo>
                    <a:pt x="2456" y="163"/>
                    <a:pt x="2403" y="207"/>
                    <a:pt x="2360" y="226"/>
                  </a:cubicBezTo>
                  <a:cubicBezTo>
                    <a:pt x="2316" y="244"/>
                    <a:pt x="2303" y="229"/>
                    <a:pt x="2298" y="200"/>
                  </a:cubicBezTo>
                  <a:cubicBezTo>
                    <a:pt x="2294" y="170"/>
                    <a:pt x="2224" y="170"/>
                    <a:pt x="2141" y="126"/>
                  </a:cubicBezTo>
                  <a:cubicBezTo>
                    <a:pt x="2058" y="81"/>
                    <a:pt x="2050" y="122"/>
                    <a:pt x="2023" y="152"/>
                  </a:cubicBezTo>
                  <a:cubicBezTo>
                    <a:pt x="1997" y="181"/>
                    <a:pt x="1910" y="144"/>
                    <a:pt x="1844" y="133"/>
                  </a:cubicBezTo>
                  <a:cubicBezTo>
                    <a:pt x="1779" y="122"/>
                    <a:pt x="1770" y="159"/>
                    <a:pt x="1700" y="185"/>
                  </a:cubicBezTo>
                  <a:cubicBezTo>
                    <a:pt x="1630" y="211"/>
                    <a:pt x="1639" y="215"/>
                    <a:pt x="1595" y="207"/>
                  </a:cubicBezTo>
                  <a:cubicBezTo>
                    <a:pt x="1552" y="200"/>
                    <a:pt x="1517" y="166"/>
                    <a:pt x="1482" y="118"/>
                  </a:cubicBezTo>
                  <a:cubicBezTo>
                    <a:pt x="1447" y="70"/>
                    <a:pt x="1420" y="96"/>
                    <a:pt x="1368" y="92"/>
                  </a:cubicBezTo>
                  <a:cubicBezTo>
                    <a:pt x="1316" y="89"/>
                    <a:pt x="1263" y="48"/>
                    <a:pt x="1206" y="40"/>
                  </a:cubicBezTo>
                  <a:cubicBezTo>
                    <a:pt x="1150" y="33"/>
                    <a:pt x="1080" y="59"/>
                    <a:pt x="1045" y="29"/>
                  </a:cubicBezTo>
                  <a:cubicBezTo>
                    <a:pt x="1010" y="0"/>
                    <a:pt x="1010" y="29"/>
                    <a:pt x="988" y="59"/>
                  </a:cubicBezTo>
                  <a:cubicBezTo>
                    <a:pt x="966" y="89"/>
                    <a:pt x="927" y="66"/>
                    <a:pt x="879" y="63"/>
                  </a:cubicBezTo>
                  <a:cubicBezTo>
                    <a:pt x="831" y="59"/>
                    <a:pt x="822" y="81"/>
                    <a:pt x="761" y="85"/>
                  </a:cubicBezTo>
                  <a:cubicBezTo>
                    <a:pt x="700" y="89"/>
                    <a:pt x="700" y="122"/>
                    <a:pt x="617" y="126"/>
                  </a:cubicBezTo>
                  <a:cubicBezTo>
                    <a:pt x="534" y="129"/>
                    <a:pt x="521" y="141"/>
                    <a:pt x="451" y="133"/>
                  </a:cubicBezTo>
                  <a:cubicBezTo>
                    <a:pt x="381" y="126"/>
                    <a:pt x="368" y="166"/>
                    <a:pt x="320" y="196"/>
                  </a:cubicBezTo>
                  <a:cubicBezTo>
                    <a:pt x="272" y="226"/>
                    <a:pt x="298" y="285"/>
                    <a:pt x="298" y="333"/>
                  </a:cubicBezTo>
                  <a:cubicBezTo>
                    <a:pt x="298" y="381"/>
                    <a:pt x="381" y="370"/>
                    <a:pt x="390" y="400"/>
                  </a:cubicBezTo>
                  <a:cubicBezTo>
                    <a:pt x="398" y="430"/>
                    <a:pt x="464" y="430"/>
                    <a:pt x="490" y="463"/>
                  </a:cubicBezTo>
                  <a:cubicBezTo>
                    <a:pt x="516" y="496"/>
                    <a:pt x="481" y="504"/>
                    <a:pt x="468" y="522"/>
                  </a:cubicBezTo>
                  <a:cubicBezTo>
                    <a:pt x="455" y="541"/>
                    <a:pt x="477" y="556"/>
                    <a:pt x="433" y="574"/>
                  </a:cubicBezTo>
                  <a:cubicBezTo>
                    <a:pt x="390" y="593"/>
                    <a:pt x="394" y="582"/>
                    <a:pt x="359" y="619"/>
                  </a:cubicBezTo>
                  <a:cubicBezTo>
                    <a:pt x="324" y="656"/>
                    <a:pt x="350" y="674"/>
                    <a:pt x="411" y="689"/>
                  </a:cubicBezTo>
                  <a:cubicBezTo>
                    <a:pt x="473" y="704"/>
                    <a:pt x="446" y="722"/>
                    <a:pt x="407" y="722"/>
                  </a:cubicBezTo>
                  <a:cubicBezTo>
                    <a:pt x="368" y="722"/>
                    <a:pt x="425" y="730"/>
                    <a:pt x="333" y="752"/>
                  </a:cubicBezTo>
                  <a:cubicBezTo>
                    <a:pt x="241" y="774"/>
                    <a:pt x="232" y="748"/>
                    <a:pt x="180" y="726"/>
                  </a:cubicBezTo>
                  <a:cubicBezTo>
                    <a:pt x="167" y="721"/>
                    <a:pt x="156" y="718"/>
                    <a:pt x="146" y="716"/>
                  </a:cubicBezTo>
                  <a:cubicBezTo>
                    <a:pt x="148" y="729"/>
                    <a:pt x="148" y="743"/>
                    <a:pt x="141" y="753"/>
                  </a:cubicBezTo>
                  <a:cubicBezTo>
                    <a:pt x="121" y="781"/>
                    <a:pt x="62" y="770"/>
                    <a:pt x="72" y="792"/>
                  </a:cubicBezTo>
                  <a:cubicBezTo>
                    <a:pt x="82" y="814"/>
                    <a:pt x="91" y="806"/>
                    <a:pt x="114" y="814"/>
                  </a:cubicBezTo>
                  <a:cubicBezTo>
                    <a:pt x="137" y="823"/>
                    <a:pt x="147" y="831"/>
                    <a:pt x="147" y="850"/>
                  </a:cubicBezTo>
                  <a:cubicBezTo>
                    <a:pt x="147" y="870"/>
                    <a:pt x="141" y="886"/>
                    <a:pt x="118" y="906"/>
                  </a:cubicBezTo>
                  <a:cubicBezTo>
                    <a:pt x="95" y="925"/>
                    <a:pt x="121" y="925"/>
                    <a:pt x="105" y="956"/>
                  </a:cubicBezTo>
                  <a:cubicBezTo>
                    <a:pt x="88" y="987"/>
                    <a:pt x="62" y="998"/>
                    <a:pt x="75" y="1023"/>
                  </a:cubicBezTo>
                  <a:cubicBezTo>
                    <a:pt x="88" y="1048"/>
                    <a:pt x="91" y="1064"/>
                    <a:pt x="91" y="1081"/>
                  </a:cubicBezTo>
                  <a:cubicBezTo>
                    <a:pt x="91" y="1098"/>
                    <a:pt x="85" y="1109"/>
                    <a:pt x="62" y="1100"/>
                  </a:cubicBezTo>
                  <a:cubicBezTo>
                    <a:pt x="39" y="1092"/>
                    <a:pt x="10" y="1087"/>
                    <a:pt x="10" y="1109"/>
                  </a:cubicBezTo>
                  <a:cubicBezTo>
                    <a:pt x="10" y="1131"/>
                    <a:pt x="23" y="1162"/>
                    <a:pt x="19" y="1187"/>
                  </a:cubicBezTo>
                  <a:cubicBezTo>
                    <a:pt x="16" y="1212"/>
                    <a:pt x="0" y="1226"/>
                    <a:pt x="32" y="1251"/>
                  </a:cubicBezTo>
                  <a:cubicBezTo>
                    <a:pt x="65" y="1276"/>
                    <a:pt x="95" y="1312"/>
                    <a:pt x="101" y="1340"/>
                  </a:cubicBezTo>
                  <a:cubicBezTo>
                    <a:pt x="108" y="1367"/>
                    <a:pt x="121" y="1403"/>
                    <a:pt x="141" y="1423"/>
                  </a:cubicBezTo>
                  <a:cubicBezTo>
                    <a:pt x="160" y="1442"/>
                    <a:pt x="167" y="1445"/>
                    <a:pt x="170" y="1473"/>
                  </a:cubicBezTo>
                  <a:cubicBezTo>
                    <a:pt x="173" y="1501"/>
                    <a:pt x="164" y="1526"/>
                    <a:pt x="216" y="1534"/>
                  </a:cubicBezTo>
                  <a:cubicBezTo>
                    <a:pt x="268" y="1542"/>
                    <a:pt x="331" y="1531"/>
                    <a:pt x="350" y="1551"/>
                  </a:cubicBezTo>
                  <a:cubicBezTo>
                    <a:pt x="370" y="1570"/>
                    <a:pt x="399" y="1570"/>
                    <a:pt x="432" y="1579"/>
                  </a:cubicBezTo>
                  <a:cubicBezTo>
                    <a:pt x="465" y="1587"/>
                    <a:pt x="508" y="1576"/>
                    <a:pt x="527" y="1598"/>
                  </a:cubicBezTo>
                  <a:cubicBezTo>
                    <a:pt x="547" y="1620"/>
                    <a:pt x="573" y="1629"/>
                    <a:pt x="593" y="1651"/>
                  </a:cubicBezTo>
                  <a:cubicBezTo>
                    <a:pt x="612" y="1673"/>
                    <a:pt x="612" y="1698"/>
                    <a:pt x="655" y="1687"/>
                  </a:cubicBezTo>
                  <a:cubicBezTo>
                    <a:pt x="698" y="1676"/>
                    <a:pt x="704" y="1640"/>
                    <a:pt x="747" y="1673"/>
                  </a:cubicBezTo>
                  <a:cubicBezTo>
                    <a:pt x="789" y="1706"/>
                    <a:pt x="786" y="1701"/>
                    <a:pt x="838" y="1709"/>
                  </a:cubicBezTo>
                  <a:cubicBezTo>
                    <a:pt x="891" y="1718"/>
                    <a:pt x="924" y="1726"/>
                    <a:pt x="963" y="1723"/>
                  </a:cubicBezTo>
                  <a:cubicBezTo>
                    <a:pt x="1002" y="1720"/>
                    <a:pt x="1015" y="1723"/>
                    <a:pt x="1055" y="1732"/>
                  </a:cubicBezTo>
                  <a:cubicBezTo>
                    <a:pt x="1094" y="1740"/>
                    <a:pt x="1150" y="1720"/>
                    <a:pt x="1192" y="1757"/>
                  </a:cubicBezTo>
                  <a:cubicBezTo>
                    <a:pt x="1235" y="1793"/>
                    <a:pt x="1251" y="1815"/>
                    <a:pt x="1274" y="1829"/>
                  </a:cubicBezTo>
                  <a:cubicBezTo>
                    <a:pt x="1297" y="1843"/>
                    <a:pt x="1346" y="1837"/>
                    <a:pt x="1356" y="1882"/>
                  </a:cubicBezTo>
                  <a:cubicBezTo>
                    <a:pt x="1366" y="1926"/>
                    <a:pt x="1349" y="1946"/>
                    <a:pt x="1386" y="1948"/>
                  </a:cubicBezTo>
                  <a:cubicBezTo>
                    <a:pt x="1422" y="1951"/>
                    <a:pt x="1435" y="1954"/>
                    <a:pt x="1458" y="1971"/>
                  </a:cubicBezTo>
                  <a:cubicBezTo>
                    <a:pt x="1481" y="1987"/>
                    <a:pt x="1487" y="1998"/>
                    <a:pt x="1520" y="1976"/>
                  </a:cubicBezTo>
                  <a:cubicBezTo>
                    <a:pt x="1553" y="1954"/>
                    <a:pt x="1553" y="1957"/>
                    <a:pt x="1576" y="1971"/>
                  </a:cubicBezTo>
                  <a:cubicBezTo>
                    <a:pt x="1598" y="1984"/>
                    <a:pt x="1618" y="2018"/>
                    <a:pt x="1657" y="1962"/>
                  </a:cubicBezTo>
                  <a:cubicBezTo>
                    <a:pt x="1697" y="1907"/>
                    <a:pt x="1693" y="1907"/>
                    <a:pt x="1720" y="1890"/>
                  </a:cubicBezTo>
                  <a:cubicBezTo>
                    <a:pt x="1746" y="1873"/>
                    <a:pt x="1746" y="1854"/>
                    <a:pt x="1759" y="1823"/>
                  </a:cubicBezTo>
                  <a:cubicBezTo>
                    <a:pt x="1772" y="1793"/>
                    <a:pt x="1782" y="1776"/>
                    <a:pt x="1769" y="1765"/>
                  </a:cubicBezTo>
                  <a:cubicBezTo>
                    <a:pt x="1756" y="1754"/>
                    <a:pt x="1739" y="1720"/>
                    <a:pt x="1772" y="1715"/>
                  </a:cubicBezTo>
                  <a:cubicBezTo>
                    <a:pt x="1794" y="1711"/>
                    <a:pt x="1814" y="1717"/>
                    <a:pt x="1832" y="1724"/>
                  </a:cubicBezTo>
                  <a:cubicBezTo>
                    <a:pt x="1837" y="1721"/>
                    <a:pt x="1843" y="1718"/>
                    <a:pt x="1849" y="1716"/>
                  </a:cubicBezTo>
                  <a:cubicBezTo>
                    <a:pt x="1875" y="1705"/>
                    <a:pt x="1840" y="1645"/>
                    <a:pt x="1853" y="1631"/>
                  </a:cubicBezTo>
                  <a:cubicBezTo>
                    <a:pt x="1866" y="1616"/>
                    <a:pt x="1879" y="1605"/>
                    <a:pt x="1918" y="1586"/>
                  </a:cubicBezTo>
                  <a:cubicBezTo>
                    <a:pt x="1958" y="1568"/>
                    <a:pt x="2015" y="1586"/>
                    <a:pt x="2036" y="1586"/>
                  </a:cubicBezTo>
                  <a:cubicBezTo>
                    <a:pt x="2058" y="1586"/>
                    <a:pt x="2102" y="1590"/>
                    <a:pt x="2124" y="1571"/>
                  </a:cubicBezTo>
                  <a:cubicBezTo>
                    <a:pt x="2146" y="1553"/>
                    <a:pt x="2163" y="1571"/>
                    <a:pt x="2189" y="1597"/>
                  </a:cubicBezTo>
                  <a:cubicBezTo>
                    <a:pt x="2215" y="1623"/>
                    <a:pt x="2233" y="1605"/>
                    <a:pt x="2264" y="1631"/>
                  </a:cubicBezTo>
                  <a:cubicBezTo>
                    <a:pt x="2294" y="1656"/>
                    <a:pt x="2316" y="1616"/>
                    <a:pt x="2347" y="1597"/>
                  </a:cubicBezTo>
                  <a:cubicBezTo>
                    <a:pt x="2377" y="1579"/>
                    <a:pt x="2399" y="1608"/>
                    <a:pt x="2412" y="1638"/>
                  </a:cubicBezTo>
                  <a:cubicBezTo>
                    <a:pt x="2425" y="1668"/>
                    <a:pt x="2469" y="1705"/>
                    <a:pt x="2499" y="1738"/>
                  </a:cubicBezTo>
                  <a:cubicBezTo>
                    <a:pt x="2530" y="1771"/>
                    <a:pt x="2574" y="1768"/>
                    <a:pt x="2626" y="1768"/>
                  </a:cubicBezTo>
                  <a:cubicBezTo>
                    <a:pt x="2679" y="1768"/>
                    <a:pt x="2661" y="1716"/>
                    <a:pt x="2661" y="1686"/>
                  </a:cubicBezTo>
                  <a:cubicBezTo>
                    <a:pt x="2661" y="1656"/>
                    <a:pt x="2705" y="1631"/>
                    <a:pt x="2735" y="1608"/>
                  </a:cubicBezTo>
                  <a:cubicBezTo>
                    <a:pt x="2766" y="1586"/>
                    <a:pt x="2779" y="1616"/>
                    <a:pt x="2805" y="1649"/>
                  </a:cubicBezTo>
                  <a:cubicBezTo>
                    <a:pt x="2831" y="1682"/>
                    <a:pt x="2862" y="1656"/>
                    <a:pt x="2888" y="1627"/>
                  </a:cubicBezTo>
                  <a:cubicBezTo>
                    <a:pt x="2914" y="1597"/>
                    <a:pt x="2932" y="1631"/>
                    <a:pt x="2949" y="1656"/>
                  </a:cubicBezTo>
                  <a:cubicBezTo>
                    <a:pt x="2967" y="1682"/>
                    <a:pt x="2997" y="1649"/>
                    <a:pt x="2997" y="1619"/>
                  </a:cubicBezTo>
                  <a:cubicBezTo>
                    <a:pt x="2997" y="1590"/>
                    <a:pt x="3015" y="1575"/>
                    <a:pt x="3011" y="1530"/>
                  </a:cubicBezTo>
                  <a:cubicBezTo>
                    <a:pt x="3006" y="1486"/>
                    <a:pt x="2971" y="1504"/>
                    <a:pt x="2928" y="1501"/>
                  </a:cubicBezTo>
                  <a:cubicBezTo>
                    <a:pt x="2884" y="1497"/>
                    <a:pt x="2853" y="1475"/>
                    <a:pt x="2831" y="1441"/>
                  </a:cubicBezTo>
                  <a:cubicBezTo>
                    <a:pt x="2810" y="1408"/>
                    <a:pt x="2753" y="1423"/>
                    <a:pt x="2696" y="1416"/>
                  </a:cubicBezTo>
                  <a:cubicBezTo>
                    <a:pt x="2639" y="1408"/>
                    <a:pt x="2644" y="1367"/>
                    <a:pt x="2661" y="1323"/>
                  </a:cubicBezTo>
                  <a:cubicBezTo>
                    <a:pt x="2679" y="1278"/>
                    <a:pt x="2692" y="1319"/>
                    <a:pt x="2722" y="1353"/>
                  </a:cubicBezTo>
                  <a:cubicBezTo>
                    <a:pt x="2753" y="1386"/>
                    <a:pt x="2779" y="1371"/>
                    <a:pt x="2818" y="1382"/>
                  </a:cubicBezTo>
                  <a:cubicBezTo>
                    <a:pt x="2858" y="1393"/>
                    <a:pt x="2866" y="1375"/>
                    <a:pt x="2875" y="1341"/>
                  </a:cubicBezTo>
                  <a:cubicBezTo>
                    <a:pt x="2884" y="1308"/>
                    <a:pt x="2888" y="1282"/>
                    <a:pt x="2884" y="1234"/>
                  </a:cubicBezTo>
                  <a:cubicBezTo>
                    <a:pt x="2879" y="1186"/>
                    <a:pt x="2932" y="1208"/>
                    <a:pt x="2958" y="1182"/>
                  </a:cubicBezTo>
                  <a:cubicBezTo>
                    <a:pt x="2984" y="1156"/>
                    <a:pt x="2997" y="1134"/>
                    <a:pt x="2976" y="1115"/>
                  </a:cubicBezTo>
                  <a:cubicBezTo>
                    <a:pt x="2954" y="1097"/>
                    <a:pt x="2976" y="1063"/>
                    <a:pt x="2993" y="1067"/>
                  </a:cubicBezTo>
                  <a:cubicBezTo>
                    <a:pt x="3011" y="1071"/>
                    <a:pt x="3024" y="1060"/>
                    <a:pt x="3032" y="1026"/>
                  </a:cubicBezTo>
                  <a:cubicBezTo>
                    <a:pt x="3041" y="993"/>
                    <a:pt x="3032" y="1026"/>
                    <a:pt x="3059" y="1045"/>
                  </a:cubicBezTo>
                  <a:cubicBezTo>
                    <a:pt x="3085" y="1063"/>
                    <a:pt x="3089" y="1012"/>
                    <a:pt x="3089" y="997"/>
                  </a:cubicBezTo>
                  <a:cubicBezTo>
                    <a:pt x="3089" y="982"/>
                    <a:pt x="3107" y="967"/>
                    <a:pt x="3124" y="926"/>
                  </a:cubicBezTo>
                  <a:cubicBezTo>
                    <a:pt x="3142" y="886"/>
                    <a:pt x="3115" y="848"/>
                    <a:pt x="3085" y="82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5" name="Freeform 9">
              <a:extLst>
                <a:ext uri="{FF2B5EF4-FFF2-40B4-BE49-F238E27FC236}">
                  <a16:creationId xmlns:a16="http://schemas.microsoft.com/office/drawing/2014/main" id="{3D733455-B191-E243-9D38-C2BE63D1AB92}"/>
                </a:ext>
              </a:extLst>
            </p:cNvPr>
            <p:cNvSpPr>
              <a:spLocks/>
            </p:cNvSpPr>
            <p:nvPr/>
          </p:nvSpPr>
          <p:spPr bwMode="auto">
            <a:xfrm>
              <a:off x="4417" y="5"/>
              <a:ext cx="1343" cy="1064"/>
            </a:xfrm>
            <a:custGeom>
              <a:avLst/>
              <a:gdLst>
                <a:gd name="T0" fmla="*/ 2816 w 2901"/>
                <a:gd name="T1" fmla="*/ 823 h 2299"/>
                <a:gd name="T2" fmla="*/ 2595 w 2901"/>
                <a:gd name="T3" fmla="*/ 966 h 2299"/>
                <a:gd name="T4" fmla="*/ 2459 w 2901"/>
                <a:gd name="T5" fmla="*/ 1101 h 2299"/>
                <a:gd name="T6" fmla="*/ 2172 w 2901"/>
                <a:gd name="T7" fmla="*/ 1175 h 2299"/>
                <a:gd name="T8" fmla="*/ 2095 w 2901"/>
                <a:gd name="T9" fmla="*/ 1030 h 2299"/>
                <a:gd name="T10" fmla="*/ 1971 w 2901"/>
                <a:gd name="T11" fmla="*/ 915 h 2299"/>
                <a:gd name="T12" fmla="*/ 1823 w 2901"/>
                <a:gd name="T13" fmla="*/ 855 h 2299"/>
                <a:gd name="T14" fmla="*/ 1589 w 2901"/>
                <a:gd name="T15" fmla="*/ 817 h 2299"/>
                <a:gd name="T16" fmla="*/ 1344 w 2901"/>
                <a:gd name="T17" fmla="*/ 713 h 2299"/>
                <a:gd name="T18" fmla="*/ 1154 w 2901"/>
                <a:gd name="T19" fmla="*/ 491 h 2299"/>
                <a:gd name="T20" fmla="*/ 1073 w 2901"/>
                <a:gd name="T21" fmla="*/ 352 h 2299"/>
                <a:gd name="T22" fmla="*/ 954 w 2901"/>
                <a:gd name="T23" fmla="*/ 188 h 2299"/>
                <a:gd name="T24" fmla="*/ 814 w 2901"/>
                <a:gd name="T25" fmla="*/ 82 h 2299"/>
                <a:gd name="T26" fmla="*/ 641 w 2901"/>
                <a:gd name="T27" fmla="*/ 75 h 2299"/>
                <a:gd name="T28" fmla="*/ 330 w 2901"/>
                <a:gd name="T29" fmla="*/ 32 h 2299"/>
                <a:gd name="T30" fmla="*/ 64 w 2901"/>
                <a:gd name="T31" fmla="*/ 131 h 2299"/>
                <a:gd name="T32" fmla="*/ 99 w 2901"/>
                <a:gd name="T33" fmla="*/ 248 h 2299"/>
                <a:gd name="T34" fmla="*/ 210 w 2901"/>
                <a:gd name="T35" fmla="*/ 370 h 2299"/>
                <a:gd name="T36" fmla="*/ 348 w 2901"/>
                <a:gd name="T37" fmla="*/ 403 h 2299"/>
                <a:gd name="T38" fmla="*/ 623 w 2901"/>
                <a:gd name="T39" fmla="*/ 576 h 2299"/>
                <a:gd name="T40" fmla="*/ 920 w 2901"/>
                <a:gd name="T41" fmla="*/ 505 h 2299"/>
                <a:gd name="T42" fmla="*/ 970 w 2901"/>
                <a:gd name="T43" fmla="*/ 724 h 2299"/>
                <a:gd name="T44" fmla="*/ 961 w 2901"/>
                <a:gd name="T45" fmla="*/ 1069 h 2299"/>
                <a:gd name="T46" fmla="*/ 911 w 2901"/>
                <a:gd name="T47" fmla="*/ 1289 h 2299"/>
                <a:gd name="T48" fmla="*/ 835 w 2901"/>
                <a:gd name="T49" fmla="*/ 1269 h 2299"/>
                <a:gd name="T50" fmla="*/ 605 w 2901"/>
                <a:gd name="T51" fmla="*/ 1563 h 2299"/>
                <a:gd name="T52" fmla="*/ 721 w 2901"/>
                <a:gd name="T53" fmla="*/ 1730 h 2299"/>
                <a:gd name="T54" fmla="*/ 813 w 2901"/>
                <a:gd name="T55" fmla="*/ 1775 h 2299"/>
                <a:gd name="T56" fmla="*/ 766 w 2901"/>
                <a:gd name="T57" fmla="*/ 1889 h 2299"/>
                <a:gd name="T58" fmla="*/ 934 w 2901"/>
                <a:gd name="T59" fmla="*/ 1865 h 2299"/>
                <a:gd name="T60" fmla="*/ 1114 w 2901"/>
                <a:gd name="T61" fmla="*/ 2027 h 2299"/>
                <a:gd name="T62" fmla="*/ 1330 w 2901"/>
                <a:gd name="T63" fmla="*/ 1982 h 2299"/>
                <a:gd name="T64" fmla="*/ 1520 w 2901"/>
                <a:gd name="T65" fmla="*/ 1990 h 2299"/>
                <a:gd name="T66" fmla="*/ 1651 w 2901"/>
                <a:gd name="T67" fmla="*/ 2118 h 2299"/>
                <a:gd name="T68" fmla="*/ 1868 w 2901"/>
                <a:gd name="T69" fmla="*/ 2210 h 2299"/>
                <a:gd name="T70" fmla="*/ 1914 w 2901"/>
                <a:gd name="T71" fmla="*/ 2071 h 2299"/>
                <a:gd name="T72" fmla="*/ 1976 w 2901"/>
                <a:gd name="T73" fmla="*/ 2205 h 2299"/>
                <a:gd name="T74" fmla="*/ 2156 w 2901"/>
                <a:gd name="T75" fmla="*/ 2255 h 2299"/>
                <a:gd name="T76" fmla="*/ 2284 w 2901"/>
                <a:gd name="T77" fmla="*/ 2138 h 2299"/>
                <a:gd name="T78" fmla="*/ 2431 w 2901"/>
                <a:gd name="T79" fmla="*/ 2205 h 2299"/>
                <a:gd name="T80" fmla="*/ 2507 w 2901"/>
                <a:gd name="T81" fmla="*/ 1988 h 2299"/>
                <a:gd name="T82" fmla="*/ 2515 w 2901"/>
                <a:gd name="T83" fmla="*/ 1808 h 2299"/>
                <a:gd name="T84" fmla="*/ 2733 w 2901"/>
                <a:gd name="T85" fmla="*/ 1728 h 2299"/>
                <a:gd name="T86" fmla="*/ 2800 w 2901"/>
                <a:gd name="T87" fmla="*/ 1657 h 2299"/>
                <a:gd name="T88" fmla="*/ 2824 w 2901"/>
                <a:gd name="T89" fmla="*/ 1501 h 2299"/>
                <a:gd name="T90" fmla="*/ 2857 w 2901"/>
                <a:gd name="T91" fmla="*/ 1357 h 2299"/>
                <a:gd name="T92" fmla="*/ 2834 w 2901"/>
                <a:gd name="T93" fmla="*/ 1193 h 2299"/>
                <a:gd name="T94" fmla="*/ 2870 w 2901"/>
                <a:gd name="T95" fmla="*/ 1063 h 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1" h="2299">
                  <a:moveTo>
                    <a:pt x="2867" y="958"/>
                  </a:moveTo>
                  <a:cubicBezTo>
                    <a:pt x="2834" y="938"/>
                    <a:pt x="2815" y="941"/>
                    <a:pt x="2819" y="905"/>
                  </a:cubicBezTo>
                  <a:cubicBezTo>
                    <a:pt x="2824" y="869"/>
                    <a:pt x="2841" y="823"/>
                    <a:pt x="2816" y="823"/>
                  </a:cubicBezTo>
                  <a:cubicBezTo>
                    <a:pt x="2792" y="823"/>
                    <a:pt x="2754" y="840"/>
                    <a:pt x="2728" y="859"/>
                  </a:cubicBezTo>
                  <a:cubicBezTo>
                    <a:pt x="2701" y="879"/>
                    <a:pt x="2665" y="895"/>
                    <a:pt x="2647" y="919"/>
                  </a:cubicBezTo>
                  <a:cubicBezTo>
                    <a:pt x="2629" y="942"/>
                    <a:pt x="2624" y="966"/>
                    <a:pt x="2595" y="966"/>
                  </a:cubicBezTo>
                  <a:cubicBezTo>
                    <a:pt x="2566" y="966"/>
                    <a:pt x="2538" y="976"/>
                    <a:pt x="2525" y="998"/>
                  </a:cubicBezTo>
                  <a:cubicBezTo>
                    <a:pt x="2511" y="1020"/>
                    <a:pt x="2475" y="1056"/>
                    <a:pt x="2479" y="1077"/>
                  </a:cubicBezTo>
                  <a:cubicBezTo>
                    <a:pt x="2482" y="1098"/>
                    <a:pt x="2485" y="1091"/>
                    <a:pt x="2459" y="1101"/>
                  </a:cubicBezTo>
                  <a:cubicBezTo>
                    <a:pt x="2433" y="1111"/>
                    <a:pt x="2377" y="1127"/>
                    <a:pt x="2351" y="1140"/>
                  </a:cubicBezTo>
                  <a:cubicBezTo>
                    <a:pt x="2325" y="1152"/>
                    <a:pt x="2258" y="1138"/>
                    <a:pt x="2238" y="1163"/>
                  </a:cubicBezTo>
                  <a:cubicBezTo>
                    <a:pt x="2218" y="1189"/>
                    <a:pt x="2194" y="1200"/>
                    <a:pt x="2172" y="1175"/>
                  </a:cubicBezTo>
                  <a:cubicBezTo>
                    <a:pt x="2151" y="1150"/>
                    <a:pt x="2140" y="1122"/>
                    <a:pt x="2113" y="1109"/>
                  </a:cubicBezTo>
                  <a:cubicBezTo>
                    <a:pt x="2087" y="1097"/>
                    <a:pt x="2076" y="1098"/>
                    <a:pt x="2090" y="1080"/>
                  </a:cubicBezTo>
                  <a:cubicBezTo>
                    <a:pt x="2105" y="1062"/>
                    <a:pt x="2113" y="1047"/>
                    <a:pt x="2095" y="1030"/>
                  </a:cubicBezTo>
                  <a:cubicBezTo>
                    <a:pt x="2077" y="1013"/>
                    <a:pt x="2035" y="1002"/>
                    <a:pt x="2035" y="977"/>
                  </a:cubicBezTo>
                  <a:cubicBezTo>
                    <a:pt x="2035" y="952"/>
                    <a:pt x="2036" y="926"/>
                    <a:pt x="2022" y="916"/>
                  </a:cubicBezTo>
                  <a:cubicBezTo>
                    <a:pt x="2007" y="906"/>
                    <a:pt x="1979" y="895"/>
                    <a:pt x="1971" y="915"/>
                  </a:cubicBezTo>
                  <a:cubicBezTo>
                    <a:pt x="1963" y="934"/>
                    <a:pt x="1964" y="934"/>
                    <a:pt x="1928" y="919"/>
                  </a:cubicBezTo>
                  <a:cubicBezTo>
                    <a:pt x="1892" y="904"/>
                    <a:pt x="1874" y="898"/>
                    <a:pt x="1863" y="888"/>
                  </a:cubicBezTo>
                  <a:cubicBezTo>
                    <a:pt x="1851" y="879"/>
                    <a:pt x="1828" y="865"/>
                    <a:pt x="1823" y="855"/>
                  </a:cubicBezTo>
                  <a:cubicBezTo>
                    <a:pt x="1819" y="845"/>
                    <a:pt x="1786" y="812"/>
                    <a:pt x="1763" y="829"/>
                  </a:cubicBezTo>
                  <a:cubicBezTo>
                    <a:pt x="1740" y="845"/>
                    <a:pt x="1715" y="863"/>
                    <a:pt x="1684" y="851"/>
                  </a:cubicBezTo>
                  <a:cubicBezTo>
                    <a:pt x="1653" y="838"/>
                    <a:pt x="1612" y="802"/>
                    <a:pt x="1589" y="817"/>
                  </a:cubicBezTo>
                  <a:cubicBezTo>
                    <a:pt x="1566" y="833"/>
                    <a:pt x="1479" y="873"/>
                    <a:pt x="1452" y="852"/>
                  </a:cubicBezTo>
                  <a:cubicBezTo>
                    <a:pt x="1424" y="831"/>
                    <a:pt x="1362" y="833"/>
                    <a:pt x="1362" y="792"/>
                  </a:cubicBezTo>
                  <a:cubicBezTo>
                    <a:pt x="1362" y="752"/>
                    <a:pt x="1378" y="733"/>
                    <a:pt x="1344" y="713"/>
                  </a:cubicBezTo>
                  <a:cubicBezTo>
                    <a:pt x="1309" y="694"/>
                    <a:pt x="1293" y="677"/>
                    <a:pt x="1291" y="655"/>
                  </a:cubicBezTo>
                  <a:cubicBezTo>
                    <a:pt x="1289" y="633"/>
                    <a:pt x="1276" y="596"/>
                    <a:pt x="1258" y="584"/>
                  </a:cubicBezTo>
                  <a:cubicBezTo>
                    <a:pt x="1240" y="571"/>
                    <a:pt x="1149" y="507"/>
                    <a:pt x="1154" y="491"/>
                  </a:cubicBezTo>
                  <a:cubicBezTo>
                    <a:pt x="1158" y="474"/>
                    <a:pt x="1176" y="462"/>
                    <a:pt x="1152" y="444"/>
                  </a:cubicBezTo>
                  <a:cubicBezTo>
                    <a:pt x="1127" y="425"/>
                    <a:pt x="1093" y="417"/>
                    <a:pt x="1093" y="399"/>
                  </a:cubicBezTo>
                  <a:cubicBezTo>
                    <a:pt x="1093" y="381"/>
                    <a:pt x="1103" y="366"/>
                    <a:pt x="1073" y="352"/>
                  </a:cubicBezTo>
                  <a:cubicBezTo>
                    <a:pt x="1044" y="338"/>
                    <a:pt x="1029" y="328"/>
                    <a:pt x="1029" y="298"/>
                  </a:cubicBezTo>
                  <a:cubicBezTo>
                    <a:pt x="1029" y="267"/>
                    <a:pt x="1004" y="256"/>
                    <a:pt x="991" y="245"/>
                  </a:cubicBezTo>
                  <a:cubicBezTo>
                    <a:pt x="978" y="234"/>
                    <a:pt x="985" y="204"/>
                    <a:pt x="954" y="188"/>
                  </a:cubicBezTo>
                  <a:cubicBezTo>
                    <a:pt x="923" y="171"/>
                    <a:pt x="896" y="181"/>
                    <a:pt x="896" y="159"/>
                  </a:cubicBezTo>
                  <a:cubicBezTo>
                    <a:pt x="896" y="136"/>
                    <a:pt x="900" y="121"/>
                    <a:pt x="870" y="111"/>
                  </a:cubicBezTo>
                  <a:cubicBezTo>
                    <a:pt x="841" y="102"/>
                    <a:pt x="826" y="97"/>
                    <a:pt x="814" y="82"/>
                  </a:cubicBezTo>
                  <a:cubicBezTo>
                    <a:pt x="803" y="67"/>
                    <a:pt x="773" y="56"/>
                    <a:pt x="759" y="49"/>
                  </a:cubicBezTo>
                  <a:cubicBezTo>
                    <a:pt x="744" y="42"/>
                    <a:pt x="724" y="32"/>
                    <a:pt x="711" y="39"/>
                  </a:cubicBezTo>
                  <a:cubicBezTo>
                    <a:pt x="698" y="46"/>
                    <a:pt x="669" y="72"/>
                    <a:pt x="641" y="75"/>
                  </a:cubicBezTo>
                  <a:cubicBezTo>
                    <a:pt x="613" y="78"/>
                    <a:pt x="569" y="56"/>
                    <a:pt x="539" y="42"/>
                  </a:cubicBezTo>
                  <a:cubicBezTo>
                    <a:pt x="510" y="28"/>
                    <a:pt x="447" y="0"/>
                    <a:pt x="426" y="6"/>
                  </a:cubicBezTo>
                  <a:cubicBezTo>
                    <a:pt x="405" y="11"/>
                    <a:pt x="344" y="17"/>
                    <a:pt x="330" y="32"/>
                  </a:cubicBezTo>
                  <a:cubicBezTo>
                    <a:pt x="315" y="47"/>
                    <a:pt x="285" y="67"/>
                    <a:pt x="246" y="68"/>
                  </a:cubicBezTo>
                  <a:cubicBezTo>
                    <a:pt x="207" y="70"/>
                    <a:pt x="164" y="68"/>
                    <a:pt x="138" y="88"/>
                  </a:cubicBezTo>
                  <a:cubicBezTo>
                    <a:pt x="112" y="107"/>
                    <a:pt x="97" y="120"/>
                    <a:pt x="64" y="131"/>
                  </a:cubicBezTo>
                  <a:cubicBezTo>
                    <a:pt x="56" y="134"/>
                    <a:pt x="46" y="136"/>
                    <a:pt x="36" y="137"/>
                  </a:cubicBezTo>
                  <a:cubicBezTo>
                    <a:pt x="45" y="150"/>
                    <a:pt x="55" y="162"/>
                    <a:pt x="66" y="170"/>
                  </a:cubicBezTo>
                  <a:cubicBezTo>
                    <a:pt x="105" y="198"/>
                    <a:pt x="131" y="209"/>
                    <a:pt x="99" y="248"/>
                  </a:cubicBezTo>
                  <a:cubicBezTo>
                    <a:pt x="66" y="286"/>
                    <a:pt x="0" y="342"/>
                    <a:pt x="66" y="353"/>
                  </a:cubicBezTo>
                  <a:cubicBezTo>
                    <a:pt x="131" y="364"/>
                    <a:pt x="138" y="353"/>
                    <a:pt x="164" y="387"/>
                  </a:cubicBezTo>
                  <a:cubicBezTo>
                    <a:pt x="190" y="420"/>
                    <a:pt x="210" y="403"/>
                    <a:pt x="210" y="370"/>
                  </a:cubicBezTo>
                  <a:cubicBezTo>
                    <a:pt x="210" y="336"/>
                    <a:pt x="236" y="309"/>
                    <a:pt x="256" y="336"/>
                  </a:cubicBezTo>
                  <a:cubicBezTo>
                    <a:pt x="275" y="364"/>
                    <a:pt x="282" y="375"/>
                    <a:pt x="308" y="375"/>
                  </a:cubicBezTo>
                  <a:cubicBezTo>
                    <a:pt x="334" y="375"/>
                    <a:pt x="348" y="353"/>
                    <a:pt x="348" y="403"/>
                  </a:cubicBezTo>
                  <a:cubicBezTo>
                    <a:pt x="348" y="453"/>
                    <a:pt x="361" y="492"/>
                    <a:pt x="367" y="526"/>
                  </a:cubicBezTo>
                  <a:cubicBezTo>
                    <a:pt x="374" y="559"/>
                    <a:pt x="400" y="598"/>
                    <a:pt x="452" y="603"/>
                  </a:cubicBezTo>
                  <a:cubicBezTo>
                    <a:pt x="505" y="609"/>
                    <a:pt x="570" y="587"/>
                    <a:pt x="623" y="576"/>
                  </a:cubicBezTo>
                  <a:cubicBezTo>
                    <a:pt x="675" y="564"/>
                    <a:pt x="701" y="581"/>
                    <a:pt x="741" y="542"/>
                  </a:cubicBezTo>
                  <a:cubicBezTo>
                    <a:pt x="780" y="503"/>
                    <a:pt x="773" y="448"/>
                    <a:pt x="839" y="453"/>
                  </a:cubicBezTo>
                  <a:cubicBezTo>
                    <a:pt x="905" y="459"/>
                    <a:pt x="878" y="474"/>
                    <a:pt x="920" y="505"/>
                  </a:cubicBezTo>
                  <a:cubicBezTo>
                    <a:pt x="961" y="537"/>
                    <a:pt x="1007" y="546"/>
                    <a:pt x="1009" y="574"/>
                  </a:cubicBezTo>
                  <a:cubicBezTo>
                    <a:pt x="1012" y="602"/>
                    <a:pt x="963" y="620"/>
                    <a:pt x="981" y="648"/>
                  </a:cubicBezTo>
                  <a:cubicBezTo>
                    <a:pt x="998" y="676"/>
                    <a:pt x="983" y="705"/>
                    <a:pt x="970" y="724"/>
                  </a:cubicBezTo>
                  <a:cubicBezTo>
                    <a:pt x="957" y="742"/>
                    <a:pt x="933" y="789"/>
                    <a:pt x="937" y="831"/>
                  </a:cubicBezTo>
                  <a:cubicBezTo>
                    <a:pt x="942" y="874"/>
                    <a:pt x="931" y="920"/>
                    <a:pt x="955" y="948"/>
                  </a:cubicBezTo>
                  <a:cubicBezTo>
                    <a:pt x="979" y="976"/>
                    <a:pt x="990" y="1050"/>
                    <a:pt x="961" y="1069"/>
                  </a:cubicBezTo>
                  <a:cubicBezTo>
                    <a:pt x="933" y="1087"/>
                    <a:pt x="911" y="1094"/>
                    <a:pt x="911" y="1119"/>
                  </a:cubicBezTo>
                  <a:cubicBezTo>
                    <a:pt x="911" y="1143"/>
                    <a:pt x="891" y="1174"/>
                    <a:pt x="896" y="1204"/>
                  </a:cubicBezTo>
                  <a:cubicBezTo>
                    <a:pt x="900" y="1233"/>
                    <a:pt x="896" y="1269"/>
                    <a:pt x="911" y="1289"/>
                  </a:cubicBezTo>
                  <a:cubicBezTo>
                    <a:pt x="926" y="1309"/>
                    <a:pt x="933" y="1367"/>
                    <a:pt x="911" y="1356"/>
                  </a:cubicBezTo>
                  <a:cubicBezTo>
                    <a:pt x="889" y="1345"/>
                    <a:pt x="867" y="1335"/>
                    <a:pt x="861" y="1309"/>
                  </a:cubicBezTo>
                  <a:cubicBezTo>
                    <a:pt x="854" y="1283"/>
                    <a:pt x="861" y="1239"/>
                    <a:pt x="835" y="1269"/>
                  </a:cubicBezTo>
                  <a:cubicBezTo>
                    <a:pt x="808" y="1298"/>
                    <a:pt x="806" y="1326"/>
                    <a:pt x="771" y="1365"/>
                  </a:cubicBezTo>
                  <a:cubicBezTo>
                    <a:pt x="736" y="1404"/>
                    <a:pt x="686" y="1452"/>
                    <a:pt x="666" y="1484"/>
                  </a:cubicBezTo>
                  <a:cubicBezTo>
                    <a:pt x="647" y="1515"/>
                    <a:pt x="629" y="1545"/>
                    <a:pt x="605" y="1563"/>
                  </a:cubicBezTo>
                  <a:cubicBezTo>
                    <a:pt x="581" y="1582"/>
                    <a:pt x="562" y="1624"/>
                    <a:pt x="579" y="1645"/>
                  </a:cubicBezTo>
                  <a:cubicBezTo>
                    <a:pt x="597" y="1665"/>
                    <a:pt x="640" y="1684"/>
                    <a:pt x="658" y="1699"/>
                  </a:cubicBezTo>
                  <a:cubicBezTo>
                    <a:pt x="675" y="1713"/>
                    <a:pt x="673" y="1721"/>
                    <a:pt x="721" y="1730"/>
                  </a:cubicBezTo>
                  <a:cubicBezTo>
                    <a:pt x="769" y="1739"/>
                    <a:pt x="776" y="1750"/>
                    <a:pt x="806" y="1732"/>
                  </a:cubicBezTo>
                  <a:cubicBezTo>
                    <a:pt x="837" y="1713"/>
                    <a:pt x="843" y="1712"/>
                    <a:pt x="843" y="1728"/>
                  </a:cubicBezTo>
                  <a:cubicBezTo>
                    <a:pt x="843" y="1745"/>
                    <a:pt x="835" y="1767"/>
                    <a:pt x="813" y="1775"/>
                  </a:cubicBezTo>
                  <a:cubicBezTo>
                    <a:pt x="791" y="1782"/>
                    <a:pt x="736" y="1776"/>
                    <a:pt x="730" y="1799"/>
                  </a:cubicBezTo>
                  <a:cubicBezTo>
                    <a:pt x="723" y="1821"/>
                    <a:pt x="712" y="1849"/>
                    <a:pt x="728" y="1864"/>
                  </a:cubicBezTo>
                  <a:cubicBezTo>
                    <a:pt x="739" y="1875"/>
                    <a:pt x="763" y="1878"/>
                    <a:pt x="766" y="1889"/>
                  </a:cubicBezTo>
                  <a:cubicBezTo>
                    <a:pt x="776" y="1887"/>
                    <a:pt x="789" y="1883"/>
                    <a:pt x="806" y="1879"/>
                  </a:cubicBezTo>
                  <a:cubicBezTo>
                    <a:pt x="852" y="1868"/>
                    <a:pt x="849" y="1854"/>
                    <a:pt x="878" y="1854"/>
                  </a:cubicBezTo>
                  <a:cubicBezTo>
                    <a:pt x="908" y="1854"/>
                    <a:pt x="918" y="1838"/>
                    <a:pt x="934" y="1865"/>
                  </a:cubicBezTo>
                  <a:cubicBezTo>
                    <a:pt x="950" y="1893"/>
                    <a:pt x="937" y="1932"/>
                    <a:pt x="970" y="1949"/>
                  </a:cubicBezTo>
                  <a:cubicBezTo>
                    <a:pt x="1003" y="1965"/>
                    <a:pt x="1000" y="1979"/>
                    <a:pt x="1039" y="2007"/>
                  </a:cubicBezTo>
                  <a:cubicBezTo>
                    <a:pt x="1078" y="2035"/>
                    <a:pt x="1085" y="2041"/>
                    <a:pt x="1114" y="2027"/>
                  </a:cubicBezTo>
                  <a:cubicBezTo>
                    <a:pt x="1144" y="2013"/>
                    <a:pt x="1144" y="1988"/>
                    <a:pt x="1176" y="1999"/>
                  </a:cubicBezTo>
                  <a:cubicBezTo>
                    <a:pt x="1209" y="2010"/>
                    <a:pt x="1212" y="2021"/>
                    <a:pt x="1242" y="2004"/>
                  </a:cubicBezTo>
                  <a:cubicBezTo>
                    <a:pt x="1271" y="1988"/>
                    <a:pt x="1304" y="1952"/>
                    <a:pt x="1330" y="1982"/>
                  </a:cubicBezTo>
                  <a:cubicBezTo>
                    <a:pt x="1357" y="2013"/>
                    <a:pt x="1334" y="2021"/>
                    <a:pt x="1383" y="2024"/>
                  </a:cubicBezTo>
                  <a:cubicBezTo>
                    <a:pt x="1432" y="2027"/>
                    <a:pt x="1435" y="2038"/>
                    <a:pt x="1455" y="2018"/>
                  </a:cubicBezTo>
                  <a:cubicBezTo>
                    <a:pt x="1475" y="1999"/>
                    <a:pt x="1475" y="1985"/>
                    <a:pt x="1520" y="1990"/>
                  </a:cubicBezTo>
                  <a:cubicBezTo>
                    <a:pt x="1566" y="1996"/>
                    <a:pt x="1609" y="2013"/>
                    <a:pt x="1625" y="2027"/>
                  </a:cubicBezTo>
                  <a:cubicBezTo>
                    <a:pt x="1642" y="2041"/>
                    <a:pt x="1632" y="2054"/>
                    <a:pt x="1619" y="2077"/>
                  </a:cubicBezTo>
                  <a:cubicBezTo>
                    <a:pt x="1606" y="2099"/>
                    <a:pt x="1619" y="2116"/>
                    <a:pt x="1651" y="2118"/>
                  </a:cubicBezTo>
                  <a:cubicBezTo>
                    <a:pt x="1684" y="2121"/>
                    <a:pt x="1737" y="2077"/>
                    <a:pt x="1746" y="2107"/>
                  </a:cubicBezTo>
                  <a:cubicBezTo>
                    <a:pt x="1756" y="2138"/>
                    <a:pt x="1766" y="2166"/>
                    <a:pt x="1796" y="2188"/>
                  </a:cubicBezTo>
                  <a:cubicBezTo>
                    <a:pt x="1825" y="2210"/>
                    <a:pt x="1851" y="2210"/>
                    <a:pt x="1868" y="2210"/>
                  </a:cubicBezTo>
                  <a:cubicBezTo>
                    <a:pt x="1884" y="2210"/>
                    <a:pt x="1907" y="2199"/>
                    <a:pt x="1891" y="2180"/>
                  </a:cubicBezTo>
                  <a:cubicBezTo>
                    <a:pt x="1874" y="2160"/>
                    <a:pt x="1851" y="2149"/>
                    <a:pt x="1855" y="2118"/>
                  </a:cubicBezTo>
                  <a:cubicBezTo>
                    <a:pt x="1858" y="2088"/>
                    <a:pt x="1874" y="2068"/>
                    <a:pt x="1914" y="2071"/>
                  </a:cubicBezTo>
                  <a:cubicBezTo>
                    <a:pt x="1953" y="2074"/>
                    <a:pt x="1943" y="2082"/>
                    <a:pt x="1943" y="2107"/>
                  </a:cubicBezTo>
                  <a:cubicBezTo>
                    <a:pt x="1943" y="2132"/>
                    <a:pt x="1923" y="2149"/>
                    <a:pt x="1946" y="2166"/>
                  </a:cubicBezTo>
                  <a:cubicBezTo>
                    <a:pt x="1969" y="2182"/>
                    <a:pt x="1976" y="2185"/>
                    <a:pt x="1976" y="2205"/>
                  </a:cubicBezTo>
                  <a:cubicBezTo>
                    <a:pt x="1976" y="2224"/>
                    <a:pt x="2041" y="2221"/>
                    <a:pt x="2054" y="2252"/>
                  </a:cubicBezTo>
                  <a:cubicBezTo>
                    <a:pt x="2068" y="2282"/>
                    <a:pt x="2081" y="2299"/>
                    <a:pt x="2110" y="2296"/>
                  </a:cubicBezTo>
                  <a:cubicBezTo>
                    <a:pt x="2140" y="2293"/>
                    <a:pt x="2159" y="2288"/>
                    <a:pt x="2156" y="2255"/>
                  </a:cubicBezTo>
                  <a:cubicBezTo>
                    <a:pt x="2153" y="2221"/>
                    <a:pt x="2136" y="2207"/>
                    <a:pt x="2169" y="2199"/>
                  </a:cubicBezTo>
                  <a:cubicBezTo>
                    <a:pt x="2202" y="2191"/>
                    <a:pt x="2228" y="2196"/>
                    <a:pt x="2241" y="2168"/>
                  </a:cubicBezTo>
                  <a:cubicBezTo>
                    <a:pt x="2254" y="2141"/>
                    <a:pt x="2274" y="2110"/>
                    <a:pt x="2284" y="2138"/>
                  </a:cubicBezTo>
                  <a:cubicBezTo>
                    <a:pt x="2294" y="2166"/>
                    <a:pt x="2297" y="2177"/>
                    <a:pt x="2330" y="2152"/>
                  </a:cubicBezTo>
                  <a:cubicBezTo>
                    <a:pt x="2362" y="2127"/>
                    <a:pt x="2336" y="2096"/>
                    <a:pt x="2376" y="2152"/>
                  </a:cubicBezTo>
                  <a:cubicBezTo>
                    <a:pt x="2415" y="2207"/>
                    <a:pt x="2395" y="2202"/>
                    <a:pt x="2431" y="2205"/>
                  </a:cubicBezTo>
                  <a:cubicBezTo>
                    <a:pt x="2460" y="2207"/>
                    <a:pt x="2517" y="2214"/>
                    <a:pt x="2587" y="2205"/>
                  </a:cubicBezTo>
                  <a:cubicBezTo>
                    <a:pt x="2577" y="2174"/>
                    <a:pt x="2552" y="2158"/>
                    <a:pt x="2552" y="2128"/>
                  </a:cubicBezTo>
                  <a:cubicBezTo>
                    <a:pt x="2552" y="2095"/>
                    <a:pt x="2539" y="2018"/>
                    <a:pt x="2507" y="1988"/>
                  </a:cubicBezTo>
                  <a:cubicBezTo>
                    <a:pt x="2474" y="1957"/>
                    <a:pt x="2457" y="1927"/>
                    <a:pt x="2438" y="1908"/>
                  </a:cubicBezTo>
                  <a:cubicBezTo>
                    <a:pt x="2418" y="1890"/>
                    <a:pt x="2405" y="1863"/>
                    <a:pt x="2436" y="1854"/>
                  </a:cubicBezTo>
                  <a:cubicBezTo>
                    <a:pt x="2467" y="1846"/>
                    <a:pt x="2510" y="1835"/>
                    <a:pt x="2515" y="1808"/>
                  </a:cubicBezTo>
                  <a:cubicBezTo>
                    <a:pt x="2520" y="1782"/>
                    <a:pt x="2533" y="1715"/>
                    <a:pt x="2559" y="1718"/>
                  </a:cubicBezTo>
                  <a:cubicBezTo>
                    <a:pt x="2585" y="1721"/>
                    <a:pt x="2621" y="1736"/>
                    <a:pt x="2661" y="1735"/>
                  </a:cubicBezTo>
                  <a:cubicBezTo>
                    <a:pt x="2700" y="1733"/>
                    <a:pt x="2718" y="1738"/>
                    <a:pt x="2733" y="1728"/>
                  </a:cubicBezTo>
                  <a:cubicBezTo>
                    <a:pt x="2747" y="1718"/>
                    <a:pt x="2751" y="1722"/>
                    <a:pt x="2760" y="1726"/>
                  </a:cubicBezTo>
                  <a:cubicBezTo>
                    <a:pt x="2770" y="1731"/>
                    <a:pt x="2806" y="1735"/>
                    <a:pt x="2810" y="1722"/>
                  </a:cubicBezTo>
                  <a:cubicBezTo>
                    <a:pt x="2813" y="1710"/>
                    <a:pt x="2811" y="1672"/>
                    <a:pt x="2800" y="1657"/>
                  </a:cubicBezTo>
                  <a:cubicBezTo>
                    <a:pt x="2788" y="1642"/>
                    <a:pt x="2775" y="1617"/>
                    <a:pt x="2795" y="1603"/>
                  </a:cubicBezTo>
                  <a:cubicBezTo>
                    <a:pt x="2815" y="1589"/>
                    <a:pt x="2847" y="1560"/>
                    <a:pt x="2831" y="1542"/>
                  </a:cubicBezTo>
                  <a:cubicBezTo>
                    <a:pt x="2815" y="1523"/>
                    <a:pt x="2805" y="1512"/>
                    <a:pt x="2824" y="1501"/>
                  </a:cubicBezTo>
                  <a:cubicBezTo>
                    <a:pt x="2844" y="1490"/>
                    <a:pt x="2857" y="1482"/>
                    <a:pt x="2851" y="1465"/>
                  </a:cubicBezTo>
                  <a:cubicBezTo>
                    <a:pt x="2844" y="1448"/>
                    <a:pt x="2813" y="1430"/>
                    <a:pt x="2839" y="1415"/>
                  </a:cubicBezTo>
                  <a:cubicBezTo>
                    <a:pt x="2865" y="1400"/>
                    <a:pt x="2877" y="1380"/>
                    <a:pt x="2857" y="1357"/>
                  </a:cubicBezTo>
                  <a:cubicBezTo>
                    <a:pt x="2837" y="1333"/>
                    <a:pt x="2811" y="1326"/>
                    <a:pt x="2836" y="1308"/>
                  </a:cubicBezTo>
                  <a:cubicBezTo>
                    <a:pt x="2860" y="1290"/>
                    <a:pt x="2851" y="1266"/>
                    <a:pt x="2836" y="1247"/>
                  </a:cubicBezTo>
                  <a:cubicBezTo>
                    <a:pt x="2821" y="1227"/>
                    <a:pt x="2826" y="1211"/>
                    <a:pt x="2834" y="1193"/>
                  </a:cubicBezTo>
                  <a:cubicBezTo>
                    <a:pt x="2842" y="1175"/>
                    <a:pt x="2859" y="1163"/>
                    <a:pt x="2841" y="1148"/>
                  </a:cubicBezTo>
                  <a:cubicBezTo>
                    <a:pt x="2823" y="1133"/>
                    <a:pt x="2810" y="1104"/>
                    <a:pt x="2828" y="1088"/>
                  </a:cubicBezTo>
                  <a:cubicBezTo>
                    <a:pt x="2846" y="1073"/>
                    <a:pt x="2854" y="1065"/>
                    <a:pt x="2870" y="1063"/>
                  </a:cubicBezTo>
                  <a:cubicBezTo>
                    <a:pt x="2887" y="1062"/>
                    <a:pt x="2901" y="1036"/>
                    <a:pt x="2901" y="1013"/>
                  </a:cubicBezTo>
                  <a:cubicBezTo>
                    <a:pt x="2901" y="991"/>
                    <a:pt x="2900" y="977"/>
                    <a:pt x="2867" y="958"/>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6" name="Freeform 10">
              <a:extLst>
                <a:ext uri="{FF2B5EF4-FFF2-40B4-BE49-F238E27FC236}">
                  <a16:creationId xmlns:a16="http://schemas.microsoft.com/office/drawing/2014/main" id="{B09E79B1-A6B2-BC47-BC1B-A5A2D41ABB82}"/>
                </a:ext>
              </a:extLst>
            </p:cNvPr>
            <p:cNvSpPr>
              <a:spLocks/>
            </p:cNvSpPr>
            <p:nvPr/>
          </p:nvSpPr>
          <p:spPr bwMode="auto">
            <a:xfrm>
              <a:off x="4491" y="1174"/>
              <a:ext cx="677" cy="606"/>
            </a:xfrm>
            <a:custGeom>
              <a:avLst/>
              <a:gdLst>
                <a:gd name="T0" fmla="*/ 1410 w 1462"/>
                <a:gd name="T1" fmla="*/ 456 h 1310"/>
                <a:gd name="T2" fmla="*/ 1321 w 1462"/>
                <a:gd name="T3" fmla="*/ 328 h 1310"/>
                <a:gd name="T4" fmla="*/ 1288 w 1462"/>
                <a:gd name="T5" fmla="*/ 242 h 1310"/>
                <a:gd name="T6" fmla="*/ 1187 w 1462"/>
                <a:gd name="T7" fmla="*/ 148 h 1310"/>
                <a:gd name="T8" fmla="*/ 1125 w 1462"/>
                <a:gd name="T9" fmla="*/ 78 h 1310"/>
                <a:gd name="T10" fmla="*/ 1056 w 1462"/>
                <a:gd name="T11" fmla="*/ 117 h 1310"/>
                <a:gd name="T12" fmla="*/ 1013 w 1462"/>
                <a:gd name="T13" fmla="*/ 61 h 1310"/>
                <a:gd name="T14" fmla="*/ 935 w 1462"/>
                <a:gd name="T15" fmla="*/ 31 h 1310"/>
                <a:gd name="T16" fmla="*/ 895 w 1462"/>
                <a:gd name="T17" fmla="*/ 22 h 1310"/>
                <a:gd name="T18" fmla="*/ 886 w 1462"/>
                <a:gd name="T19" fmla="*/ 47 h 1310"/>
                <a:gd name="T20" fmla="*/ 891 w 1462"/>
                <a:gd name="T21" fmla="*/ 57 h 1310"/>
                <a:gd name="T22" fmla="*/ 873 w 1462"/>
                <a:gd name="T23" fmla="*/ 127 h 1310"/>
                <a:gd name="T24" fmla="*/ 817 w 1462"/>
                <a:gd name="T25" fmla="*/ 172 h 1310"/>
                <a:gd name="T26" fmla="*/ 775 w 1462"/>
                <a:gd name="T27" fmla="*/ 227 h 1310"/>
                <a:gd name="T28" fmla="*/ 718 w 1462"/>
                <a:gd name="T29" fmla="*/ 236 h 1310"/>
                <a:gd name="T30" fmla="*/ 668 w 1462"/>
                <a:gd name="T31" fmla="*/ 227 h 1310"/>
                <a:gd name="T32" fmla="*/ 640 w 1462"/>
                <a:gd name="T33" fmla="*/ 327 h 1310"/>
                <a:gd name="T34" fmla="*/ 557 w 1462"/>
                <a:gd name="T35" fmla="*/ 316 h 1310"/>
                <a:gd name="T36" fmla="*/ 493 w 1462"/>
                <a:gd name="T37" fmla="*/ 338 h 1310"/>
                <a:gd name="T38" fmla="*/ 454 w 1462"/>
                <a:gd name="T39" fmla="*/ 355 h 1310"/>
                <a:gd name="T40" fmla="*/ 413 w 1462"/>
                <a:gd name="T41" fmla="*/ 414 h 1310"/>
                <a:gd name="T42" fmla="*/ 356 w 1462"/>
                <a:gd name="T43" fmla="*/ 444 h 1310"/>
                <a:gd name="T44" fmla="*/ 290 w 1462"/>
                <a:gd name="T45" fmla="*/ 520 h 1310"/>
                <a:gd name="T46" fmla="*/ 233 w 1462"/>
                <a:gd name="T47" fmla="*/ 583 h 1310"/>
                <a:gd name="T48" fmla="*/ 179 w 1462"/>
                <a:gd name="T49" fmla="*/ 505 h 1310"/>
                <a:gd name="T50" fmla="*/ 107 w 1462"/>
                <a:gd name="T51" fmla="*/ 461 h 1310"/>
                <a:gd name="T52" fmla="*/ 65 w 1462"/>
                <a:gd name="T53" fmla="*/ 468 h 1310"/>
                <a:gd name="T54" fmla="*/ 61 w 1462"/>
                <a:gd name="T55" fmla="*/ 516 h 1310"/>
                <a:gd name="T56" fmla="*/ 78 w 1462"/>
                <a:gd name="T57" fmla="*/ 555 h 1310"/>
                <a:gd name="T58" fmla="*/ 94 w 1462"/>
                <a:gd name="T59" fmla="*/ 633 h 1310"/>
                <a:gd name="T60" fmla="*/ 107 w 1462"/>
                <a:gd name="T61" fmla="*/ 705 h 1310"/>
                <a:gd name="T62" fmla="*/ 54 w 1462"/>
                <a:gd name="T63" fmla="*/ 791 h 1310"/>
                <a:gd name="T64" fmla="*/ 24 w 1462"/>
                <a:gd name="T65" fmla="*/ 854 h 1310"/>
                <a:gd name="T66" fmla="*/ 94 w 1462"/>
                <a:gd name="T67" fmla="*/ 894 h 1310"/>
                <a:gd name="T68" fmla="*/ 198 w 1462"/>
                <a:gd name="T69" fmla="*/ 930 h 1310"/>
                <a:gd name="T70" fmla="*/ 295 w 1462"/>
                <a:gd name="T71" fmla="*/ 1052 h 1310"/>
                <a:gd name="T72" fmla="*/ 415 w 1462"/>
                <a:gd name="T73" fmla="*/ 928 h 1310"/>
                <a:gd name="T74" fmla="*/ 550 w 1462"/>
                <a:gd name="T75" fmla="*/ 757 h 1310"/>
                <a:gd name="T76" fmla="*/ 716 w 1462"/>
                <a:gd name="T77" fmla="*/ 791 h 1310"/>
                <a:gd name="T78" fmla="*/ 764 w 1462"/>
                <a:gd name="T79" fmla="*/ 872 h 1310"/>
                <a:gd name="T80" fmla="*/ 672 w 1462"/>
                <a:gd name="T81" fmla="*/ 991 h 1310"/>
                <a:gd name="T82" fmla="*/ 633 w 1462"/>
                <a:gd name="T83" fmla="*/ 1091 h 1310"/>
                <a:gd name="T84" fmla="*/ 699 w 1462"/>
                <a:gd name="T85" fmla="*/ 1139 h 1310"/>
                <a:gd name="T86" fmla="*/ 725 w 1462"/>
                <a:gd name="T87" fmla="*/ 1161 h 1310"/>
                <a:gd name="T88" fmla="*/ 664 w 1462"/>
                <a:gd name="T89" fmla="*/ 1228 h 1310"/>
                <a:gd name="T90" fmla="*/ 620 w 1462"/>
                <a:gd name="T91" fmla="*/ 1284 h 1310"/>
                <a:gd name="T92" fmla="*/ 712 w 1462"/>
                <a:gd name="T93" fmla="*/ 1269 h 1310"/>
                <a:gd name="T94" fmla="*/ 830 w 1462"/>
                <a:gd name="T95" fmla="*/ 1161 h 1310"/>
                <a:gd name="T96" fmla="*/ 956 w 1462"/>
                <a:gd name="T97" fmla="*/ 1028 h 1310"/>
                <a:gd name="T98" fmla="*/ 1061 w 1462"/>
                <a:gd name="T99" fmla="*/ 965 h 1310"/>
                <a:gd name="T100" fmla="*/ 1170 w 1462"/>
                <a:gd name="T101" fmla="*/ 920 h 1310"/>
                <a:gd name="T102" fmla="*/ 1239 w 1462"/>
                <a:gd name="T103" fmla="*/ 884 h 1310"/>
                <a:gd name="T104" fmla="*/ 1262 w 1462"/>
                <a:gd name="T105" fmla="*/ 802 h 1310"/>
                <a:gd name="T106" fmla="*/ 1411 w 1462"/>
                <a:gd name="T107" fmla="*/ 657 h 1310"/>
                <a:gd name="T108" fmla="*/ 1460 w 1462"/>
                <a:gd name="T109" fmla="*/ 630 h 1310"/>
                <a:gd name="T110" fmla="*/ 1462 w 1462"/>
                <a:gd name="T111" fmla="*/ 528 h 1310"/>
                <a:gd name="T112" fmla="*/ 1410 w 1462"/>
                <a:gd name="T113" fmla="*/ 456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62" h="1310">
                  <a:moveTo>
                    <a:pt x="1410" y="456"/>
                  </a:moveTo>
                  <a:cubicBezTo>
                    <a:pt x="1374" y="428"/>
                    <a:pt x="1321" y="384"/>
                    <a:pt x="1321" y="328"/>
                  </a:cubicBezTo>
                  <a:cubicBezTo>
                    <a:pt x="1321" y="273"/>
                    <a:pt x="1324" y="275"/>
                    <a:pt x="1288" y="242"/>
                  </a:cubicBezTo>
                  <a:cubicBezTo>
                    <a:pt x="1252" y="209"/>
                    <a:pt x="1213" y="195"/>
                    <a:pt x="1187" y="148"/>
                  </a:cubicBezTo>
                  <a:cubicBezTo>
                    <a:pt x="1161" y="100"/>
                    <a:pt x="1144" y="78"/>
                    <a:pt x="1125" y="78"/>
                  </a:cubicBezTo>
                  <a:cubicBezTo>
                    <a:pt x="1105" y="78"/>
                    <a:pt x="1098" y="173"/>
                    <a:pt x="1056" y="117"/>
                  </a:cubicBezTo>
                  <a:cubicBezTo>
                    <a:pt x="1013" y="61"/>
                    <a:pt x="1056" y="67"/>
                    <a:pt x="1013" y="61"/>
                  </a:cubicBezTo>
                  <a:cubicBezTo>
                    <a:pt x="971" y="56"/>
                    <a:pt x="957" y="47"/>
                    <a:pt x="935" y="31"/>
                  </a:cubicBezTo>
                  <a:cubicBezTo>
                    <a:pt x="912" y="14"/>
                    <a:pt x="908" y="0"/>
                    <a:pt x="895" y="22"/>
                  </a:cubicBezTo>
                  <a:cubicBezTo>
                    <a:pt x="890" y="31"/>
                    <a:pt x="888" y="40"/>
                    <a:pt x="886" y="47"/>
                  </a:cubicBezTo>
                  <a:cubicBezTo>
                    <a:pt x="888" y="49"/>
                    <a:pt x="890" y="52"/>
                    <a:pt x="891" y="57"/>
                  </a:cubicBezTo>
                  <a:cubicBezTo>
                    <a:pt x="895" y="81"/>
                    <a:pt x="908" y="105"/>
                    <a:pt x="873" y="127"/>
                  </a:cubicBezTo>
                  <a:cubicBezTo>
                    <a:pt x="838" y="149"/>
                    <a:pt x="817" y="140"/>
                    <a:pt x="817" y="172"/>
                  </a:cubicBezTo>
                  <a:cubicBezTo>
                    <a:pt x="817" y="203"/>
                    <a:pt x="797" y="222"/>
                    <a:pt x="775" y="227"/>
                  </a:cubicBezTo>
                  <a:cubicBezTo>
                    <a:pt x="753" y="233"/>
                    <a:pt x="734" y="246"/>
                    <a:pt x="718" y="236"/>
                  </a:cubicBezTo>
                  <a:cubicBezTo>
                    <a:pt x="703" y="227"/>
                    <a:pt x="675" y="211"/>
                    <a:pt x="668" y="227"/>
                  </a:cubicBezTo>
                  <a:cubicBezTo>
                    <a:pt x="662" y="244"/>
                    <a:pt x="681" y="331"/>
                    <a:pt x="640" y="327"/>
                  </a:cubicBezTo>
                  <a:cubicBezTo>
                    <a:pt x="598" y="324"/>
                    <a:pt x="576" y="285"/>
                    <a:pt x="557" y="316"/>
                  </a:cubicBezTo>
                  <a:cubicBezTo>
                    <a:pt x="537" y="348"/>
                    <a:pt x="513" y="338"/>
                    <a:pt x="493" y="338"/>
                  </a:cubicBezTo>
                  <a:cubicBezTo>
                    <a:pt x="474" y="338"/>
                    <a:pt x="458" y="331"/>
                    <a:pt x="454" y="355"/>
                  </a:cubicBezTo>
                  <a:cubicBezTo>
                    <a:pt x="450" y="379"/>
                    <a:pt x="441" y="401"/>
                    <a:pt x="413" y="414"/>
                  </a:cubicBezTo>
                  <a:cubicBezTo>
                    <a:pt x="384" y="427"/>
                    <a:pt x="373" y="424"/>
                    <a:pt x="356" y="444"/>
                  </a:cubicBezTo>
                  <a:cubicBezTo>
                    <a:pt x="338" y="464"/>
                    <a:pt x="297" y="494"/>
                    <a:pt x="290" y="520"/>
                  </a:cubicBezTo>
                  <a:cubicBezTo>
                    <a:pt x="284" y="546"/>
                    <a:pt x="260" y="620"/>
                    <a:pt x="233" y="583"/>
                  </a:cubicBezTo>
                  <a:cubicBezTo>
                    <a:pt x="207" y="546"/>
                    <a:pt x="209" y="535"/>
                    <a:pt x="179" y="505"/>
                  </a:cubicBezTo>
                  <a:cubicBezTo>
                    <a:pt x="148" y="476"/>
                    <a:pt x="124" y="487"/>
                    <a:pt x="107" y="461"/>
                  </a:cubicBezTo>
                  <a:cubicBezTo>
                    <a:pt x="89" y="435"/>
                    <a:pt x="72" y="453"/>
                    <a:pt x="65" y="468"/>
                  </a:cubicBezTo>
                  <a:cubicBezTo>
                    <a:pt x="59" y="483"/>
                    <a:pt x="35" y="503"/>
                    <a:pt x="61" y="516"/>
                  </a:cubicBezTo>
                  <a:cubicBezTo>
                    <a:pt x="87" y="529"/>
                    <a:pt x="78" y="539"/>
                    <a:pt x="78" y="555"/>
                  </a:cubicBezTo>
                  <a:cubicBezTo>
                    <a:pt x="78" y="572"/>
                    <a:pt x="70" y="600"/>
                    <a:pt x="94" y="633"/>
                  </a:cubicBezTo>
                  <a:cubicBezTo>
                    <a:pt x="118" y="666"/>
                    <a:pt x="129" y="681"/>
                    <a:pt x="107" y="705"/>
                  </a:cubicBezTo>
                  <a:cubicBezTo>
                    <a:pt x="85" y="729"/>
                    <a:pt x="59" y="763"/>
                    <a:pt x="54" y="791"/>
                  </a:cubicBezTo>
                  <a:cubicBezTo>
                    <a:pt x="50" y="818"/>
                    <a:pt x="0" y="818"/>
                    <a:pt x="24" y="854"/>
                  </a:cubicBezTo>
                  <a:cubicBezTo>
                    <a:pt x="48" y="889"/>
                    <a:pt x="63" y="891"/>
                    <a:pt x="94" y="894"/>
                  </a:cubicBezTo>
                  <a:cubicBezTo>
                    <a:pt x="124" y="898"/>
                    <a:pt x="190" y="907"/>
                    <a:pt x="198" y="930"/>
                  </a:cubicBezTo>
                  <a:cubicBezTo>
                    <a:pt x="206" y="949"/>
                    <a:pt x="264" y="1009"/>
                    <a:pt x="295" y="1052"/>
                  </a:cubicBezTo>
                  <a:cubicBezTo>
                    <a:pt x="330" y="1027"/>
                    <a:pt x="369" y="991"/>
                    <a:pt x="415" y="928"/>
                  </a:cubicBezTo>
                  <a:cubicBezTo>
                    <a:pt x="485" y="831"/>
                    <a:pt x="445" y="754"/>
                    <a:pt x="550" y="757"/>
                  </a:cubicBezTo>
                  <a:cubicBezTo>
                    <a:pt x="655" y="761"/>
                    <a:pt x="694" y="761"/>
                    <a:pt x="716" y="791"/>
                  </a:cubicBezTo>
                  <a:cubicBezTo>
                    <a:pt x="738" y="820"/>
                    <a:pt x="808" y="817"/>
                    <a:pt x="764" y="872"/>
                  </a:cubicBezTo>
                  <a:cubicBezTo>
                    <a:pt x="720" y="928"/>
                    <a:pt x="694" y="972"/>
                    <a:pt x="672" y="991"/>
                  </a:cubicBezTo>
                  <a:cubicBezTo>
                    <a:pt x="651" y="1009"/>
                    <a:pt x="594" y="1065"/>
                    <a:pt x="633" y="1091"/>
                  </a:cubicBezTo>
                  <a:cubicBezTo>
                    <a:pt x="672" y="1117"/>
                    <a:pt x="655" y="1135"/>
                    <a:pt x="699" y="1139"/>
                  </a:cubicBezTo>
                  <a:cubicBezTo>
                    <a:pt x="742" y="1143"/>
                    <a:pt x="738" y="1117"/>
                    <a:pt x="725" y="1161"/>
                  </a:cubicBezTo>
                  <a:cubicBezTo>
                    <a:pt x="712" y="1206"/>
                    <a:pt x="720" y="1213"/>
                    <a:pt x="664" y="1228"/>
                  </a:cubicBezTo>
                  <a:cubicBezTo>
                    <a:pt x="607" y="1243"/>
                    <a:pt x="616" y="1258"/>
                    <a:pt x="620" y="1284"/>
                  </a:cubicBezTo>
                  <a:cubicBezTo>
                    <a:pt x="624" y="1310"/>
                    <a:pt x="668" y="1295"/>
                    <a:pt x="712" y="1269"/>
                  </a:cubicBezTo>
                  <a:cubicBezTo>
                    <a:pt x="755" y="1243"/>
                    <a:pt x="803" y="1206"/>
                    <a:pt x="830" y="1161"/>
                  </a:cubicBezTo>
                  <a:cubicBezTo>
                    <a:pt x="856" y="1117"/>
                    <a:pt x="895" y="1057"/>
                    <a:pt x="956" y="1028"/>
                  </a:cubicBezTo>
                  <a:cubicBezTo>
                    <a:pt x="1018" y="998"/>
                    <a:pt x="1009" y="987"/>
                    <a:pt x="1061" y="965"/>
                  </a:cubicBezTo>
                  <a:cubicBezTo>
                    <a:pt x="1114" y="943"/>
                    <a:pt x="1127" y="935"/>
                    <a:pt x="1170" y="920"/>
                  </a:cubicBezTo>
                  <a:cubicBezTo>
                    <a:pt x="1202" y="909"/>
                    <a:pt x="1216" y="885"/>
                    <a:pt x="1239" y="884"/>
                  </a:cubicBezTo>
                  <a:cubicBezTo>
                    <a:pt x="1240" y="852"/>
                    <a:pt x="1245" y="812"/>
                    <a:pt x="1262" y="802"/>
                  </a:cubicBezTo>
                  <a:cubicBezTo>
                    <a:pt x="1293" y="783"/>
                    <a:pt x="1358" y="683"/>
                    <a:pt x="1411" y="657"/>
                  </a:cubicBezTo>
                  <a:cubicBezTo>
                    <a:pt x="1425" y="650"/>
                    <a:pt x="1443" y="640"/>
                    <a:pt x="1460" y="630"/>
                  </a:cubicBezTo>
                  <a:cubicBezTo>
                    <a:pt x="1461" y="592"/>
                    <a:pt x="1462" y="543"/>
                    <a:pt x="1462" y="528"/>
                  </a:cubicBezTo>
                  <a:cubicBezTo>
                    <a:pt x="1462" y="503"/>
                    <a:pt x="1446" y="484"/>
                    <a:pt x="1410" y="45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7" name="Freeform 11">
              <a:extLst>
                <a:ext uri="{FF2B5EF4-FFF2-40B4-BE49-F238E27FC236}">
                  <a16:creationId xmlns:a16="http://schemas.microsoft.com/office/drawing/2014/main" id="{14C36629-6E7C-794F-B6EC-957A743FB220}"/>
                </a:ext>
              </a:extLst>
            </p:cNvPr>
            <p:cNvSpPr>
              <a:spLocks/>
            </p:cNvSpPr>
            <p:nvPr/>
          </p:nvSpPr>
          <p:spPr bwMode="auto">
            <a:xfrm>
              <a:off x="4637" y="856"/>
              <a:ext cx="985" cy="609"/>
            </a:xfrm>
            <a:custGeom>
              <a:avLst/>
              <a:gdLst>
                <a:gd name="T0" fmla="*/ 2111 w 2127"/>
                <a:gd name="T1" fmla="*/ 367 h 1316"/>
                <a:gd name="T2" fmla="*/ 1900 w 2127"/>
                <a:gd name="T3" fmla="*/ 314 h 1316"/>
                <a:gd name="T4" fmla="*/ 1808 w 2127"/>
                <a:gd name="T5" fmla="*/ 300 h 1316"/>
                <a:gd name="T6" fmla="*/ 1693 w 2127"/>
                <a:gd name="T7" fmla="*/ 361 h 1316"/>
                <a:gd name="T8" fmla="*/ 1634 w 2127"/>
                <a:gd name="T9" fmla="*/ 458 h 1316"/>
                <a:gd name="T10" fmla="*/ 1500 w 2127"/>
                <a:gd name="T11" fmla="*/ 367 h 1316"/>
                <a:gd name="T12" fmla="*/ 1467 w 2127"/>
                <a:gd name="T13" fmla="*/ 269 h 1316"/>
                <a:gd name="T14" fmla="*/ 1379 w 2127"/>
                <a:gd name="T15" fmla="*/ 280 h 1316"/>
                <a:gd name="T16" fmla="*/ 1392 w 2127"/>
                <a:gd name="T17" fmla="*/ 372 h 1316"/>
                <a:gd name="T18" fmla="*/ 1270 w 2127"/>
                <a:gd name="T19" fmla="*/ 269 h 1316"/>
                <a:gd name="T20" fmla="*/ 1143 w 2127"/>
                <a:gd name="T21" fmla="*/ 239 h 1316"/>
                <a:gd name="T22" fmla="*/ 1044 w 2127"/>
                <a:gd name="T23" fmla="*/ 152 h 1316"/>
                <a:gd name="T24" fmla="*/ 907 w 2127"/>
                <a:gd name="T25" fmla="*/ 186 h 1316"/>
                <a:gd name="T26" fmla="*/ 766 w 2127"/>
                <a:gd name="T27" fmla="*/ 166 h 1316"/>
                <a:gd name="T28" fmla="*/ 638 w 2127"/>
                <a:gd name="T29" fmla="*/ 189 h 1316"/>
                <a:gd name="T30" fmla="*/ 494 w 2127"/>
                <a:gd name="T31" fmla="*/ 111 h 1316"/>
                <a:gd name="T32" fmla="*/ 402 w 2127"/>
                <a:gd name="T33" fmla="*/ 16 h 1316"/>
                <a:gd name="T34" fmla="*/ 290 w 2127"/>
                <a:gd name="T35" fmla="*/ 51 h 1316"/>
                <a:gd name="T36" fmla="*/ 245 w 2127"/>
                <a:gd name="T37" fmla="*/ 114 h 1316"/>
                <a:gd name="T38" fmla="*/ 160 w 2127"/>
                <a:gd name="T39" fmla="*/ 157 h 1316"/>
                <a:gd name="T40" fmla="*/ 64 w 2127"/>
                <a:gd name="T41" fmla="*/ 146 h 1316"/>
                <a:gd name="T42" fmla="*/ 103 w 2127"/>
                <a:gd name="T43" fmla="*/ 239 h 1316"/>
                <a:gd name="T44" fmla="*/ 177 w 2127"/>
                <a:gd name="T45" fmla="*/ 316 h 1316"/>
                <a:gd name="T46" fmla="*/ 180 w 2127"/>
                <a:gd name="T47" fmla="*/ 478 h 1316"/>
                <a:gd name="T48" fmla="*/ 271 w 2127"/>
                <a:gd name="T49" fmla="*/ 569 h 1316"/>
                <a:gd name="T50" fmla="*/ 404 w 2127"/>
                <a:gd name="T51" fmla="*/ 493 h 1316"/>
                <a:gd name="T52" fmla="*/ 512 w 2127"/>
                <a:gd name="T53" fmla="*/ 637 h 1316"/>
                <a:gd name="T54" fmla="*/ 570 w 2127"/>
                <a:gd name="T55" fmla="*/ 733 h 1316"/>
                <a:gd name="T56" fmla="*/ 619 w 2127"/>
                <a:gd name="T57" fmla="*/ 717 h 1316"/>
                <a:gd name="T58" fmla="*/ 740 w 2127"/>
                <a:gd name="T59" fmla="*/ 803 h 1316"/>
                <a:gd name="T60" fmla="*/ 871 w 2127"/>
                <a:gd name="T61" fmla="*/ 834 h 1316"/>
                <a:gd name="T62" fmla="*/ 1005 w 2127"/>
                <a:gd name="T63" fmla="*/ 1014 h 1316"/>
                <a:gd name="T64" fmla="*/ 1146 w 2127"/>
                <a:gd name="T65" fmla="*/ 1214 h 1316"/>
                <a:gd name="T66" fmla="*/ 1243 w 2127"/>
                <a:gd name="T67" fmla="*/ 1228 h 1316"/>
                <a:gd name="T68" fmla="*/ 1339 w 2127"/>
                <a:gd name="T69" fmla="*/ 995 h 1316"/>
                <a:gd name="T70" fmla="*/ 1470 w 2127"/>
                <a:gd name="T71" fmla="*/ 1039 h 1316"/>
                <a:gd name="T72" fmla="*/ 1552 w 2127"/>
                <a:gd name="T73" fmla="*/ 1039 h 1316"/>
                <a:gd name="T74" fmla="*/ 1647 w 2127"/>
                <a:gd name="T75" fmla="*/ 1017 h 1316"/>
                <a:gd name="T76" fmla="*/ 1587 w 2127"/>
                <a:gd name="T77" fmla="*/ 911 h 1316"/>
                <a:gd name="T78" fmla="*/ 1693 w 2127"/>
                <a:gd name="T79" fmla="*/ 846 h 1316"/>
                <a:gd name="T80" fmla="*/ 1811 w 2127"/>
                <a:gd name="T81" fmla="*/ 714 h 1316"/>
                <a:gd name="T82" fmla="*/ 1862 w 2127"/>
                <a:gd name="T83" fmla="*/ 588 h 1316"/>
                <a:gd name="T84" fmla="*/ 1978 w 2127"/>
                <a:gd name="T85" fmla="*/ 596 h 1316"/>
                <a:gd name="T86" fmla="*/ 2127 w 2127"/>
                <a:gd name="T87" fmla="*/ 489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27" h="1316">
                  <a:moveTo>
                    <a:pt x="2114" y="376"/>
                  </a:moveTo>
                  <a:cubicBezTo>
                    <a:pt x="2113" y="373"/>
                    <a:pt x="2112" y="370"/>
                    <a:pt x="2111" y="367"/>
                  </a:cubicBezTo>
                  <a:cubicBezTo>
                    <a:pt x="2041" y="376"/>
                    <a:pt x="1984" y="369"/>
                    <a:pt x="1955" y="367"/>
                  </a:cubicBezTo>
                  <a:cubicBezTo>
                    <a:pt x="1919" y="364"/>
                    <a:pt x="1939" y="369"/>
                    <a:pt x="1900" y="314"/>
                  </a:cubicBezTo>
                  <a:cubicBezTo>
                    <a:pt x="1860" y="258"/>
                    <a:pt x="1886" y="289"/>
                    <a:pt x="1854" y="314"/>
                  </a:cubicBezTo>
                  <a:cubicBezTo>
                    <a:pt x="1821" y="339"/>
                    <a:pt x="1818" y="328"/>
                    <a:pt x="1808" y="300"/>
                  </a:cubicBezTo>
                  <a:cubicBezTo>
                    <a:pt x="1798" y="272"/>
                    <a:pt x="1778" y="303"/>
                    <a:pt x="1765" y="330"/>
                  </a:cubicBezTo>
                  <a:cubicBezTo>
                    <a:pt x="1752" y="358"/>
                    <a:pt x="1726" y="353"/>
                    <a:pt x="1693" y="361"/>
                  </a:cubicBezTo>
                  <a:cubicBezTo>
                    <a:pt x="1660" y="369"/>
                    <a:pt x="1677" y="383"/>
                    <a:pt x="1680" y="417"/>
                  </a:cubicBezTo>
                  <a:cubicBezTo>
                    <a:pt x="1683" y="450"/>
                    <a:pt x="1664" y="455"/>
                    <a:pt x="1634" y="458"/>
                  </a:cubicBezTo>
                  <a:cubicBezTo>
                    <a:pt x="1605" y="461"/>
                    <a:pt x="1592" y="444"/>
                    <a:pt x="1578" y="414"/>
                  </a:cubicBezTo>
                  <a:cubicBezTo>
                    <a:pt x="1565" y="383"/>
                    <a:pt x="1500" y="386"/>
                    <a:pt x="1500" y="367"/>
                  </a:cubicBezTo>
                  <a:cubicBezTo>
                    <a:pt x="1500" y="347"/>
                    <a:pt x="1493" y="344"/>
                    <a:pt x="1470" y="328"/>
                  </a:cubicBezTo>
                  <a:cubicBezTo>
                    <a:pt x="1447" y="311"/>
                    <a:pt x="1467" y="294"/>
                    <a:pt x="1467" y="269"/>
                  </a:cubicBezTo>
                  <a:cubicBezTo>
                    <a:pt x="1467" y="244"/>
                    <a:pt x="1477" y="236"/>
                    <a:pt x="1438" y="233"/>
                  </a:cubicBezTo>
                  <a:cubicBezTo>
                    <a:pt x="1398" y="230"/>
                    <a:pt x="1382" y="250"/>
                    <a:pt x="1379" y="280"/>
                  </a:cubicBezTo>
                  <a:cubicBezTo>
                    <a:pt x="1375" y="311"/>
                    <a:pt x="1398" y="322"/>
                    <a:pt x="1415" y="342"/>
                  </a:cubicBezTo>
                  <a:cubicBezTo>
                    <a:pt x="1431" y="361"/>
                    <a:pt x="1408" y="372"/>
                    <a:pt x="1392" y="372"/>
                  </a:cubicBezTo>
                  <a:cubicBezTo>
                    <a:pt x="1375" y="372"/>
                    <a:pt x="1349" y="372"/>
                    <a:pt x="1320" y="350"/>
                  </a:cubicBezTo>
                  <a:cubicBezTo>
                    <a:pt x="1290" y="328"/>
                    <a:pt x="1280" y="300"/>
                    <a:pt x="1270" y="269"/>
                  </a:cubicBezTo>
                  <a:cubicBezTo>
                    <a:pt x="1261" y="239"/>
                    <a:pt x="1208" y="283"/>
                    <a:pt x="1175" y="280"/>
                  </a:cubicBezTo>
                  <a:cubicBezTo>
                    <a:pt x="1143" y="278"/>
                    <a:pt x="1130" y="261"/>
                    <a:pt x="1143" y="239"/>
                  </a:cubicBezTo>
                  <a:cubicBezTo>
                    <a:pt x="1156" y="216"/>
                    <a:pt x="1166" y="203"/>
                    <a:pt x="1149" y="189"/>
                  </a:cubicBezTo>
                  <a:cubicBezTo>
                    <a:pt x="1133" y="175"/>
                    <a:pt x="1090" y="158"/>
                    <a:pt x="1044" y="152"/>
                  </a:cubicBezTo>
                  <a:cubicBezTo>
                    <a:pt x="999" y="147"/>
                    <a:pt x="999" y="161"/>
                    <a:pt x="979" y="180"/>
                  </a:cubicBezTo>
                  <a:cubicBezTo>
                    <a:pt x="959" y="200"/>
                    <a:pt x="956" y="189"/>
                    <a:pt x="907" y="186"/>
                  </a:cubicBezTo>
                  <a:cubicBezTo>
                    <a:pt x="858" y="183"/>
                    <a:pt x="881" y="175"/>
                    <a:pt x="854" y="144"/>
                  </a:cubicBezTo>
                  <a:cubicBezTo>
                    <a:pt x="828" y="114"/>
                    <a:pt x="795" y="150"/>
                    <a:pt x="766" y="166"/>
                  </a:cubicBezTo>
                  <a:cubicBezTo>
                    <a:pt x="736" y="183"/>
                    <a:pt x="733" y="172"/>
                    <a:pt x="700" y="161"/>
                  </a:cubicBezTo>
                  <a:cubicBezTo>
                    <a:pt x="668" y="150"/>
                    <a:pt x="668" y="175"/>
                    <a:pt x="638" y="189"/>
                  </a:cubicBezTo>
                  <a:cubicBezTo>
                    <a:pt x="609" y="203"/>
                    <a:pt x="602" y="197"/>
                    <a:pt x="563" y="169"/>
                  </a:cubicBezTo>
                  <a:cubicBezTo>
                    <a:pt x="524" y="141"/>
                    <a:pt x="527" y="127"/>
                    <a:pt x="494" y="111"/>
                  </a:cubicBezTo>
                  <a:cubicBezTo>
                    <a:pt x="461" y="94"/>
                    <a:pt x="474" y="55"/>
                    <a:pt x="458" y="27"/>
                  </a:cubicBezTo>
                  <a:cubicBezTo>
                    <a:pt x="442" y="0"/>
                    <a:pt x="432" y="16"/>
                    <a:pt x="402" y="16"/>
                  </a:cubicBezTo>
                  <a:cubicBezTo>
                    <a:pt x="373" y="16"/>
                    <a:pt x="376" y="30"/>
                    <a:pt x="330" y="41"/>
                  </a:cubicBezTo>
                  <a:cubicBezTo>
                    <a:pt x="313" y="45"/>
                    <a:pt x="300" y="49"/>
                    <a:pt x="290" y="51"/>
                  </a:cubicBezTo>
                  <a:cubicBezTo>
                    <a:pt x="291" y="55"/>
                    <a:pt x="290" y="59"/>
                    <a:pt x="287" y="64"/>
                  </a:cubicBezTo>
                  <a:cubicBezTo>
                    <a:pt x="271" y="89"/>
                    <a:pt x="243" y="81"/>
                    <a:pt x="245" y="114"/>
                  </a:cubicBezTo>
                  <a:cubicBezTo>
                    <a:pt x="247" y="148"/>
                    <a:pt x="265" y="213"/>
                    <a:pt x="221" y="189"/>
                  </a:cubicBezTo>
                  <a:cubicBezTo>
                    <a:pt x="177" y="165"/>
                    <a:pt x="180" y="139"/>
                    <a:pt x="160" y="157"/>
                  </a:cubicBezTo>
                  <a:cubicBezTo>
                    <a:pt x="140" y="176"/>
                    <a:pt x="142" y="183"/>
                    <a:pt x="116" y="170"/>
                  </a:cubicBezTo>
                  <a:cubicBezTo>
                    <a:pt x="90" y="157"/>
                    <a:pt x="73" y="131"/>
                    <a:pt x="64" y="146"/>
                  </a:cubicBezTo>
                  <a:cubicBezTo>
                    <a:pt x="55" y="161"/>
                    <a:pt x="0" y="215"/>
                    <a:pt x="35" y="226"/>
                  </a:cubicBezTo>
                  <a:cubicBezTo>
                    <a:pt x="70" y="237"/>
                    <a:pt x="99" y="211"/>
                    <a:pt x="103" y="239"/>
                  </a:cubicBezTo>
                  <a:cubicBezTo>
                    <a:pt x="107" y="266"/>
                    <a:pt x="110" y="266"/>
                    <a:pt x="134" y="278"/>
                  </a:cubicBezTo>
                  <a:cubicBezTo>
                    <a:pt x="158" y="289"/>
                    <a:pt x="180" y="292"/>
                    <a:pt x="177" y="316"/>
                  </a:cubicBezTo>
                  <a:cubicBezTo>
                    <a:pt x="175" y="341"/>
                    <a:pt x="136" y="392"/>
                    <a:pt x="147" y="420"/>
                  </a:cubicBezTo>
                  <a:cubicBezTo>
                    <a:pt x="158" y="448"/>
                    <a:pt x="169" y="457"/>
                    <a:pt x="180" y="478"/>
                  </a:cubicBezTo>
                  <a:cubicBezTo>
                    <a:pt x="190" y="498"/>
                    <a:pt x="219" y="502"/>
                    <a:pt x="225" y="535"/>
                  </a:cubicBezTo>
                  <a:cubicBezTo>
                    <a:pt x="232" y="569"/>
                    <a:pt x="236" y="593"/>
                    <a:pt x="271" y="569"/>
                  </a:cubicBezTo>
                  <a:cubicBezTo>
                    <a:pt x="306" y="544"/>
                    <a:pt x="341" y="537"/>
                    <a:pt x="352" y="515"/>
                  </a:cubicBezTo>
                  <a:cubicBezTo>
                    <a:pt x="363" y="493"/>
                    <a:pt x="398" y="463"/>
                    <a:pt x="404" y="493"/>
                  </a:cubicBezTo>
                  <a:cubicBezTo>
                    <a:pt x="411" y="522"/>
                    <a:pt x="463" y="531"/>
                    <a:pt x="468" y="567"/>
                  </a:cubicBezTo>
                  <a:cubicBezTo>
                    <a:pt x="472" y="602"/>
                    <a:pt x="498" y="607"/>
                    <a:pt x="512" y="637"/>
                  </a:cubicBezTo>
                  <a:cubicBezTo>
                    <a:pt x="525" y="667"/>
                    <a:pt x="503" y="721"/>
                    <a:pt x="522" y="730"/>
                  </a:cubicBezTo>
                  <a:cubicBezTo>
                    <a:pt x="538" y="737"/>
                    <a:pt x="560" y="726"/>
                    <a:pt x="570" y="733"/>
                  </a:cubicBezTo>
                  <a:cubicBezTo>
                    <a:pt x="572" y="726"/>
                    <a:pt x="574" y="717"/>
                    <a:pt x="579" y="708"/>
                  </a:cubicBezTo>
                  <a:cubicBezTo>
                    <a:pt x="592" y="686"/>
                    <a:pt x="596" y="700"/>
                    <a:pt x="619" y="717"/>
                  </a:cubicBezTo>
                  <a:cubicBezTo>
                    <a:pt x="641" y="733"/>
                    <a:pt x="655" y="742"/>
                    <a:pt x="697" y="747"/>
                  </a:cubicBezTo>
                  <a:cubicBezTo>
                    <a:pt x="740" y="753"/>
                    <a:pt x="697" y="747"/>
                    <a:pt x="740" y="803"/>
                  </a:cubicBezTo>
                  <a:cubicBezTo>
                    <a:pt x="782" y="859"/>
                    <a:pt x="789" y="764"/>
                    <a:pt x="809" y="764"/>
                  </a:cubicBezTo>
                  <a:cubicBezTo>
                    <a:pt x="828" y="764"/>
                    <a:pt x="845" y="786"/>
                    <a:pt x="871" y="834"/>
                  </a:cubicBezTo>
                  <a:cubicBezTo>
                    <a:pt x="897" y="881"/>
                    <a:pt x="936" y="895"/>
                    <a:pt x="972" y="928"/>
                  </a:cubicBezTo>
                  <a:cubicBezTo>
                    <a:pt x="1008" y="961"/>
                    <a:pt x="1005" y="959"/>
                    <a:pt x="1005" y="1014"/>
                  </a:cubicBezTo>
                  <a:cubicBezTo>
                    <a:pt x="1005" y="1070"/>
                    <a:pt x="1058" y="1114"/>
                    <a:pt x="1094" y="1142"/>
                  </a:cubicBezTo>
                  <a:cubicBezTo>
                    <a:pt x="1130" y="1170"/>
                    <a:pt x="1146" y="1189"/>
                    <a:pt x="1146" y="1214"/>
                  </a:cubicBezTo>
                  <a:cubicBezTo>
                    <a:pt x="1146" y="1229"/>
                    <a:pt x="1145" y="1278"/>
                    <a:pt x="1144" y="1316"/>
                  </a:cubicBezTo>
                  <a:cubicBezTo>
                    <a:pt x="1188" y="1289"/>
                    <a:pt x="1234" y="1255"/>
                    <a:pt x="1243" y="1228"/>
                  </a:cubicBezTo>
                  <a:cubicBezTo>
                    <a:pt x="1256" y="1191"/>
                    <a:pt x="1296" y="1139"/>
                    <a:pt x="1300" y="1106"/>
                  </a:cubicBezTo>
                  <a:cubicBezTo>
                    <a:pt x="1304" y="1073"/>
                    <a:pt x="1313" y="995"/>
                    <a:pt x="1339" y="995"/>
                  </a:cubicBezTo>
                  <a:cubicBezTo>
                    <a:pt x="1365" y="995"/>
                    <a:pt x="1392" y="1002"/>
                    <a:pt x="1409" y="1021"/>
                  </a:cubicBezTo>
                  <a:cubicBezTo>
                    <a:pt x="1427" y="1039"/>
                    <a:pt x="1440" y="1043"/>
                    <a:pt x="1470" y="1039"/>
                  </a:cubicBezTo>
                  <a:cubicBezTo>
                    <a:pt x="1501" y="1036"/>
                    <a:pt x="1492" y="1024"/>
                    <a:pt x="1515" y="1039"/>
                  </a:cubicBezTo>
                  <a:cubicBezTo>
                    <a:pt x="1537" y="1055"/>
                    <a:pt x="1544" y="1048"/>
                    <a:pt x="1552" y="1039"/>
                  </a:cubicBezTo>
                  <a:cubicBezTo>
                    <a:pt x="1560" y="1031"/>
                    <a:pt x="1580" y="1010"/>
                    <a:pt x="1595" y="1021"/>
                  </a:cubicBezTo>
                  <a:cubicBezTo>
                    <a:pt x="1610" y="1032"/>
                    <a:pt x="1639" y="1043"/>
                    <a:pt x="1647" y="1017"/>
                  </a:cubicBezTo>
                  <a:cubicBezTo>
                    <a:pt x="1655" y="991"/>
                    <a:pt x="1672" y="975"/>
                    <a:pt x="1649" y="960"/>
                  </a:cubicBezTo>
                  <a:cubicBezTo>
                    <a:pt x="1626" y="945"/>
                    <a:pt x="1587" y="936"/>
                    <a:pt x="1587" y="911"/>
                  </a:cubicBezTo>
                  <a:cubicBezTo>
                    <a:pt x="1587" y="886"/>
                    <a:pt x="1585" y="853"/>
                    <a:pt x="1613" y="854"/>
                  </a:cubicBezTo>
                  <a:cubicBezTo>
                    <a:pt x="1641" y="856"/>
                    <a:pt x="1657" y="863"/>
                    <a:pt x="1693" y="846"/>
                  </a:cubicBezTo>
                  <a:cubicBezTo>
                    <a:pt x="1729" y="829"/>
                    <a:pt x="1752" y="842"/>
                    <a:pt x="1773" y="802"/>
                  </a:cubicBezTo>
                  <a:cubicBezTo>
                    <a:pt x="1795" y="761"/>
                    <a:pt x="1777" y="722"/>
                    <a:pt x="1811" y="714"/>
                  </a:cubicBezTo>
                  <a:cubicBezTo>
                    <a:pt x="1845" y="706"/>
                    <a:pt x="1890" y="693"/>
                    <a:pt x="1881" y="667"/>
                  </a:cubicBezTo>
                  <a:cubicBezTo>
                    <a:pt x="1873" y="640"/>
                    <a:pt x="1859" y="604"/>
                    <a:pt x="1862" y="588"/>
                  </a:cubicBezTo>
                  <a:cubicBezTo>
                    <a:pt x="1865" y="571"/>
                    <a:pt x="1883" y="522"/>
                    <a:pt x="1922" y="546"/>
                  </a:cubicBezTo>
                  <a:cubicBezTo>
                    <a:pt x="1962" y="569"/>
                    <a:pt x="1937" y="586"/>
                    <a:pt x="1978" y="596"/>
                  </a:cubicBezTo>
                  <a:cubicBezTo>
                    <a:pt x="2019" y="606"/>
                    <a:pt x="1998" y="572"/>
                    <a:pt x="2034" y="553"/>
                  </a:cubicBezTo>
                  <a:cubicBezTo>
                    <a:pt x="2070" y="533"/>
                    <a:pt x="2127" y="526"/>
                    <a:pt x="2127" y="489"/>
                  </a:cubicBezTo>
                  <a:cubicBezTo>
                    <a:pt x="2127" y="451"/>
                    <a:pt x="2122" y="414"/>
                    <a:pt x="2114" y="37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8" name="Freeform 12">
              <a:extLst>
                <a:ext uri="{FF2B5EF4-FFF2-40B4-BE49-F238E27FC236}">
                  <a16:creationId xmlns:a16="http://schemas.microsoft.com/office/drawing/2014/main" id="{2933C0E7-F824-AA47-AB48-964A564F80AA}"/>
                </a:ext>
              </a:extLst>
            </p:cNvPr>
            <p:cNvSpPr>
              <a:spLocks/>
            </p:cNvSpPr>
            <p:nvPr/>
          </p:nvSpPr>
          <p:spPr bwMode="auto">
            <a:xfrm>
              <a:off x="2375" y="68"/>
              <a:ext cx="2536" cy="2030"/>
            </a:xfrm>
            <a:custGeom>
              <a:avLst/>
              <a:gdLst>
                <a:gd name="T0" fmla="*/ 318 w 5477"/>
                <a:gd name="T1" fmla="*/ 3541 h 4382"/>
                <a:gd name="T2" fmla="*/ 498 w 5477"/>
                <a:gd name="T3" fmla="*/ 3760 h 4382"/>
                <a:gd name="T4" fmla="*/ 1096 w 5477"/>
                <a:gd name="T5" fmla="*/ 4000 h 4382"/>
                <a:gd name="T6" fmla="*/ 1349 w 5477"/>
                <a:gd name="T7" fmla="*/ 4245 h 4382"/>
                <a:gd name="T8" fmla="*/ 1817 w 5477"/>
                <a:gd name="T9" fmla="*/ 4278 h 4382"/>
                <a:gd name="T10" fmla="*/ 2000 w 5477"/>
                <a:gd name="T11" fmla="*/ 3871 h 4382"/>
                <a:gd name="T12" fmla="*/ 2166 w 5477"/>
                <a:gd name="T13" fmla="*/ 4182 h 4382"/>
                <a:gd name="T14" fmla="*/ 2516 w 5477"/>
                <a:gd name="T15" fmla="*/ 4204 h 4382"/>
                <a:gd name="T16" fmla="*/ 2765 w 5477"/>
                <a:gd name="T17" fmla="*/ 3860 h 4382"/>
                <a:gd name="T18" fmla="*/ 3057 w 5477"/>
                <a:gd name="T19" fmla="*/ 3737 h 4382"/>
                <a:gd name="T20" fmla="*/ 3385 w 5477"/>
                <a:gd name="T21" fmla="*/ 3504 h 4382"/>
                <a:gd name="T22" fmla="*/ 3547 w 5477"/>
                <a:gd name="T23" fmla="*/ 3352 h 4382"/>
                <a:gd name="T24" fmla="*/ 3625 w 5477"/>
                <a:gd name="T25" fmla="*/ 3059 h 4382"/>
                <a:gd name="T26" fmla="*/ 4005 w 5477"/>
                <a:gd name="T27" fmla="*/ 3029 h 4382"/>
                <a:gd name="T28" fmla="*/ 4237 w 5477"/>
                <a:gd name="T29" fmla="*/ 2837 h 4382"/>
                <a:gd name="T30" fmla="*/ 4477 w 5477"/>
                <a:gd name="T31" fmla="*/ 3129 h 4382"/>
                <a:gd name="T32" fmla="*/ 4647 w 5477"/>
                <a:gd name="T33" fmla="*/ 2942 h 4382"/>
                <a:gd name="T34" fmla="*/ 4802 w 5477"/>
                <a:gd name="T35" fmla="*/ 2970 h 4382"/>
                <a:gd name="T36" fmla="*/ 5062 w 5477"/>
                <a:gd name="T37" fmla="*/ 2725 h 4382"/>
                <a:gd name="T38" fmla="*/ 5344 w 5477"/>
                <a:gd name="T39" fmla="*/ 2614 h 4382"/>
                <a:gd name="T40" fmla="*/ 5397 w 5477"/>
                <a:gd name="T41" fmla="*/ 2338 h 4382"/>
                <a:gd name="T42" fmla="*/ 5110 w 5477"/>
                <a:gd name="T43" fmla="*/ 2236 h 4382"/>
                <a:gd name="T44" fmla="*/ 4988 w 5477"/>
                <a:gd name="T45" fmla="*/ 1940 h 4382"/>
                <a:gd name="T46" fmla="*/ 5106 w 5477"/>
                <a:gd name="T47" fmla="*/ 1890 h 4382"/>
                <a:gd name="T48" fmla="*/ 5222 w 5477"/>
                <a:gd name="T49" fmla="*/ 1638 h 4382"/>
                <a:gd name="T50" fmla="*/ 4988 w 5477"/>
                <a:gd name="T51" fmla="*/ 1508 h 4382"/>
                <a:gd name="T52" fmla="*/ 5270 w 5477"/>
                <a:gd name="T53" fmla="*/ 1172 h 4382"/>
                <a:gd name="T54" fmla="*/ 5370 w 5477"/>
                <a:gd name="T55" fmla="*/ 932 h 4382"/>
                <a:gd name="T56" fmla="*/ 5418 w 5477"/>
                <a:gd name="T57" fmla="*/ 437 h 4382"/>
                <a:gd name="T58" fmla="*/ 4861 w 5477"/>
                <a:gd name="T59" fmla="*/ 466 h 4382"/>
                <a:gd name="T60" fmla="*/ 4619 w 5477"/>
                <a:gd name="T61" fmla="*/ 233 h 4382"/>
                <a:gd name="T62" fmla="*/ 4445 w 5477"/>
                <a:gd name="T63" fmla="*/ 0 h 4382"/>
                <a:gd name="T64" fmla="*/ 4370 w 5477"/>
                <a:gd name="T65" fmla="*/ 226 h 4382"/>
                <a:gd name="T66" fmla="*/ 4303 w 5477"/>
                <a:gd name="T67" fmla="*/ 541 h 4382"/>
                <a:gd name="T68" fmla="*/ 4239 w 5477"/>
                <a:gd name="T69" fmla="*/ 747 h 4382"/>
                <a:gd name="T70" fmla="*/ 4144 w 5477"/>
                <a:gd name="T71" fmla="*/ 957 h 4382"/>
                <a:gd name="T72" fmla="*/ 3764 w 5477"/>
                <a:gd name="T73" fmla="*/ 1100 h 4382"/>
                <a:gd name="T74" fmla="*/ 3630 w 5477"/>
                <a:gd name="T75" fmla="*/ 1506 h 4382"/>
                <a:gd name="T76" fmla="*/ 3970 w 5477"/>
                <a:gd name="T77" fmla="*/ 1564 h 4382"/>
                <a:gd name="T78" fmla="*/ 4314 w 5477"/>
                <a:gd name="T79" fmla="*/ 1498 h 4382"/>
                <a:gd name="T80" fmla="*/ 4429 w 5477"/>
                <a:gd name="T81" fmla="*/ 1778 h 4382"/>
                <a:gd name="T82" fmla="*/ 4108 w 5477"/>
                <a:gd name="T83" fmla="*/ 1831 h 4382"/>
                <a:gd name="T84" fmla="*/ 3843 w 5477"/>
                <a:gd name="T85" fmla="*/ 2098 h 4382"/>
                <a:gd name="T86" fmla="*/ 3361 w 5477"/>
                <a:gd name="T87" fmla="*/ 2387 h 4382"/>
                <a:gd name="T88" fmla="*/ 2945 w 5477"/>
                <a:gd name="T89" fmla="*/ 2498 h 4382"/>
                <a:gd name="T90" fmla="*/ 2883 w 5477"/>
                <a:gd name="T91" fmla="*/ 2807 h 4382"/>
                <a:gd name="T92" fmla="*/ 2381 w 5477"/>
                <a:gd name="T93" fmla="*/ 3068 h 4382"/>
                <a:gd name="T94" fmla="*/ 1756 w 5477"/>
                <a:gd name="T95" fmla="*/ 3241 h 4382"/>
                <a:gd name="T96" fmla="*/ 1372 w 5477"/>
                <a:gd name="T97" fmla="*/ 3280 h 4382"/>
                <a:gd name="T98" fmla="*/ 753 w 5477"/>
                <a:gd name="T99" fmla="*/ 3085 h 4382"/>
                <a:gd name="T100" fmla="*/ 137 w 5477"/>
                <a:gd name="T101" fmla="*/ 3043 h 4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77" h="4382">
                  <a:moveTo>
                    <a:pt x="26" y="3270"/>
                  </a:moveTo>
                  <a:cubicBezTo>
                    <a:pt x="0" y="3300"/>
                    <a:pt x="21" y="3322"/>
                    <a:pt x="21" y="3356"/>
                  </a:cubicBezTo>
                  <a:cubicBezTo>
                    <a:pt x="21" y="3389"/>
                    <a:pt x="61" y="3422"/>
                    <a:pt x="78" y="3459"/>
                  </a:cubicBezTo>
                  <a:cubicBezTo>
                    <a:pt x="96" y="3496"/>
                    <a:pt x="135" y="3519"/>
                    <a:pt x="187" y="3570"/>
                  </a:cubicBezTo>
                  <a:cubicBezTo>
                    <a:pt x="240" y="3622"/>
                    <a:pt x="292" y="3574"/>
                    <a:pt x="318" y="3541"/>
                  </a:cubicBezTo>
                  <a:cubicBezTo>
                    <a:pt x="345" y="3507"/>
                    <a:pt x="349" y="3500"/>
                    <a:pt x="375" y="3493"/>
                  </a:cubicBezTo>
                  <a:cubicBezTo>
                    <a:pt x="401" y="3485"/>
                    <a:pt x="546" y="3485"/>
                    <a:pt x="607" y="3507"/>
                  </a:cubicBezTo>
                  <a:cubicBezTo>
                    <a:pt x="668" y="3530"/>
                    <a:pt x="659" y="3567"/>
                    <a:pt x="655" y="3608"/>
                  </a:cubicBezTo>
                  <a:cubicBezTo>
                    <a:pt x="650" y="3648"/>
                    <a:pt x="607" y="3656"/>
                    <a:pt x="572" y="3667"/>
                  </a:cubicBezTo>
                  <a:cubicBezTo>
                    <a:pt x="537" y="3678"/>
                    <a:pt x="502" y="3741"/>
                    <a:pt x="498" y="3760"/>
                  </a:cubicBezTo>
                  <a:cubicBezTo>
                    <a:pt x="493" y="3778"/>
                    <a:pt x="581" y="3789"/>
                    <a:pt x="616" y="3826"/>
                  </a:cubicBezTo>
                  <a:cubicBezTo>
                    <a:pt x="650" y="3863"/>
                    <a:pt x="672" y="3848"/>
                    <a:pt x="720" y="3848"/>
                  </a:cubicBezTo>
                  <a:cubicBezTo>
                    <a:pt x="768" y="3848"/>
                    <a:pt x="733" y="3926"/>
                    <a:pt x="764" y="3963"/>
                  </a:cubicBezTo>
                  <a:cubicBezTo>
                    <a:pt x="795" y="4000"/>
                    <a:pt x="830" y="3982"/>
                    <a:pt x="891" y="4012"/>
                  </a:cubicBezTo>
                  <a:cubicBezTo>
                    <a:pt x="952" y="4041"/>
                    <a:pt x="1026" y="4015"/>
                    <a:pt x="1096" y="4000"/>
                  </a:cubicBezTo>
                  <a:cubicBezTo>
                    <a:pt x="1166" y="3986"/>
                    <a:pt x="1231" y="3904"/>
                    <a:pt x="1271" y="3871"/>
                  </a:cubicBezTo>
                  <a:cubicBezTo>
                    <a:pt x="1310" y="3837"/>
                    <a:pt x="1393" y="3874"/>
                    <a:pt x="1437" y="3904"/>
                  </a:cubicBezTo>
                  <a:cubicBezTo>
                    <a:pt x="1480" y="3934"/>
                    <a:pt x="1480" y="3974"/>
                    <a:pt x="1476" y="4034"/>
                  </a:cubicBezTo>
                  <a:cubicBezTo>
                    <a:pt x="1472" y="4093"/>
                    <a:pt x="1428" y="4119"/>
                    <a:pt x="1380" y="4134"/>
                  </a:cubicBezTo>
                  <a:cubicBezTo>
                    <a:pt x="1332" y="4149"/>
                    <a:pt x="1362" y="4201"/>
                    <a:pt x="1349" y="4245"/>
                  </a:cubicBezTo>
                  <a:cubicBezTo>
                    <a:pt x="1336" y="4290"/>
                    <a:pt x="1380" y="4293"/>
                    <a:pt x="1419" y="4323"/>
                  </a:cubicBezTo>
                  <a:cubicBezTo>
                    <a:pt x="1459" y="4353"/>
                    <a:pt x="1459" y="4382"/>
                    <a:pt x="1502" y="4375"/>
                  </a:cubicBezTo>
                  <a:cubicBezTo>
                    <a:pt x="1546" y="4367"/>
                    <a:pt x="1528" y="4330"/>
                    <a:pt x="1581" y="4345"/>
                  </a:cubicBezTo>
                  <a:cubicBezTo>
                    <a:pt x="1633" y="4360"/>
                    <a:pt x="1690" y="4315"/>
                    <a:pt x="1708" y="4282"/>
                  </a:cubicBezTo>
                  <a:cubicBezTo>
                    <a:pt x="1725" y="4249"/>
                    <a:pt x="1764" y="4282"/>
                    <a:pt x="1817" y="4278"/>
                  </a:cubicBezTo>
                  <a:cubicBezTo>
                    <a:pt x="1869" y="4275"/>
                    <a:pt x="1852" y="4208"/>
                    <a:pt x="1830" y="4197"/>
                  </a:cubicBezTo>
                  <a:cubicBezTo>
                    <a:pt x="1808" y="4186"/>
                    <a:pt x="1830" y="4138"/>
                    <a:pt x="1856" y="4112"/>
                  </a:cubicBezTo>
                  <a:cubicBezTo>
                    <a:pt x="1882" y="4086"/>
                    <a:pt x="1860" y="4037"/>
                    <a:pt x="1856" y="4004"/>
                  </a:cubicBezTo>
                  <a:cubicBezTo>
                    <a:pt x="1852" y="3971"/>
                    <a:pt x="1887" y="3960"/>
                    <a:pt x="1913" y="3923"/>
                  </a:cubicBezTo>
                  <a:cubicBezTo>
                    <a:pt x="1939" y="3886"/>
                    <a:pt x="1974" y="3889"/>
                    <a:pt x="2000" y="3871"/>
                  </a:cubicBezTo>
                  <a:cubicBezTo>
                    <a:pt x="2026" y="3852"/>
                    <a:pt x="2044" y="3889"/>
                    <a:pt x="2061" y="3904"/>
                  </a:cubicBezTo>
                  <a:cubicBezTo>
                    <a:pt x="2079" y="3919"/>
                    <a:pt x="2101" y="3949"/>
                    <a:pt x="2088" y="3978"/>
                  </a:cubicBezTo>
                  <a:cubicBezTo>
                    <a:pt x="2075" y="4008"/>
                    <a:pt x="2048" y="4023"/>
                    <a:pt x="2022" y="4049"/>
                  </a:cubicBezTo>
                  <a:cubicBezTo>
                    <a:pt x="1996" y="4075"/>
                    <a:pt x="2000" y="4134"/>
                    <a:pt x="2040" y="4160"/>
                  </a:cubicBezTo>
                  <a:cubicBezTo>
                    <a:pt x="2079" y="4186"/>
                    <a:pt x="2092" y="4160"/>
                    <a:pt x="2166" y="4182"/>
                  </a:cubicBezTo>
                  <a:cubicBezTo>
                    <a:pt x="2240" y="4204"/>
                    <a:pt x="2223" y="4252"/>
                    <a:pt x="2249" y="4252"/>
                  </a:cubicBezTo>
                  <a:cubicBezTo>
                    <a:pt x="2275" y="4252"/>
                    <a:pt x="2323" y="4264"/>
                    <a:pt x="2341" y="4241"/>
                  </a:cubicBezTo>
                  <a:cubicBezTo>
                    <a:pt x="2358" y="4219"/>
                    <a:pt x="2389" y="4252"/>
                    <a:pt x="2415" y="4278"/>
                  </a:cubicBezTo>
                  <a:cubicBezTo>
                    <a:pt x="2441" y="4304"/>
                    <a:pt x="2463" y="4256"/>
                    <a:pt x="2494" y="4256"/>
                  </a:cubicBezTo>
                  <a:cubicBezTo>
                    <a:pt x="2524" y="4256"/>
                    <a:pt x="2516" y="4241"/>
                    <a:pt x="2516" y="4204"/>
                  </a:cubicBezTo>
                  <a:cubicBezTo>
                    <a:pt x="2516" y="4167"/>
                    <a:pt x="2546" y="4156"/>
                    <a:pt x="2564" y="4130"/>
                  </a:cubicBezTo>
                  <a:cubicBezTo>
                    <a:pt x="2581" y="4104"/>
                    <a:pt x="2616" y="4082"/>
                    <a:pt x="2629" y="4052"/>
                  </a:cubicBezTo>
                  <a:cubicBezTo>
                    <a:pt x="2642" y="4023"/>
                    <a:pt x="2629" y="4023"/>
                    <a:pt x="2699" y="4015"/>
                  </a:cubicBezTo>
                  <a:cubicBezTo>
                    <a:pt x="2769" y="4008"/>
                    <a:pt x="2712" y="3960"/>
                    <a:pt x="2708" y="3923"/>
                  </a:cubicBezTo>
                  <a:cubicBezTo>
                    <a:pt x="2704" y="3886"/>
                    <a:pt x="2738" y="3882"/>
                    <a:pt x="2765" y="3860"/>
                  </a:cubicBezTo>
                  <a:cubicBezTo>
                    <a:pt x="2791" y="3837"/>
                    <a:pt x="2782" y="3823"/>
                    <a:pt x="2782" y="3797"/>
                  </a:cubicBezTo>
                  <a:cubicBezTo>
                    <a:pt x="2782" y="3771"/>
                    <a:pt x="2839" y="3811"/>
                    <a:pt x="2861" y="3826"/>
                  </a:cubicBezTo>
                  <a:cubicBezTo>
                    <a:pt x="2883" y="3841"/>
                    <a:pt x="2904" y="3830"/>
                    <a:pt x="2939" y="3774"/>
                  </a:cubicBezTo>
                  <a:cubicBezTo>
                    <a:pt x="2974" y="3719"/>
                    <a:pt x="2974" y="3774"/>
                    <a:pt x="3018" y="3793"/>
                  </a:cubicBezTo>
                  <a:cubicBezTo>
                    <a:pt x="3062" y="3811"/>
                    <a:pt x="3057" y="3774"/>
                    <a:pt x="3057" y="3737"/>
                  </a:cubicBezTo>
                  <a:cubicBezTo>
                    <a:pt x="3057" y="3700"/>
                    <a:pt x="3097" y="3726"/>
                    <a:pt x="3110" y="3734"/>
                  </a:cubicBezTo>
                  <a:cubicBezTo>
                    <a:pt x="3123" y="3741"/>
                    <a:pt x="3153" y="3722"/>
                    <a:pt x="3162" y="3697"/>
                  </a:cubicBezTo>
                  <a:cubicBezTo>
                    <a:pt x="3171" y="3671"/>
                    <a:pt x="3197" y="3589"/>
                    <a:pt x="3215" y="3563"/>
                  </a:cubicBezTo>
                  <a:cubicBezTo>
                    <a:pt x="3232" y="3537"/>
                    <a:pt x="3284" y="3548"/>
                    <a:pt x="3319" y="3563"/>
                  </a:cubicBezTo>
                  <a:cubicBezTo>
                    <a:pt x="3354" y="3578"/>
                    <a:pt x="3372" y="3530"/>
                    <a:pt x="3385" y="3504"/>
                  </a:cubicBezTo>
                  <a:cubicBezTo>
                    <a:pt x="3398" y="3478"/>
                    <a:pt x="3420" y="3500"/>
                    <a:pt x="3442" y="3519"/>
                  </a:cubicBezTo>
                  <a:cubicBezTo>
                    <a:pt x="3464" y="3537"/>
                    <a:pt x="3499" y="3515"/>
                    <a:pt x="3503" y="3489"/>
                  </a:cubicBezTo>
                  <a:cubicBezTo>
                    <a:pt x="3507" y="3463"/>
                    <a:pt x="3542" y="3478"/>
                    <a:pt x="3577" y="3470"/>
                  </a:cubicBezTo>
                  <a:cubicBezTo>
                    <a:pt x="3612" y="3463"/>
                    <a:pt x="3590" y="3411"/>
                    <a:pt x="3595" y="3396"/>
                  </a:cubicBezTo>
                  <a:cubicBezTo>
                    <a:pt x="3599" y="3381"/>
                    <a:pt x="3564" y="3381"/>
                    <a:pt x="3547" y="3352"/>
                  </a:cubicBezTo>
                  <a:cubicBezTo>
                    <a:pt x="3529" y="3322"/>
                    <a:pt x="3516" y="3311"/>
                    <a:pt x="3538" y="3300"/>
                  </a:cubicBezTo>
                  <a:cubicBezTo>
                    <a:pt x="3560" y="3289"/>
                    <a:pt x="3533" y="3270"/>
                    <a:pt x="3538" y="3233"/>
                  </a:cubicBezTo>
                  <a:cubicBezTo>
                    <a:pt x="3542" y="3196"/>
                    <a:pt x="3538" y="3189"/>
                    <a:pt x="3555" y="3185"/>
                  </a:cubicBezTo>
                  <a:cubicBezTo>
                    <a:pt x="3573" y="3181"/>
                    <a:pt x="3590" y="3159"/>
                    <a:pt x="3590" y="3129"/>
                  </a:cubicBezTo>
                  <a:cubicBezTo>
                    <a:pt x="3590" y="3100"/>
                    <a:pt x="3595" y="3089"/>
                    <a:pt x="3625" y="3059"/>
                  </a:cubicBezTo>
                  <a:cubicBezTo>
                    <a:pt x="3656" y="3029"/>
                    <a:pt x="3678" y="3026"/>
                    <a:pt x="3708" y="3048"/>
                  </a:cubicBezTo>
                  <a:cubicBezTo>
                    <a:pt x="3739" y="3070"/>
                    <a:pt x="3699" y="3129"/>
                    <a:pt x="3739" y="3166"/>
                  </a:cubicBezTo>
                  <a:cubicBezTo>
                    <a:pt x="3778" y="3204"/>
                    <a:pt x="3826" y="3118"/>
                    <a:pt x="3857" y="3085"/>
                  </a:cubicBezTo>
                  <a:cubicBezTo>
                    <a:pt x="3887" y="3052"/>
                    <a:pt x="3909" y="3048"/>
                    <a:pt x="3935" y="3070"/>
                  </a:cubicBezTo>
                  <a:cubicBezTo>
                    <a:pt x="3962" y="3092"/>
                    <a:pt x="3979" y="3066"/>
                    <a:pt x="4005" y="3029"/>
                  </a:cubicBezTo>
                  <a:cubicBezTo>
                    <a:pt x="4031" y="2992"/>
                    <a:pt x="4058" y="3018"/>
                    <a:pt x="4084" y="3033"/>
                  </a:cubicBezTo>
                  <a:cubicBezTo>
                    <a:pt x="4110" y="3048"/>
                    <a:pt x="4123" y="3018"/>
                    <a:pt x="4119" y="2996"/>
                  </a:cubicBezTo>
                  <a:cubicBezTo>
                    <a:pt x="4114" y="2974"/>
                    <a:pt x="4097" y="2959"/>
                    <a:pt x="4093" y="2929"/>
                  </a:cubicBezTo>
                  <a:cubicBezTo>
                    <a:pt x="4088" y="2900"/>
                    <a:pt x="4119" y="2885"/>
                    <a:pt x="4184" y="2870"/>
                  </a:cubicBezTo>
                  <a:cubicBezTo>
                    <a:pt x="4250" y="2855"/>
                    <a:pt x="4184" y="2870"/>
                    <a:pt x="4237" y="2837"/>
                  </a:cubicBezTo>
                  <a:cubicBezTo>
                    <a:pt x="4289" y="2803"/>
                    <a:pt x="4311" y="2855"/>
                    <a:pt x="4311" y="2855"/>
                  </a:cubicBezTo>
                  <a:cubicBezTo>
                    <a:pt x="4311" y="2855"/>
                    <a:pt x="4350" y="2914"/>
                    <a:pt x="4377" y="2929"/>
                  </a:cubicBezTo>
                  <a:cubicBezTo>
                    <a:pt x="4403" y="2944"/>
                    <a:pt x="4394" y="2959"/>
                    <a:pt x="4394" y="2992"/>
                  </a:cubicBezTo>
                  <a:cubicBezTo>
                    <a:pt x="4394" y="3026"/>
                    <a:pt x="4394" y="3037"/>
                    <a:pt x="4425" y="3052"/>
                  </a:cubicBezTo>
                  <a:cubicBezTo>
                    <a:pt x="4455" y="3066"/>
                    <a:pt x="4442" y="3103"/>
                    <a:pt x="4477" y="3129"/>
                  </a:cubicBezTo>
                  <a:cubicBezTo>
                    <a:pt x="4512" y="3155"/>
                    <a:pt x="4543" y="3129"/>
                    <a:pt x="4582" y="3129"/>
                  </a:cubicBezTo>
                  <a:cubicBezTo>
                    <a:pt x="4599" y="3129"/>
                    <a:pt x="4627" y="3126"/>
                    <a:pt x="4652" y="3122"/>
                  </a:cubicBezTo>
                  <a:cubicBezTo>
                    <a:pt x="4659" y="3111"/>
                    <a:pt x="4668" y="3101"/>
                    <a:pt x="4676" y="3092"/>
                  </a:cubicBezTo>
                  <a:cubicBezTo>
                    <a:pt x="4698" y="3068"/>
                    <a:pt x="4687" y="3053"/>
                    <a:pt x="4663" y="3020"/>
                  </a:cubicBezTo>
                  <a:cubicBezTo>
                    <a:pt x="4639" y="2987"/>
                    <a:pt x="4647" y="2959"/>
                    <a:pt x="4647" y="2942"/>
                  </a:cubicBezTo>
                  <a:cubicBezTo>
                    <a:pt x="4647" y="2926"/>
                    <a:pt x="4656" y="2916"/>
                    <a:pt x="4630" y="2903"/>
                  </a:cubicBezTo>
                  <a:cubicBezTo>
                    <a:pt x="4604" y="2890"/>
                    <a:pt x="4628" y="2870"/>
                    <a:pt x="4634" y="2855"/>
                  </a:cubicBezTo>
                  <a:cubicBezTo>
                    <a:pt x="4641" y="2840"/>
                    <a:pt x="4658" y="2822"/>
                    <a:pt x="4676" y="2848"/>
                  </a:cubicBezTo>
                  <a:cubicBezTo>
                    <a:pt x="4693" y="2874"/>
                    <a:pt x="4717" y="2863"/>
                    <a:pt x="4748" y="2892"/>
                  </a:cubicBezTo>
                  <a:cubicBezTo>
                    <a:pt x="4778" y="2922"/>
                    <a:pt x="4776" y="2933"/>
                    <a:pt x="4802" y="2970"/>
                  </a:cubicBezTo>
                  <a:cubicBezTo>
                    <a:pt x="4829" y="3007"/>
                    <a:pt x="4853" y="2933"/>
                    <a:pt x="4859" y="2907"/>
                  </a:cubicBezTo>
                  <a:cubicBezTo>
                    <a:pt x="4866" y="2881"/>
                    <a:pt x="4907" y="2851"/>
                    <a:pt x="4925" y="2831"/>
                  </a:cubicBezTo>
                  <a:cubicBezTo>
                    <a:pt x="4942" y="2811"/>
                    <a:pt x="4953" y="2814"/>
                    <a:pt x="4982" y="2801"/>
                  </a:cubicBezTo>
                  <a:cubicBezTo>
                    <a:pt x="5010" y="2788"/>
                    <a:pt x="5019" y="2766"/>
                    <a:pt x="5023" y="2742"/>
                  </a:cubicBezTo>
                  <a:cubicBezTo>
                    <a:pt x="5027" y="2718"/>
                    <a:pt x="5043" y="2725"/>
                    <a:pt x="5062" y="2725"/>
                  </a:cubicBezTo>
                  <a:cubicBezTo>
                    <a:pt x="5082" y="2725"/>
                    <a:pt x="5106" y="2735"/>
                    <a:pt x="5126" y="2703"/>
                  </a:cubicBezTo>
                  <a:cubicBezTo>
                    <a:pt x="5145" y="2672"/>
                    <a:pt x="5167" y="2711"/>
                    <a:pt x="5209" y="2714"/>
                  </a:cubicBezTo>
                  <a:cubicBezTo>
                    <a:pt x="5250" y="2718"/>
                    <a:pt x="5231" y="2631"/>
                    <a:pt x="5237" y="2614"/>
                  </a:cubicBezTo>
                  <a:cubicBezTo>
                    <a:pt x="5244" y="2598"/>
                    <a:pt x="5272" y="2614"/>
                    <a:pt x="5287" y="2623"/>
                  </a:cubicBezTo>
                  <a:cubicBezTo>
                    <a:pt x="5303" y="2633"/>
                    <a:pt x="5322" y="2620"/>
                    <a:pt x="5344" y="2614"/>
                  </a:cubicBezTo>
                  <a:cubicBezTo>
                    <a:pt x="5366" y="2609"/>
                    <a:pt x="5386" y="2590"/>
                    <a:pt x="5386" y="2559"/>
                  </a:cubicBezTo>
                  <a:cubicBezTo>
                    <a:pt x="5386" y="2527"/>
                    <a:pt x="5407" y="2536"/>
                    <a:pt x="5442" y="2514"/>
                  </a:cubicBezTo>
                  <a:cubicBezTo>
                    <a:pt x="5477" y="2492"/>
                    <a:pt x="5464" y="2468"/>
                    <a:pt x="5460" y="2444"/>
                  </a:cubicBezTo>
                  <a:cubicBezTo>
                    <a:pt x="5455" y="2420"/>
                    <a:pt x="5427" y="2440"/>
                    <a:pt x="5407" y="2431"/>
                  </a:cubicBezTo>
                  <a:cubicBezTo>
                    <a:pt x="5388" y="2422"/>
                    <a:pt x="5410" y="2368"/>
                    <a:pt x="5397" y="2338"/>
                  </a:cubicBezTo>
                  <a:cubicBezTo>
                    <a:pt x="5383" y="2308"/>
                    <a:pt x="5357" y="2303"/>
                    <a:pt x="5353" y="2268"/>
                  </a:cubicBezTo>
                  <a:cubicBezTo>
                    <a:pt x="5348" y="2232"/>
                    <a:pt x="5296" y="2223"/>
                    <a:pt x="5289" y="2194"/>
                  </a:cubicBezTo>
                  <a:cubicBezTo>
                    <a:pt x="5283" y="2164"/>
                    <a:pt x="5248" y="2194"/>
                    <a:pt x="5237" y="2216"/>
                  </a:cubicBezTo>
                  <a:cubicBezTo>
                    <a:pt x="5226" y="2238"/>
                    <a:pt x="5191" y="2245"/>
                    <a:pt x="5156" y="2270"/>
                  </a:cubicBezTo>
                  <a:cubicBezTo>
                    <a:pt x="5121" y="2294"/>
                    <a:pt x="5117" y="2270"/>
                    <a:pt x="5110" y="2236"/>
                  </a:cubicBezTo>
                  <a:cubicBezTo>
                    <a:pt x="5104" y="2203"/>
                    <a:pt x="5075" y="2199"/>
                    <a:pt x="5065" y="2179"/>
                  </a:cubicBezTo>
                  <a:cubicBezTo>
                    <a:pt x="5054" y="2158"/>
                    <a:pt x="5043" y="2149"/>
                    <a:pt x="5032" y="2121"/>
                  </a:cubicBezTo>
                  <a:cubicBezTo>
                    <a:pt x="5021" y="2093"/>
                    <a:pt x="5060" y="2042"/>
                    <a:pt x="5062" y="2017"/>
                  </a:cubicBezTo>
                  <a:cubicBezTo>
                    <a:pt x="5065" y="1993"/>
                    <a:pt x="5043" y="1990"/>
                    <a:pt x="5019" y="1979"/>
                  </a:cubicBezTo>
                  <a:cubicBezTo>
                    <a:pt x="4995" y="1967"/>
                    <a:pt x="4992" y="1967"/>
                    <a:pt x="4988" y="1940"/>
                  </a:cubicBezTo>
                  <a:cubicBezTo>
                    <a:pt x="4984" y="1912"/>
                    <a:pt x="4955" y="1938"/>
                    <a:pt x="4920" y="1927"/>
                  </a:cubicBezTo>
                  <a:cubicBezTo>
                    <a:pt x="4885" y="1916"/>
                    <a:pt x="4940" y="1862"/>
                    <a:pt x="4949" y="1847"/>
                  </a:cubicBezTo>
                  <a:cubicBezTo>
                    <a:pt x="4958" y="1832"/>
                    <a:pt x="4975" y="1858"/>
                    <a:pt x="5001" y="1871"/>
                  </a:cubicBezTo>
                  <a:cubicBezTo>
                    <a:pt x="5027" y="1884"/>
                    <a:pt x="5025" y="1877"/>
                    <a:pt x="5045" y="1858"/>
                  </a:cubicBezTo>
                  <a:cubicBezTo>
                    <a:pt x="5065" y="1840"/>
                    <a:pt x="5062" y="1866"/>
                    <a:pt x="5106" y="1890"/>
                  </a:cubicBezTo>
                  <a:cubicBezTo>
                    <a:pt x="5150" y="1914"/>
                    <a:pt x="5132" y="1849"/>
                    <a:pt x="5130" y="1815"/>
                  </a:cubicBezTo>
                  <a:cubicBezTo>
                    <a:pt x="5128" y="1782"/>
                    <a:pt x="5156" y="1790"/>
                    <a:pt x="5172" y="1765"/>
                  </a:cubicBezTo>
                  <a:cubicBezTo>
                    <a:pt x="5187" y="1741"/>
                    <a:pt x="5152" y="1741"/>
                    <a:pt x="5137" y="1727"/>
                  </a:cubicBezTo>
                  <a:cubicBezTo>
                    <a:pt x="5121" y="1712"/>
                    <a:pt x="5132" y="1684"/>
                    <a:pt x="5139" y="1662"/>
                  </a:cubicBezTo>
                  <a:cubicBezTo>
                    <a:pt x="5145" y="1639"/>
                    <a:pt x="5200" y="1645"/>
                    <a:pt x="5222" y="1638"/>
                  </a:cubicBezTo>
                  <a:cubicBezTo>
                    <a:pt x="5244" y="1630"/>
                    <a:pt x="5252" y="1608"/>
                    <a:pt x="5252" y="1591"/>
                  </a:cubicBezTo>
                  <a:cubicBezTo>
                    <a:pt x="5252" y="1575"/>
                    <a:pt x="5246" y="1576"/>
                    <a:pt x="5215" y="1595"/>
                  </a:cubicBezTo>
                  <a:cubicBezTo>
                    <a:pt x="5185" y="1613"/>
                    <a:pt x="5178" y="1602"/>
                    <a:pt x="5130" y="1593"/>
                  </a:cubicBezTo>
                  <a:cubicBezTo>
                    <a:pt x="5082" y="1584"/>
                    <a:pt x="5084" y="1576"/>
                    <a:pt x="5067" y="1562"/>
                  </a:cubicBezTo>
                  <a:cubicBezTo>
                    <a:pt x="5049" y="1547"/>
                    <a:pt x="5006" y="1528"/>
                    <a:pt x="4988" y="1508"/>
                  </a:cubicBezTo>
                  <a:cubicBezTo>
                    <a:pt x="4971" y="1487"/>
                    <a:pt x="4990" y="1445"/>
                    <a:pt x="5014" y="1426"/>
                  </a:cubicBezTo>
                  <a:cubicBezTo>
                    <a:pt x="5038" y="1408"/>
                    <a:pt x="5056" y="1378"/>
                    <a:pt x="5075" y="1347"/>
                  </a:cubicBezTo>
                  <a:cubicBezTo>
                    <a:pt x="5095" y="1315"/>
                    <a:pt x="5145" y="1267"/>
                    <a:pt x="5180" y="1228"/>
                  </a:cubicBezTo>
                  <a:cubicBezTo>
                    <a:pt x="5215" y="1189"/>
                    <a:pt x="5217" y="1161"/>
                    <a:pt x="5244" y="1132"/>
                  </a:cubicBezTo>
                  <a:cubicBezTo>
                    <a:pt x="5270" y="1102"/>
                    <a:pt x="5263" y="1146"/>
                    <a:pt x="5270" y="1172"/>
                  </a:cubicBezTo>
                  <a:cubicBezTo>
                    <a:pt x="5276" y="1198"/>
                    <a:pt x="5298" y="1208"/>
                    <a:pt x="5320" y="1219"/>
                  </a:cubicBezTo>
                  <a:cubicBezTo>
                    <a:pt x="5342" y="1230"/>
                    <a:pt x="5335" y="1172"/>
                    <a:pt x="5320" y="1152"/>
                  </a:cubicBezTo>
                  <a:cubicBezTo>
                    <a:pt x="5305" y="1132"/>
                    <a:pt x="5309" y="1096"/>
                    <a:pt x="5305" y="1067"/>
                  </a:cubicBezTo>
                  <a:cubicBezTo>
                    <a:pt x="5300" y="1037"/>
                    <a:pt x="5320" y="1006"/>
                    <a:pt x="5320" y="982"/>
                  </a:cubicBezTo>
                  <a:cubicBezTo>
                    <a:pt x="5320" y="957"/>
                    <a:pt x="5342" y="950"/>
                    <a:pt x="5370" y="932"/>
                  </a:cubicBezTo>
                  <a:cubicBezTo>
                    <a:pt x="5399" y="913"/>
                    <a:pt x="5388" y="839"/>
                    <a:pt x="5364" y="811"/>
                  </a:cubicBezTo>
                  <a:cubicBezTo>
                    <a:pt x="5340" y="783"/>
                    <a:pt x="5351" y="737"/>
                    <a:pt x="5346" y="694"/>
                  </a:cubicBezTo>
                  <a:cubicBezTo>
                    <a:pt x="5342" y="652"/>
                    <a:pt x="5366" y="605"/>
                    <a:pt x="5379" y="587"/>
                  </a:cubicBezTo>
                  <a:cubicBezTo>
                    <a:pt x="5392" y="568"/>
                    <a:pt x="5407" y="539"/>
                    <a:pt x="5390" y="511"/>
                  </a:cubicBezTo>
                  <a:cubicBezTo>
                    <a:pt x="5372" y="483"/>
                    <a:pt x="5421" y="465"/>
                    <a:pt x="5418" y="437"/>
                  </a:cubicBezTo>
                  <a:cubicBezTo>
                    <a:pt x="5416" y="409"/>
                    <a:pt x="5370" y="400"/>
                    <a:pt x="5329" y="368"/>
                  </a:cubicBezTo>
                  <a:cubicBezTo>
                    <a:pt x="5287" y="337"/>
                    <a:pt x="5314" y="322"/>
                    <a:pt x="5248" y="316"/>
                  </a:cubicBezTo>
                  <a:cubicBezTo>
                    <a:pt x="5182" y="311"/>
                    <a:pt x="5189" y="366"/>
                    <a:pt x="5150" y="405"/>
                  </a:cubicBezTo>
                  <a:cubicBezTo>
                    <a:pt x="5110" y="444"/>
                    <a:pt x="5084" y="427"/>
                    <a:pt x="5032" y="439"/>
                  </a:cubicBezTo>
                  <a:cubicBezTo>
                    <a:pt x="4979" y="450"/>
                    <a:pt x="4914" y="472"/>
                    <a:pt x="4861" y="466"/>
                  </a:cubicBezTo>
                  <a:cubicBezTo>
                    <a:pt x="4809" y="461"/>
                    <a:pt x="4783" y="422"/>
                    <a:pt x="4776" y="389"/>
                  </a:cubicBezTo>
                  <a:cubicBezTo>
                    <a:pt x="4770" y="355"/>
                    <a:pt x="4757" y="316"/>
                    <a:pt x="4757" y="266"/>
                  </a:cubicBezTo>
                  <a:cubicBezTo>
                    <a:pt x="4757" y="216"/>
                    <a:pt x="4743" y="238"/>
                    <a:pt x="4717" y="238"/>
                  </a:cubicBezTo>
                  <a:cubicBezTo>
                    <a:pt x="4691" y="238"/>
                    <a:pt x="4684" y="227"/>
                    <a:pt x="4665" y="199"/>
                  </a:cubicBezTo>
                  <a:cubicBezTo>
                    <a:pt x="4645" y="172"/>
                    <a:pt x="4619" y="199"/>
                    <a:pt x="4619" y="233"/>
                  </a:cubicBezTo>
                  <a:cubicBezTo>
                    <a:pt x="4619" y="266"/>
                    <a:pt x="4599" y="283"/>
                    <a:pt x="4573" y="250"/>
                  </a:cubicBezTo>
                  <a:cubicBezTo>
                    <a:pt x="4547" y="216"/>
                    <a:pt x="4540" y="227"/>
                    <a:pt x="4475" y="216"/>
                  </a:cubicBezTo>
                  <a:cubicBezTo>
                    <a:pt x="4409" y="205"/>
                    <a:pt x="4475" y="149"/>
                    <a:pt x="4508" y="111"/>
                  </a:cubicBezTo>
                  <a:cubicBezTo>
                    <a:pt x="4540" y="72"/>
                    <a:pt x="4514" y="61"/>
                    <a:pt x="4475" y="33"/>
                  </a:cubicBezTo>
                  <a:cubicBezTo>
                    <a:pt x="4464" y="25"/>
                    <a:pt x="4454" y="13"/>
                    <a:pt x="4445" y="0"/>
                  </a:cubicBezTo>
                  <a:cubicBezTo>
                    <a:pt x="4418" y="4"/>
                    <a:pt x="4389" y="5"/>
                    <a:pt x="4375" y="22"/>
                  </a:cubicBezTo>
                  <a:cubicBezTo>
                    <a:pt x="4355" y="44"/>
                    <a:pt x="4301" y="126"/>
                    <a:pt x="4280" y="147"/>
                  </a:cubicBezTo>
                  <a:cubicBezTo>
                    <a:pt x="4259" y="168"/>
                    <a:pt x="4231" y="179"/>
                    <a:pt x="4242" y="201"/>
                  </a:cubicBezTo>
                  <a:cubicBezTo>
                    <a:pt x="4254" y="223"/>
                    <a:pt x="4270" y="241"/>
                    <a:pt x="4291" y="226"/>
                  </a:cubicBezTo>
                  <a:cubicBezTo>
                    <a:pt x="4313" y="211"/>
                    <a:pt x="4360" y="198"/>
                    <a:pt x="4370" y="226"/>
                  </a:cubicBezTo>
                  <a:cubicBezTo>
                    <a:pt x="4380" y="254"/>
                    <a:pt x="4370" y="248"/>
                    <a:pt x="4372" y="269"/>
                  </a:cubicBezTo>
                  <a:cubicBezTo>
                    <a:pt x="4373" y="290"/>
                    <a:pt x="4399" y="291"/>
                    <a:pt x="4408" y="315"/>
                  </a:cubicBezTo>
                  <a:cubicBezTo>
                    <a:pt x="4416" y="338"/>
                    <a:pt x="4409" y="376"/>
                    <a:pt x="4396" y="393"/>
                  </a:cubicBezTo>
                  <a:cubicBezTo>
                    <a:pt x="4383" y="409"/>
                    <a:pt x="4332" y="437"/>
                    <a:pt x="4319" y="465"/>
                  </a:cubicBezTo>
                  <a:cubicBezTo>
                    <a:pt x="4306" y="493"/>
                    <a:pt x="4301" y="528"/>
                    <a:pt x="4303" y="541"/>
                  </a:cubicBezTo>
                  <a:cubicBezTo>
                    <a:pt x="4304" y="555"/>
                    <a:pt x="4303" y="565"/>
                    <a:pt x="4288" y="573"/>
                  </a:cubicBezTo>
                  <a:cubicBezTo>
                    <a:pt x="4273" y="582"/>
                    <a:pt x="4270" y="594"/>
                    <a:pt x="4277" y="615"/>
                  </a:cubicBezTo>
                  <a:cubicBezTo>
                    <a:pt x="4283" y="636"/>
                    <a:pt x="4277" y="644"/>
                    <a:pt x="4264" y="655"/>
                  </a:cubicBezTo>
                  <a:cubicBezTo>
                    <a:pt x="4250" y="667"/>
                    <a:pt x="4249" y="673"/>
                    <a:pt x="4254" y="696"/>
                  </a:cubicBezTo>
                  <a:cubicBezTo>
                    <a:pt x="4259" y="718"/>
                    <a:pt x="4254" y="730"/>
                    <a:pt x="4239" y="747"/>
                  </a:cubicBezTo>
                  <a:cubicBezTo>
                    <a:pt x="4224" y="764"/>
                    <a:pt x="4209" y="780"/>
                    <a:pt x="4211" y="799"/>
                  </a:cubicBezTo>
                  <a:cubicBezTo>
                    <a:pt x="4213" y="817"/>
                    <a:pt x="4205" y="826"/>
                    <a:pt x="4218" y="837"/>
                  </a:cubicBezTo>
                  <a:cubicBezTo>
                    <a:pt x="4231" y="849"/>
                    <a:pt x="4249" y="840"/>
                    <a:pt x="4252" y="867"/>
                  </a:cubicBezTo>
                  <a:cubicBezTo>
                    <a:pt x="4255" y="893"/>
                    <a:pt x="4247" y="918"/>
                    <a:pt x="4223" y="928"/>
                  </a:cubicBezTo>
                  <a:cubicBezTo>
                    <a:pt x="4198" y="938"/>
                    <a:pt x="4162" y="938"/>
                    <a:pt x="4144" y="957"/>
                  </a:cubicBezTo>
                  <a:cubicBezTo>
                    <a:pt x="4126" y="976"/>
                    <a:pt x="4069" y="1024"/>
                    <a:pt x="4047" y="1047"/>
                  </a:cubicBezTo>
                  <a:cubicBezTo>
                    <a:pt x="4026" y="1071"/>
                    <a:pt x="4011" y="1111"/>
                    <a:pt x="3957" y="1090"/>
                  </a:cubicBezTo>
                  <a:cubicBezTo>
                    <a:pt x="3903" y="1070"/>
                    <a:pt x="3938" y="1056"/>
                    <a:pt x="3888" y="1058"/>
                  </a:cubicBezTo>
                  <a:cubicBezTo>
                    <a:pt x="3850" y="1061"/>
                    <a:pt x="3806" y="1053"/>
                    <a:pt x="3777" y="1036"/>
                  </a:cubicBezTo>
                  <a:cubicBezTo>
                    <a:pt x="3771" y="1061"/>
                    <a:pt x="3765" y="1086"/>
                    <a:pt x="3764" y="1100"/>
                  </a:cubicBezTo>
                  <a:cubicBezTo>
                    <a:pt x="3761" y="1134"/>
                    <a:pt x="3738" y="1181"/>
                    <a:pt x="3725" y="1225"/>
                  </a:cubicBezTo>
                  <a:cubicBezTo>
                    <a:pt x="3711" y="1270"/>
                    <a:pt x="3705" y="1298"/>
                    <a:pt x="3695" y="1339"/>
                  </a:cubicBezTo>
                  <a:cubicBezTo>
                    <a:pt x="3685" y="1381"/>
                    <a:pt x="3675" y="1384"/>
                    <a:pt x="3675" y="1423"/>
                  </a:cubicBezTo>
                  <a:cubicBezTo>
                    <a:pt x="3675" y="1462"/>
                    <a:pt x="3666" y="1462"/>
                    <a:pt x="3636" y="1459"/>
                  </a:cubicBezTo>
                  <a:cubicBezTo>
                    <a:pt x="3607" y="1456"/>
                    <a:pt x="3623" y="1487"/>
                    <a:pt x="3630" y="1506"/>
                  </a:cubicBezTo>
                  <a:cubicBezTo>
                    <a:pt x="3636" y="1525"/>
                    <a:pt x="3649" y="1550"/>
                    <a:pt x="3682" y="1581"/>
                  </a:cubicBezTo>
                  <a:cubicBezTo>
                    <a:pt x="3715" y="1612"/>
                    <a:pt x="3725" y="1584"/>
                    <a:pt x="3751" y="1559"/>
                  </a:cubicBezTo>
                  <a:cubicBezTo>
                    <a:pt x="3777" y="1534"/>
                    <a:pt x="3787" y="1537"/>
                    <a:pt x="3810" y="1545"/>
                  </a:cubicBezTo>
                  <a:cubicBezTo>
                    <a:pt x="3833" y="1553"/>
                    <a:pt x="3872" y="1523"/>
                    <a:pt x="3892" y="1520"/>
                  </a:cubicBezTo>
                  <a:cubicBezTo>
                    <a:pt x="3911" y="1517"/>
                    <a:pt x="3951" y="1545"/>
                    <a:pt x="3970" y="1564"/>
                  </a:cubicBezTo>
                  <a:cubicBezTo>
                    <a:pt x="3990" y="1584"/>
                    <a:pt x="4016" y="1564"/>
                    <a:pt x="4016" y="1553"/>
                  </a:cubicBezTo>
                  <a:cubicBezTo>
                    <a:pt x="4016" y="1542"/>
                    <a:pt x="4042" y="1492"/>
                    <a:pt x="4055" y="1467"/>
                  </a:cubicBezTo>
                  <a:cubicBezTo>
                    <a:pt x="4069" y="1442"/>
                    <a:pt x="4101" y="1453"/>
                    <a:pt x="4134" y="1445"/>
                  </a:cubicBezTo>
                  <a:cubicBezTo>
                    <a:pt x="4167" y="1437"/>
                    <a:pt x="4213" y="1450"/>
                    <a:pt x="4223" y="1467"/>
                  </a:cubicBezTo>
                  <a:cubicBezTo>
                    <a:pt x="4232" y="1484"/>
                    <a:pt x="4291" y="1500"/>
                    <a:pt x="4314" y="1498"/>
                  </a:cubicBezTo>
                  <a:cubicBezTo>
                    <a:pt x="4337" y="1495"/>
                    <a:pt x="4344" y="1523"/>
                    <a:pt x="4344" y="1542"/>
                  </a:cubicBezTo>
                  <a:cubicBezTo>
                    <a:pt x="4344" y="1562"/>
                    <a:pt x="4399" y="1564"/>
                    <a:pt x="4439" y="1592"/>
                  </a:cubicBezTo>
                  <a:cubicBezTo>
                    <a:pt x="4478" y="1620"/>
                    <a:pt x="4481" y="1637"/>
                    <a:pt x="4511" y="1659"/>
                  </a:cubicBezTo>
                  <a:cubicBezTo>
                    <a:pt x="4540" y="1681"/>
                    <a:pt x="4544" y="1717"/>
                    <a:pt x="4527" y="1748"/>
                  </a:cubicBezTo>
                  <a:cubicBezTo>
                    <a:pt x="4511" y="1778"/>
                    <a:pt x="4491" y="1778"/>
                    <a:pt x="4429" y="1778"/>
                  </a:cubicBezTo>
                  <a:cubicBezTo>
                    <a:pt x="4367" y="1778"/>
                    <a:pt x="4373" y="1778"/>
                    <a:pt x="4360" y="1762"/>
                  </a:cubicBezTo>
                  <a:cubicBezTo>
                    <a:pt x="4347" y="1745"/>
                    <a:pt x="4311" y="1773"/>
                    <a:pt x="4311" y="1773"/>
                  </a:cubicBezTo>
                  <a:cubicBezTo>
                    <a:pt x="4311" y="1773"/>
                    <a:pt x="4282" y="1776"/>
                    <a:pt x="4229" y="1767"/>
                  </a:cubicBezTo>
                  <a:cubicBezTo>
                    <a:pt x="4177" y="1759"/>
                    <a:pt x="4183" y="1795"/>
                    <a:pt x="4147" y="1826"/>
                  </a:cubicBezTo>
                  <a:cubicBezTo>
                    <a:pt x="4111" y="1856"/>
                    <a:pt x="4114" y="1853"/>
                    <a:pt x="4108" y="1831"/>
                  </a:cubicBezTo>
                  <a:cubicBezTo>
                    <a:pt x="4101" y="1809"/>
                    <a:pt x="4055" y="1840"/>
                    <a:pt x="4052" y="1879"/>
                  </a:cubicBezTo>
                  <a:cubicBezTo>
                    <a:pt x="4049" y="1917"/>
                    <a:pt x="4036" y="1898"/>
                    <a:pt x="3980" y="1898"/>
                  </a:cubicBezTo>
                  <a:cubicBezTo>
                    <a:pt x="3924" y="1898"/>
                    <a:pt x="3977" y="1920"/>
                    <a:pt x="3918" y="1954"/>
                  </a:cubicBezTo>
                  <a:cubicBezTo>
                    <a:pt x="3859" y="1987"/>
                    <a:pt x="3852" y="2023"/>
                    <a:pt x="3865" y="2051"/>
                  </a:cubicBezTo>
                  <a:cubicBezTo>
                    <a:pt x="3879" y="2079"/>
                    <a:pt x="3885" y="2081"/>
                    <a:pt x="3843" y="2098"/>
                  </a:cubicBezTo>
                  <a:cubicBezTo>
                    <a:pt x="3800" y="2115"/>
                    <a:pt x="3813" y="2143"/>
                    <a:pt x="3748" y="2179"/>
                  </a:cubicBezTo>
                  <a:cubicBezTo>
                    <a:pt x="3682" y="2215"/>
                    <a:pt x="3646" y="2201"/>
                    <a:pt x="3594" y="2198"/>
                  </a:cubicBezTo>
                  <a:cubicBezTo>
                    <a:pt x="3541" y="2195"/>
                    <a:pt x="3551" y="2234"/>
                    <a:pt x="3518" y="2268"/>
                  </a:cubicBezTo>
                  <a:cubicBezTo>
                    <a:pt x="3485" y="2301"/>
                    <a:pt x="3505" y="2315"/>
                    <a:pt x="3453" y="2332"/>
                  </a:cubicBezTo>
                  <a:cubicBezTo>
                    <a:pt x="3400" y="2348"/>
                    <a:pt x="3410" y="2368"/>
                    <a:pt x="3361" y="2387"/>
                  </a:cubicBezTo>
                  <a:cubicBezTo>
                    <a:pt x="3312" y="2407"/>
                    <a:pt x="3266" y="2398"/>
                    <a:pt x="3227" y="2393"/>
                  </a:cubicBezTo>
                  <a:cubicBezTo>
                    <a:pt x="3187" y="2387"/>
                    <a:pt x="3174" y="2387"/>
                    <a:pt x="3148" y="2357"/>
                  </a:cubicBezTo>
                  <a:cubicBezTo>
                    <a:pt x="3122" y="2326"/>
                    <a:pt x="3105" y="2343"/>
                    <a:pt x="3060" y="2343"/>
                  </a:cubicBezTo>
                  <a:cubicBezTo>
                    <a:pt x="3014" y="2343"/>
                    <a:pt x="2991" y="2373"/>
                    <a:pt x="2981" y="2401"/>
                  </a:cubicBezTo>
                  <a:cubicBezTo>
                    <a:pt x="2971" y="2429"/>
                    <a:pt x="2965" y="2457"/>
                    <a:pt x="2945" y="2498"/>
                  </a:cubicBezTo>
                  <a:cubicBezTo>
                    <a:pt x="2925" y="2540"/>
                    <a:pt x="2945" y="2529"/>
                    <a:pt x="2961" y="2571"/>
                  </a:cubicBezTo>
                  <a:cubicBezTo>
                    <a:pt x="2978" y="2612"/>
                    <a:pt x="3004" y="2601"/>
                    <a:pt x="3037" y="2623"/>
                  </a:cubicBezTo>
                  <a:cubicBezTo>
                    <a:pt x="3069" y="2646"/>
                    <a:pt x="3073" y="2654"/>
                    <a:pt x="3063" y="2682"/>
                  </a:cubicBezTo>
                  <a:cubicBezTo>
                    <a:pt x="3053" y="2710"/>
                    <a:pt x="3007" y="2729"/>
                    <a:pt x="2974" y="2749"/>
                  </a:cubicBezTo>
                  <a:cubicBezTo>
                    <a:pt x="2942" y="2768"/>
                    <a:pt x="2915" y="2785"/>
                    <a:pt x="2883" y="2807"/>
                  </a:cubicBezTo>
                  <a:cubicBezTo>
                    <a:pt x="2850" y="2829"/>
                    <a:pt x="2850" y="2865"/>
                    <a:pt x="2804" y="2921"/>
                  </a:cubicBezTo>
                  <a:cubicBezTo>
                    <a:pt x="2758" y="2977"/>
                    <a:pt x="2758" y="2982"/>
                    <a:pt x="2702" y="2993"/>
                  </a:cubicBezTo>
                  <a:cubicBezTo>
                    <a:pt x="2647" y="3004"/>
                    <a:pt x="2657" y="3007"/>
                    <a:pt x="2614" y="3038"/>
                  </a:cubicBezTo>
                  <a:cubicBezTo>
                    <a:pt x="2571" y="3068"/>
                    <a:pt x="2529" y="3049"/>
                    <a:pt x="2483" y="3068"/>
                  </a:cubicBezTo>
                  <a:cubicBezTo>
                    <a:pt x="2437" y="3088"/>
                    <a:pt x="2414" y="3079"/>
                    <a:pt x="2381" y="3068"/>
                  </a:cubicBezTo>
                  <a:cubicBezTo>
                    <a:pt x="2349" y="3057"/>
                    <a:pt x="2332" y="3071"/>
                    <a:pt x="2306" y="3079"/>
                  </a:cubicBezTo>
                  <a:cubicBezTo>
                    <a:pt x="2280" y="3088"/>
                    <a:pt x="2234" y="3091"/>
                    <a:pt x="2178" y="3079"/>
                  </a:cubicBezTo>
                  <a:cubicBezTo>
                    <a:pt x="2123" y="3068"/>
                    <a:pt x="2149" y="3082"/>
                    <a:pt x="2116" y="3104"/>
                  </a:cubicBezTo>
                  <a:cubicBezTo>
                    <a:pt x="2083" y="3127"/>
                    <a:pt x="2070" y="3124"/>
                    <a:pt x="1992" y="3135"/>
                  </a:cubicBezTo>
                  <a:cubicBezTo>
                    <a:pt x="1913" y="3146"/>
                    <a:pt x="1824" y="3213"/>
                    <a:pt x="1756" y="3241"/>
                  </a:cubicBezTo>
                  <a:cubicBezTo>
                    <a:pt x="1687" y="3268"/>
                    <a:pt x="1713" y="3280"/>
                    <a:pt x="1661" y="3327"/>
                  </a:cubicBezTo>
                  <a:cubicBezTo>
                    <a:pt x="1608" y="3374"/>
                    <a:pt x="1592" y="3332"/>
                    <a:pt x="1553" y="3324"/>
                  </a:cubicBezTo>
                  <a:cubicBezTo>
                    <a:pt x="1513" y="3316"/>
                    <a:pt x="1543" y="3299"/>
                    <a:pt x="1536" y="3260"/>
                  </a:cubicBezTo>
                  <a:cubicBezTo>
                    <a:pt x="1530" y="3221"/>
                    <a:pt x="1494" y="3257"/>
                    <a:pt x="1467" y="3271"/>
                  </a:cubicBezTo>
                  <a:cubicBezTo>
                    <a:pt x="1441" y="3285"/>
                    <a:pt x="1405" y="3280"/>
                    <a:pt x="1372" y="3280"/>
                  </a:cubicBezTo>
                  <a:cubicBezTo>
                    <a:pt x="1340" y="3280"/>
                    <a:pt x="1245" y="3243"/>
                    <a:pt x="1215" y="3229"/>
                  </a:cubicBezTo>
                  <a:cubicBezTo>
                    <a:pt x="1186" y="3216"/>
                    <a:pt x="1123" y="3210"/>
                    <a:pt x="1051" y="3191"/>
                  </a:cubicBezTo>
                  <a:cubicBezTo>
                    <a:pt x="979" y="3171"/>
                    <a:pt x="1025" y="3152"/>
                    <a:pt x="989" y="3118"/>
                  </a:cubicBezTo>
                  <a:cubicBezTo>
                    <a:pt x="953" y="3085"/>
                    <a:pt x="907" y="3096"/>
                    <a:pt x="861" y="3093"/>
                  </a:cubicBezTo>
                  <a:cubicBezTo>
                    <a:pt x="815" y="3091"/>
                    <a:pt x="799" y="3091"/>
                    <a:pt x="753" y="3085"/>
                  </a:cubicBezTo>
                  <a:cubicBezTo>
                    <a:pt x="707" y="3079"/>
                    <a:pt x="707" y="3074"/>
                    <a:pt x="648" y="3057"/>
                  </a:cubicBezTo>
                  <a:cubicBezTo>
                    <a:pt x="589" y="3040"/>
                    <a:pt x="543" y="3071"/>
                    <a:pt x="491" y="3088"/>
                  </a:cubicBezTo>
                  <a:cubicBezTo>
                    <a:pt x="439" y="3104"/>
                    <a:pt x="435" y="3085"/>
                    <a:pt x="380" y="3082"/>
                  </a:cubicBezTo>
                  <a:cubicBezTo>
                    <a:pt x="324" y="3079"/>
                    <a:pt x="294" y="3077"/>
                    <a:pt x="245" y="3071"/>
                  </a:cubicBezTo>
                  <a:cubicBezTo>
                    <a:pt x="196" y="3065"/>
                    <a:pt x="173" y="3071"/>
                    <a:pt x="137" y="3043"/>
                  </a:cubicBezTo>
                  <a:cubicBezTo>
                    <a:pt x="101" y="3015"/>
                    <a:pt x="82" y="3049"/>
                    <a:pt x="59" y="3054"/>
                  </a:cubicBezTo>
                  <a:cubicBezTo>
                    <a:pt x="45" y="3058"/>
                    <a:pt x="34" y="3057"/>
                    <a:pt x="18" y="3050"/>
                  </a:cubicBezTo>
                  <a:cubicBezTo>
                    <a:pt x="19" y="3100"/>
                    <a:pt x="34" y="3164"/>
                    <a:pt x="43" y="3189"/>
                  </a:cubicBezTo>
                  <a:cubicBezTo>
                    <a:pt x="56" y="3222"/>
                    <a:pt x="52" y="3241"/>
                    <a:pt x="26" y="327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9" name="Freeform 13">
              <a:extLst>
                <a:ext uri="{FF2B5EF4-FFF2-40B4-BE49-F238E27FC236}">
                  <a16:creationId xmlns:a16="http://schemas.microsoft.com/office/drawing/2014/main" id="{78C93BEC-7741-B642-8110-5881B140BC98}"/>
                </a:ext>
              </a:extLst>
            </p:cNvPr>
            <p:cNvSpPr>
              <a:spLocks/>
            </p:cNvSpPr>
            <p:nvPr/>
          </p:nvSpPr>
          <p:spPr bwMode="auto">
            <a:xfrm>
              <a:off x="3796" y="3407"/>
              <a:ext cx="875" cy="659"/>
            </a:xfrm>
            <a:custGeom>
              <a:avLst/>
              <a:gdLst>
                <a:gd name="T0" fmla="*/ 1778 w 1889"/>
                <a:gd name="T1" fmla="*/ 152 h 1423"/>
                <a:gd name="T2" fmla="*/ 1673 w 1889"/>
                <a:gd name="T3" fmla="*/ 115 h 1423"/>
                <a:gd name="T4" fmla="*/ 1507 w 1889"/>
                <a:gd name="T5" fmla="*/ 82 h 1423"/>
                <a:gd name="T6" fmla="*/ 1385 w 1889"/>
                <a:gd name="T7" fmla="*/ 134 h 1423"/>
                <a:gd name="T8" fmla="*/ 1127 w 1889"/>
                <a:gd name="T9" fmla="*/ 215 h 1423"/>
                <a:gd name="T10" fmla="*/ 1210 w 1889"/>
                <a:gd name="T11" fmla="*/ 59 h 1423"/>
                <a:gd name="T12" fmla="*/ 1127 w 1889"/>
                <a:gd name="T13" fmla="*/ 22 h 1423"/>
                <a:gd name="T14" fmla="*/ 1012 w 1889"/>
                <a:gd name="T15" fmla="*/ 3 h 1423"/>
                <a:gd name="T16" fmla="*/ 861 w 1889"/>
                <a:gd name="T17" fmla="*/ 28 h 1423"/>
                <a:gd name="T18" fmla="*/ 758 w 1889"/>
                <a:gd name="T19" fmla="*/ 56 h 1423"/>
                <a:gd name="T20" fmla="*/ 686 w 1889"/>
                <a:gd name="T21" fmla="*/ 126 h 1423"/>
                <a:gd name="T22" fmla="*/ 570 w 1889"/>
                <a:gd name="T23" fmla="*/ 193 h 1423"/>
                <a:gd name="T24" fmla="*/ 520 w 1889"/>
                <a:gd name="T25" fmla="*/ 263 h 1423"/>
                <a:gd name="T26" fmla="*/ 536 w 1889"/>
                <a:gd name="T27" fmla="*/ 356 h 1423"/>
                <a:gd name="T28" fmla="*/ 444 w 1889"/>
                <a:gd name="T29" fmla="*/ 514 h 1423"/>
                <a:gd name="T30" fmla="*/ 383 w 1889"/>
                <a:gd name="T31" fmla="*/ 743 h 1423"/>
                <a:gd name="T32" fmla="*/ 267 w 1889"/>
                <a:gd name="T33" fmla="*/ 853 h 1423"/>
                <a:gd name="T34" fmla="*/ 190 w 1889"/>
                <a:gd name="T35" fmla="*/ 912 h 1423"/>
                <a:gd name="T36" fmla="*/ 83 w 1889"/>
                <a:gd name="T37" fmla="*/ 997 h 1423"/>
                <a:gd name="T38" fmla="*/ 29 w 1889"/>
                <a:gd name="T39" fmla="*/ 1064 h 1423"/>
                <a:gd name="T40" fmla="*/ 44 w 1889"/>
                <a:gd name="T41" fmla="*/ 1116 h 1423"/>
                <a:gd name="T42" fmla="*/ 22 w 1889"/>
                <a:gd name="T43" fmla="*/ 1223 h 1423"/>
                <a:gd name="T44" fmla="*/ 70 w 1889"/>
                <a:gd name="T45" fmla="*/ 1353 h 1423"/>
                <a:gd name="T46" fmla="*/ 254 w 1889"/>
                <a:gd name="T47" fmla="*/ 1375 h 1423"/>
                <a:gd name="T48" fmla="*/ 201 w 1889"/>
                <a:gd name="T49" fmla="*/ 1249 h 1423"/>
                <a:gd name="T50" fmla="*/ 232 w 1889"/>
                <a:gd name="T51" fmla="*/ 1157 h 1423"/>
                <a:gd name="T52" fmla="*/ 346 w 1889"/>
                <a:gd name="T53" fmla="*/ 1097 h 1423"/>
                <a:gd name="T54" fmla="*/ 564 w 1889"/>
                <a:gd name="T55" fmla="*/ 1019 h 1423"/>
                <a:gd name="T56" fmla="*/ 743 w 1889"/>
                <a:gd name="T57" fmla="*/ 971 h 1423"/>
                <a:gd name="T58" fmla="*/ 883 w 1889"/>
                <a:gd name="T59" fmla="*/ 897 h 1423"/>
                <a:gd name="T60" fmla="*/ 1014 w 1889"/>
                <a:gd name="T61" fmla="*/ 827 h 1423"/>
                <a:gd name="T62" fmla="*/ 979 w 1889"/>
                <a:gd name="T63" fmla="*/ 693 h 1423"/>
                <a:gd name="T64" fmla="*/ 1088 w 1889"/>
                <a:gd name="T65" fmla="*/ 730 h 1423"/>
                <a:gd name="T66" fmla="*/ 1237 w 1889"/>
                <a:gd name="T67" fmla="*/ 738 h 1423"/>
                <a:gd name="T68" fmla="*/ 1328 w 1889"/>
                <a:gd name="T69" fmla="*/ 686 h 1423"/>
                <a:gd name="T70" fmla="*/ 1473 w 1889"/>
                <a:gd name="T71" fmla="*/ 634 h 1423"/>
                <a:gd name="T72" fmla="*/ 1538 w 1889"/>
                <a:gd name="T73" fmla="*/ 597 h 1423"/>
                <a:gd name="T74" fmla="*/ 1748 w 1889"/>
                <a:gd name="T75" fmla="*/ 556 h 1423"/>
                <a:gd name="T76" fmla="*/ 1835 w 1889"/>
                <a:gd name="T77" fmla="*/ 423 h 1423"/>
                <a:gd name="T78" fmla="*/ 1839 w 1889"/>
                <a:gd name="T79" fmla="*/ 267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9" h="1423">
                  <a:moveTo>
                    <a:pt x="1839" y="267"/>
                  </a:moveTo>
                  <a:cubicBezTo>
                    <a:pt x="1844" y="211"/>
                    <a:pt x="1787" y="182"/>
                    <a:pt x="1778" y="152"/>
                  </a:cubicBezTo>
                  <a:cubicBezTo>
                    <a:pt x="1770" y="123"/>
                    <a:pt x="1765" y="100"/>
                    <a:pt x="1743" y="119"/>
                  </a:cubicBezTo>
                  <a:cubicBezTo>
                    <a:pt x="1722" y="137"/>
                    <a:pt x="1687" y="134"/>
                    <a:pt x="1673" y="115"/>
                  </a:cubicBezTo>
                  <a:cubicBezTo>
                    <a:pt x="1660" y="97"/>
                    <a:pt x="1639" y="78"/>
                    <a:pt x="1617" y="82"/>
                  </a:cubicBezTo>
                  <a:cubicBezTo>
                    <a:pt x="1595" y="85"/>
                    <a:pt x="1521" y="52"/>
                    <a:pt x="1507" y="82"/>
                  </a:cubicBezTo>
                  <a:cubicBezTo>
                    <a:pt x="1494" y="111"/>
                    <a:pt x="1521" y="189"/>
                    <a:pt x="1486" y="174"/>
                  </a:cubicBezTo>
                  <a:cubicBezTo>
                    <a:pt x="1451" y="160"/>
                    <a:pt x="1420" y="104"/>
                    <a:pt x="1385" y="134"/>
                  </a:cubicBezTo>
                  <a:cubicBezTo>
                    <a:pt x="1350" y="163"/>
                    <a:pt x="1298" y="152"/>
                    <a:pt x="1254" y="186"/>
                  </a:cubicBezTo>
                  <a:cubicBezTo>
                    <a:pt x="1210" y="219"/>
                    <a:pt x="1162" y="245"/>
                    <a:pt x="1127" y="215"/>
                  </a:cubicBezTo>
                  <a:cubicBezTo>
                    <a:pt x="1093" y="186"/>
                    <a:pt x="1084" y="152"/>
                    <a:pt x="1132" y="126"/>
                  </a:cubicBezTo>
                  <a:cubicBezTo>
                    <a:pt x="1180" y="100"/>
                    <a:pt x="1206" y="82"/>
                    <a:pt x="1210" y="59"/>
                  </a:cubicBezTo>
                  <a:cubicBezTo>
                    <a:pt x="1215" y="37"/>
                    <a:pt x="1206" y="22"/>
                    <a:pt x="1189" y="11"/>
                  </a:cubicBezTo>
                  <a:cubicBezTo>
                    <a:pt x="1171" y="0"/>
                    <a:pt x="1167" y="0"/>
                    <a:pt x="1127" y="22"/>
                  </a:cubicBezTo>
                  <a:cubicBezTo>
                    <a:pt x="1088" y="45"/>
                    <a:pt x="1044" y="52"/>
                    <a:pt x="1031" y="30"/>
                  </a:cubicBezTo>
                  <a:cubicBezTo>
                    <a:pt x="1026" y="22"/>
                    <a:pt x="1019" y="13"/>
                    <a:pt x="1012" y="3"/>
                  </a:cubicBezTo>
                  <a:cubicBezTo>
                    <a:pt x="983" y="24"/>
                    <a:pt x="958" y="34"/>
                    <a:pt x="929" y="45"/>
                  </a:cubicBezTo>
                  <a:cubicBezTo>
                    <a:pt x="892" y="58"/>
                    <a:pt x="887" y="41"/>
                    <a:pt x="861" y="28"/>
                  </a:cubicBezTo>
                  <a:cubicBezTo>
                    <a:pt x="835" y="15"/>
                    <a:pt x="839" y="6"/>
                    <a:pt x="819" y="8"/>
                  </a:cubicBezTo>
                  <a:cubicBezTo>
                    <a:pt x="800" y="9"/>
                    <a:pt x="791" y="41"/>
                    <a:pt x="758" y="56"/>
                  </a:cubicBezTo>
                  <a:cubicBezTo>
                    <a:pt x="726" y="71"/>
                    <a:pt x="780" y="80"/>
                    <a:pt x="765" y="132"/>
                  </a:cubicBezTo>
                  <a:cubicBezTo>
                    <a:pt x="750" y="184"/>
                    <a:pt x="741" y="152"/>
                    <a:pt x="686" y="126"/>
                  </a:cubicBezTo>
                  <a:cubicBezTo>
                    <a:pt x="632" y="100"/>
                    <a:pt x="610" y="119"/>
                    <a:pt x="575" y="132"/>
                  </a:cubicBezTo>
                  <a:cubicBezTo>
                    <a:pt x="540" y="145"/>
                    <a:pt x="560" y="163"/>
                    <a:pt x="570" y="193"/>
                  </a:cubicBezTo>
                  <a:cubicBezTo>
                    <a:pt x="581" y="223"/>
                    <a:pt x="573" y="221"/>
                    <a:pt x="553" y="223"/>
                  </a:cubicBezTo>
                  <a:cubicBezTo>
                    <a:pt x="503" y="226"/>
                    <a:pt x="529" y="234"/>
                    <a:pt x="520" y="263"/>
                  </a:cubicBezTo>
                  <a:cubicBezTo>
                    <a:pt x="512" y="293"/>
                    <a:pt x="538" y="289"/>
                    <a:pt x="549" y="313"/>
                  </a:cubicBezTo>
                  <a:cubicBezTo>
                    <a:pt x="560" y="337"/>
                    <a:pt x="557" y="343"/>
                    <a:pt x="536" y="356"/>
                  </a:cubicBezTo>
                  <a:cubicBezTo>
                    <a:pt x="514" y="369"/>
                    <a:pt x="522" y="391"/>
                    <a:pt x="520" y="432"/>
                  </a:cubicBezTo>
                  <a:cubicBezTo>
                    <a:pt x="518" y="473"/>
                    <a:pt x="498" y="462"/>
                    <a:pt x="444" y="514"/>
                  </a:cubicBezTo>
                  <a:cubicBezTo>
                    <a:pt x="389" y="565"/>
                    <a:pt x="411" y="636"/>
                    <a:pt x="422" y="669"/>
                  </a:cubicBezTo>
                  <a:cubicBezTo>
                    <a:pt x="433" y="703"/>
                    <a:pt x="407" y="714"/>
                    <a:pt x="383" y="743"/>
                  </a:cubicBezTo>
                  <a:cubicBezTo>
                    <a:pt x="359" y="773"/>
                    <a:pt x="297" y="797"/>
                    <a:pt x="276" y="804"/>
                  </a:cubicBezTo>
                  <a:cubicBezTo>
                    <a:pt x="254" y="812"/>
                    <a:pt x="252" y="830"/>
                    <a:pt x="267" y="853"/>
                  </a:cubicBezTo>
                  <a:cubicBezTo>
                    <a:pt x="282" y="875"/>
                    <a:pt x="267" y="875"/>
                    <a:pt x="256" y="899"/>
                  </a:cubicBezTo>
                  <a:cubicBezTo>
                    <a:pt x="245" y="923"/>
                    <a:pt x="223" y="929"/>
                    <a:pt x="190" y="912"/>
                  </a:cubicBezTo>
                  <a:cubicBezTo>
                    <a:pt x="158" y="895"/>
                    <a:pt x="173" y="925"/>
                    <a:pt x="173" y="968"/>
                  </a:cubicBezTo>
                  <a:cubicBezTo>
                    <a:pt x="173" y="1010"/>
                    <a:pt x="114" y="997"/>
                    <a:pt x="83" y="997"/>
                  </a:cubicBezTo>
                  <a:cubicBezTo>
                    <a:pt x="53" y="997"/>
                    <a:pt x="68" y="1006"/>
                    <a:pt x="68" y="1027"/>
                  </a:cubicBezTo>
                  <a:cubicBezTo>
                    <a:pt x="68" y="1047"/>
                    <a:pt x="51" y="1055"/>
                    <a:pt x="29" y="1064"/>
                  </a:cubicBezTo>
                  <a:cubicBezTo>
                    <a:pt x="19" y="1068"/>
                    <a:pt x="12" y="1080"/>
                    <a:pt x="6" y="1092"/>
                  </a:cubicBezTo>
                  <a:cubicBezTo>
                    <a:pt x="11" y="1116"/>
                    <a:pt x="21" y="1116"/>
                    <a:pt x="44" y="1116"/>
                  </a:cubicBezTo>
                  <a:cubicBezTo>
                    <a:pt x="70" y="1116"/>
                    <a:pt x="92" y="1108"/>
                    <a:pt x="57" y="1145"/>
                  </a:cubicBezTo>
                  <a:cubicBezTo>
                    <a:pt x="22" y="1183"/>
                    <a:pt x="18" y="1190"/>
                    <a:pt x="22" y="1223"/>
                  </a:cubicBezTo>
                  <a:cubicBezTo>
                    <a:pt x="27" y="1257"/>
                    <a:pt x="0" y="1279"/>
                    <a:pt x="44" y="1301"/>
                  </a:cubicBezTo>
                  <a:cubicBezTo>
                    <a:pt x="88" y="1323"/>
                    <a:pt x="44" y="1309"/>
                    <a:pt x="70" y="1353"/>
                  </a:cubicBezTo>
                  <a:cubicBezTo>
                    <a:pt x="97" y="1398"/>
                    <a:pt x="40" y="1394"/>
                    <a:pt x="123" y="1398"/>
                  </a:cubicBezTo>
                  <a:cubicBezTo>
                    <a:pt x="206" y="1401"/>
                    <a:pt x="241" y="1423"/>
                    <a:pt x="254" y="1375"/>
                  </a:cubicBezTo>
                  <a:cubicBezTo>
                    <a:pt x="267" y="1327"/>
                    <a:pt x="197" y="1305"/>
                    <a:pt x="210" y="1286"/>
                  </a:cubicBezTo>
                  <a:cubicBezTo>
                    <a:pt x="223" y="1268"/>
                    <a:pt x="245" y="1246"/>
                    <a:pt x="201" y="1249"/>
                  </a:cubicBezTo>
                  <a:cubicBezTo>
                    <a:pt x="158" y="1253"/>
                    <a:pt x="132" y="1242"/>
                    <a:pt x="162" y="1216"/>
                  </a:cubicBezTo>
                  <a:cubicBezTo>
                    <a:pt x="193" y="1190"/>
                    <a:pt x="193" y="1153"/>
                    <a:pt x="232" y="1157"/>
                  </a:cubicBezTo>
                  <a:cubicBezTo>
                    <a:pt x="271" y="1160"/>
                    <a:pt x="267" y="1153"/>
                    <a:pt x="284" y="1131"/>
                  </a:cubicBezTo>
                  <a:cubicBezTo>
                    <a:pt x="302" y="1108"/>
                    <a:pt x="315" y="1097"/>
                    <a:pt x="346" y="1097"/>
                  </a:cubicBezTo>
                  <a:cubicBezTo>
                    <a:pt x="376" y="1097"/>
                    <a:pt x="450" y="1060"/>
                    <a:pt x="481" y="1057"/>
                  </a:cubicBezTo>
                  <a:cubicBezTo>
                    <a:pt x="512" y="1053"/>
                    <a:pt x="551" y="1060"/>
                    <a:pt x="564" y="1019"/>
                  </a:cubicBezTo>
                  <a:cubicBezTo>
                    <a:pt x="577" y="979"/>
                    <a:pt x="625" y="949"/>
                    <a:pt x="651" y="964"/>
                  </a:cubicBezTo>
                  <a:cubicBezTo>
                    <a:pt x="678" y="979"/>
                    <a:pt x="734" y="1008"/>
                    <a:pt x="743" y="971"/>
                  </a:cubicBezTo>
                  <a:cubicBezTo>
                    <a:pt x="752" y="934"/>
                    <a:pt x="787" y="971"/>
                    <a:pt x="822" y="942"/>
                  </a:cubicBezTo>
                  <a:cubicBezTo>
                    <a:pt x="857" y="912"/>
                    <a:pt x="878" y="938"/>
                    <a:pt x="883" y="897"/>
                  </a:cubicBezTo>
                  <a:cubicBezTo>
                    <a:pt x="887" y="856"/>
                    <a:pt x="922" y="853"/>
                    <a:pt x="935" y="864"/>
                  </a:cubicBezTo>
                  <a:cubicBezTo>
                    <a:pt x="948" y="875"/>
                    <a:pt x="992" y="849"/>
                    <a:pt x="1014" y="827"/>
                  </a:cubicBezTo>
                  <a:cubicBezTo>
                    <a:pt x="1036" y="804"/>
                    <a:pt x="1079" y="804"/>
                    <a:pt x="1040" y="764"/>
                  </a:cubicBezTo>
                  <a:cubicBezTo>
                    <a:pt x="1001" y="723"/>
                    <a:pt x="996" y="730"/>
                    <a:pt x="979" y="693"/>
                  </a:cubicBezTo>
                  <a:cubicBezTo>
                    <a:pt x="961" y="656"/>
                    <a:pt x="940" y="615"/>
                    <a:pt x="996" y="641"/>
                  </a:cubicBezTo>
                  <a:cubicBezTo>
                    <a:pt x="1053" y="667"/>
                    <a:pt x="1075" y="701"/>
                    <a:pt x="1088" y="730"/>
                  </a:cubicBezTo>
                  <a:cubicBezTo>
                    <a:pt x="1101" y="760"/>
                    <a:pt x="1175" y="790"/>
                    <a:pt x="1206" y="764"/>
                  </a:cubicBezTo>
                  <a:cubicBezTo>
                    <a:pt x="1237" y="738"/>
                    <a:pt x="1197" y="749"/>
                    <a:pt x="1237" y="738"/>
                  </a:cubicBezTo>
                  <a:cubicBezTo>
                    <a:pt x="1276" y="727"/>
                    <a:pt x="1285" y="716"/>
                    <a:pt x="1289" y="686"/>
                  </a:cubicBezTo>
                  <a:cubicBezTo>
                    <a:pt x="1293" y="656"/>
                    <a:pt x="1298" y="667"/>
                    <a:pt x="1328" y="686"/>
                  </a:cubicBezTo>
                  <a:cubicBezTo>
                    <a:pt x="1359" y="704"/>
                    <a:pt x="1363" y="686"/>
                    <a:pt x="1385" y="664"/>
                  </a:cubicBezTo>
                  <a:cubicBezTo>
                    <a:pt x="1407" y="641"/>
                    <a:pt x="1468" y="615"/>
                    <a:pt x="1473" y="634"/>
                  </a:cubicBezTo>
                  <a:cubicBezTo>
                    <a:pt x="1477" y="653"/>
                    <a:pt x="1560" y="660"/>
                    <a:pt x="1538" y="641"/>
                  </a:cubicBezTo>
                  <a:cubicBezTo>
                    <a:pt x="1516" y="623"/>
                    <a:pt x="1507" y="582"/>
                    <a:pt x="1538" y="597"/>
                  </a:cubicBezTo>
                  <a:cubicBezTo>
                    <a:pt x="1569" y="612"/>
                    <a:pt x="1586" y="638"/>
                    <a:pt x="1647" y="604"/>
                  </a:cubicBezTo>
                  <a:cubicBezTo>
                    <a:pt x="1708" y="571"/>
                    <a:pt x="1735" y="556"/>
                    <a:pt x="1748" y="556"/>
                  </a:cubicBezTo>
                  <a:cubicBezTo>
                    <a:pt x="1761" y="556"/>
                    <a:pt x="1778" y="526"/>
                    <a:pt x="1778" y="504"/>
                  </a:cubicBezTo>
                  <a:cubicBezTo>
                    <a:pt x="1778" y="482"/>
                    <a:pt x="1826" y="460"/>
                    <a:pt x="1835" y="423"/>
                  </a:cubicBezTo>
                  <a:cubicBezTo>
                    <a:pt x="1841" y="398"/>
                    <a:pt x="1861" y="375"/>
                    <a:pt x="1889" y="354"/>
                  </a:cubicBezTo>
                  <a:cubicBezTo>
                    <a:pt x="1864" y="331"/>
                    <a:pt x="1837" y="298"/>
                    <a:pt x="1839" y="26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0" name="Freeform 14">
              <a:extLst>
                <a:ext uri="{FF2B5EF4-FFF2-40B4-BE49-F238E27FC236}">
                  <a16:creationId xmlns:a16="http://schemas.microsoft.com/office/drawing/2014/main" id="{B54B2F3A-4845-FE48-A5EC-1430310F6F4D}"/>
                </a:ext>
              </a:extLst>
            </p:cNvPr>
            <p:cNvSpPr>
              <a:spLocks/>
            </p:cNvSpPr>
            <p:nvPr/>
          </p:nvSpPr>
          <p:spPr bwMode="auto">
            <a:xfrm>
              <a:off x="3625" y="2903"/>
              <a:ext cx="665" cy="641"/>
            </a:xfrm>
            <a:custGeom>
              <a:avLst/>
              <a:gdLst>
                <a:gd name="T0" fmla="*/ 1367 w 1437"/>
                <a:gd name="T1" fmla="*/ 819 h 1384"/>
                <a:gd name="T2" fmla="*/ 1289 w 1437"/>
                <a:gd name="T3" fmla="*/ 678 h 1384"/>
                <a:gd name="T4" fmla="*/ 1236 w 1437"/>
                <a:gd name="T5" fmla="*/ 492 h 1384"/>
                <a:gd name="T6" fmla="*/ 1306 w 1437"/>
                <a:gd name="T7" fmla="*/ 277 h 1384"/>
                <a:gd name="T8" fmla="*/ 1175 w 1437"/>
                <a:gd name="T9" fmla="*/ 148 h 1384"/>
                <a:gd name="T10" fmla="*/ 1092 w 1437"/>
                <a:gd name="T11" fmla="*/ 48 h 1384"/>
                <a:gd name="T12" fmla="*/ 992 w 1437"/>
                <a:gd name="T13" fmla="*/ 59 h 1384"/>
                <a:gd name="T14" fmla="*/ 900 w 1437"/>
                <a:gd name="T15" fmla="*/ 77 h 1384"/>
                <a:gd name="T16" fmla="*/ 708 w 1437"/>
                <a:gd name="T17" fmla="*/ 29 h 1384"/>
                <a:gd name="T18" fmla="*/ 472 w 1437"/>
                <a:gd name="T19" fmla="*/ 0 h 1384"/>
                <a:gd name="T20" fmla="*/ 398 w 1437"/>
                <a:gd name="T21" fmla="*/ 133 h 1384"/>
                <a:gd name="T22" fmla="*/ 236 w 1437"/>
                <a:gd name="T23" fmla="*/ 100 h 1384"/>
                <a:gd name="T24" fmla="*/ 96 w 1437"/>
                <a:gd name="T25" fmla="*/ 281 h 1384"/>
                <a:gd name="T26" fmla="*/ 118 w 1437"/>
                <a:gd name="T27" fmla="*/ 470 h 1384"/>
                <a:gd name="T28" fmla="*/ 153 w 1437"/>
                <a:gd name="T29" fmla="*/ 615 h 1384"/>
                <a:gd name="T30" fmla="*/ 57 w 1437"/>
                <a:gd name="T31" fmla="*/ 756 h 1384"/>
                <a:gd name="T32" fmla="*/ 109 w 1437"/>
                <a:gd name="T33" fmla="*/ 782 h 1384"/>
                <a:gd name="T34" fmla="*/ 188 w 1437"/>
                <a:gd name="T35" fmla="*/ 863 h 1384"/>
                <a:gd name="T36" fmla="*/ 184 w 1437"/>
                <a:gd name="T37" fmla="*/ 941 h 1384"/>
                <a:gd name="T38" fmla="*/ 214 w 1437"/>
                <a:gd name="T39" fmla="*/ 1042 h 1384"/>
                <a:gd name="T40" fmla="*/ 318 w 1437"/>
                <a:gd name="T41" fmla="*/ 1042 h 1384"/>
                <a:gd name="T42" fmla="*/ 442 w 1437"/>
                <a:gd name="T43" fmla="*/ 1036 h 1384"/>
                <a:gd name="T44" fmla="*/ 531 w 1437"/>
                <a:gd name="T45" fmla="*/ 959 h 1384"/>
                <a:gd name="T46" fmla="*/ 629 w 1437"/>
                <a:gd name="T47" fmla="*/ 934 h 1384"/>
                <a:gd name="T48" fmla="*/ 668 w 1437"/>
                <a:gd name="T49" fmla="*/ 1039 h 1384"/>
                <a:gd name="T50" fmla="*/ 672 w 1437"/>
                <a:gd name="T51" fmla="*/ 1189 h 1384"/>
                <a:gd name="T52" fmla="*/ 747 w 1437"/>
                <a:gd name="T53" fmla="*/ 1267 h 1384"/>
                <a:gd name="T54" fmla="*/ 849 w 1437"/>
                <a:gd name="T55" fmla="*/ 1320 h 1384"/>
                <a:gd name="T56" fmla="*/ 924 w 1437"/>
                <a:gd name="T57" fmla="*/ 1312 h 1384"/>
                <a:gd name="T58" fmla="*/ 946 w 1437"/>
                <a:gd name="T59" fmla="*/ 1221 h 1384"/>
                <a:gd name="T60" fmla="*/ 1136 w 1437"/>
                <a:gd name="T61" fmla="*/ 1221 h 1384"/>
                <a:gd name="T62" fmla="*/ 1190 w 1437"/>
                <a:gd name="T63" fmla="*/ 1097 h 1384"/>
                <a:gd name="T64" fmla="*/ 1300 w 1437"/>
                <a:gd name="T65" fmla="*/ 1134 h 1384"/>
                <a:gd name="T66" fmla="*/ 1363 w 1437"/>
                <a:gd name="T67" fmla="*/ 1030 h 1384"/>
                <a:gd name="T68" fmla="*/ 1411 w 1437"/>
                <a:gd name="T69" fmla="*/ 885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7" h="1384">
                  <a:moveTo>
                    <a:pt x="1411" y="885"/>
                  </a:moveTo>
                  <a:cubicBezTo>
                    <a:pt x="1385" y="863"/>
                    <a:pt x="1389" y="841"/>
                    <a:pt x="1367" y="819"/>
                  </a:cubicBezTo>
                  <a:cubicBezTo>
                    <a:pt x="1346" y="796"/>
                    <a:pt x="1302" y="793"/>
                    <a:pt x="1302" y="756"/>
                  </a:cubicBezTo>
                  <a:cubicBezTo>
                    <a:pt x="1302" y="719"/>
                    <a:pt x="1289" y="711"/>
                    <a:pt x="1289" y="678"/>
                  </a:cubicBezTo>
                  <a:cubicBezTo>
                    <a:pt x="1289" y="644"/>
                    <a:pt x="1271" y="656"/>
                    <a:pt x="1241" y="615"/>
                  </a:cubicBezTo>
                  <a:cubicBezTo>
                    <a:pt x="1210" y="574"/>
                    <a:pt x="1193" y="530"/>
                    <a:pt x="1236" y="492"/>
                  </a:cubicBezTo>
                  <a:cubicBezTo>
                    <a:pt x="1280" y="455"/>
                    <a:pt x="1332" y="429"/>
                    <a:pt x="1337" y="381"/>
                  </a:cubicBezTo>
                  <a:cubicBezTo>
                    <a:pt x="1341" y="333"/>
                    <a:pt x="1298" y="296"/>
                    <a:pt x="1306" y="277"/>
                  </a:cubicBezTo>
                  <a:cubicBezTo>
                    <a:pt x="1315" y="259"/>
                    <a:pt x="1302" y="229"/>
                    <a:pt x="1276" y="207"/>
                  </a:cubicBezTo>
                  <a:cubicBezTo>
                    <a:pt x="1249" y="185"/>
                    <a:pt x="1175" y="203"/>
                    <a:pt x="1175" y="148"/>
                  </a:cubicBezTo>
                  <a:cubicBezTo>
                    <a:pt x="1175" y="92"/>
                    <a:pt x="1206" y="66"/>
                    <a:pt x="1166" y="44"/>
                  </a:cubicBezTo>
                  <a:cubicBezTo>
                    <a:pt x="1127" y="22"/>
                    <a:pt x="1123" y="14"/>
                    <a:pt x="1092" y="48"/>
                  </a:cubicBezTo>
                  <a:cubicBezTo>
                    <a:pt x="1062" y="81"/>
                    <a:pt x="1075" y="133"/>
                    <a:pt x="1031" y="111"/>
                  </a:cubicBezTo>
                  <a:cubicBezTo>
                    <a:pt x="987" y="88"/>
                    <a:pt x="974" y="70"/>
                    <a:pt x="992" y="59"/>
                  </a:cubicBezTo>
                  <a:cubicBezTo>
                    <a:pt x="1009" y="48"/>
                    <a:pt x="1000" y="14"/>
                    <a:pt x="970" y="25"/>
                  </a:cubicBezTo>
                  <a:cubicBezTo>
                    <a:pt x="939" y="37"/>
                    <a:pt x="948" y="59"/>
                    <a:pt x="900" y="77"/>
                  </a:cubicBezTo>
                  <a:cubicBezTo>
                    <a:pt x="852" y="96"/>
                    <a:pt x="821" y="111"/>
                    <a:pt x="791" y="81"/>
                  </a:cubicBezTo>
                  <a:cubicBezTo>
                    <a:pt x="760" y="51"/>
                    <a:pt x="778" y="18"/>
                    <a:pt x="708" y="29"/>
                  </a:cubicBezTo>
                  <a:cubicBezTo>
                    <a:pt x="638" y="40"/>
                    <a:pt x="603" y="37"/>
                    <a:pt x="577" y="22"/>
                  </a:cubicBezTo>
                  <a:cubicBezTo>
                    <a:pt x="551" y="7"/>
                    <a:pt x="511" y="0"/>
                    <a:pt x="472" y="0"/>
                  </a:cubicBezTo>
                  <a:cubicBezTo>
                    <a:pt x="433" y="0"/>
                    <a:pt x="350" y="11"/>
                    <a:pt x="380" y="40"/>
                  </a:cubicBezTo>
                  <a:cubicBezTo>
                    <a:pt x="411" y="70"/>
                    <a:pt x="446" y="137"/>
                    <a:pt x="398" y="133"/>
                  </a:cubicBezTo>
                  <a:cubicBezTo>
                    <a:pt x="350" y="129"/>
                    <a:pt x="337" y="107"/>
                    <a:pt x="315" y="126"/>
                  </a:cubicBezTo>
                  <a:cubicBezTo>
                    <a:pt x="293" y="144"/>
                    <a:pt x="275" y="81"/>
                    <a:pt x="236" y="100"/>
                  </a:cubicBezTo>
                  <a:cubicBezTo>
                    <a:pt x="197" y="118"/>
                    <a:pt x="144" y="137"/>
                    <a:pt x="127" y="174"/>
                  </a:cubicBezTo>
                  <a:cubicBezTo>
                    <a:pt x="109" y="211"/>
                    <a:pt x="96" y="229"/>
                    <a:pt x="96" y="281"/>
                  </a:cubicBezTo>
                  <a:cubicBezTo>
                    <a:pt x="96" y="333"/>
                    <a:pt x="105" y="385"/>
                    <a:pt x="122" y="411"/>
                  </a:cubicBezTo>
                  <a:cubicBezTo>
                    <a:pt x="140" y="437"/>
                    <a:pt x="92" y="441"/>
                    <a:pt x="118" y="470"/>
                  </a:cubicBezTo>
                  <a:cubicBezTo>
                    <a:pt x="144" y="500"/>
                    <a:pt x="153" y="496"/>
                    <a:pt x="140" y="533"/>
                  </a:cubicBezTo>
                  <a:cubicBezTo>
                    <a:pt x="127" y="570"/>
                    <a:pt x="131" y="581"/>
                    <a:pt x="153" y="615"/>
                  </a:cubicBezTo>
                  <a:cubicBezTo>
                    <a:pt x="175" y="648"/>
                    <a:pt x="201" y="681"/>
                    <a:pt x="166" y="689"/>
                  </a:cubicBezTo>
                  <a:cubicBezTo>
                    <a:pt x="131" y="696"/>
                    <a:pt x="79" y="730"/>
                    <a:pt x="57" y="756"/>
                  </a:cubicBezTo>
                  <a:cubicBezTo>
                    <a:pt x="35" y="782"/>
                    <a:pt x="0" y="789"/>
                    <a:pt x="39" y="804"/>
                  </a:cubicBezTo>
                  <a:cubicBezTo>
                    <a:pt x="79" y="819"/>
                    <a:pt x="66" y="774"/>
                    <a:pt x="109" y="782"/>
                  </a:cubicBezTo>
                  <a:cubicBezTo>
                    <a:pt x="153" y="789"/>
                    <a:pt x="197" y="752"/>
                    <a:pt x="201" y="796"/>
                  </a:cubicBezTo>
                  <a:cubicBezTo>
                    <a:pt x="205" y="841"/>
                    <a:pt x="210" y="852"/>
                    <a:pt x="188" y="863"/>
                  </a:cubicBezTo>
                  <a:cubicBezTo>
                    <a:pt x="166" y="874"/>
                    <a:pt x="184" y="889"/>
                    <a:pt x="197" y="908"/>
                  </a:cubicBezTo>
                  <a:cubicBezTo>
                    <a:pt x="210" y="926"/>
                    <a:pt x="201" y="919"/>
                    <a:pt x="184" y="941"/>
                  </a:cubicBezTo>
                  <a:cubicBezTo>
                    <a:pt x="166" y="963"/>
                    <a:pt x="192" y="1004"/>
                    <a:pt x="201" y="1015"/>
                  </a:cubicBezTo>
                  <a:cubicBezTo>
                    <a:pt x="205" y="1020"/>
                    <a:pt x="211" y="1030"/>
                    <a:pt x="214" y="1042"/>
                  </a:cubicBezTo>
                  <a:cubicBezTo>
                    <a:pt x="238" y="1043"/>
                    <a:pt x="262" y="1046"/>
                    <a:pt x="269" y="1059"/>
                  </a:cubicBezTo>
                  <a:cubicBezTo>
                    <a:pt x="282" y="1084"/>
                    <a:pt x="315" y="1070"/>
                    <a:pt x="318" y="1042"/>
                  </a:cubicBezTo>
                  <a:cubicBezTo>
                    <a:pt x="321" y="1014"/>
                    <a:pt x="347" y="945"/>
                    <a:pt x="377" y="992"/>
                  </a:cubicBezTo>
                  <a:cubicBezTo>
                    <a:pt x="406" y="1039"/>
                    <a:pt x="357" y="1050"/>
                    <a:pt x="442" y="1036"/>
                  </a:cubicBezTo>
                  <a:cubicBezTo>
                    <a:pt x="478" y="997"/>
                    <a:pt x="482" y="1011"/>
                    <a:pt x="488" y="984"/>
                  </a:cubicBezTo>
                  <a:cubicBezTo>
                    <a:pt x="495" y="956"/>
                    <a:pt x="505" y="953"/>
                    <a:pt x="531" y="959"/>
                  </a:cubicBezTo>
                  <a:cubicBezTo>
                    <a:pt x="557" y="964"/>
                    <a:pt x="567" y="967"/>
                    <a:pt x="580" y="956"/>
                  </a:cubicBezTo>
                  <a:cubicBezTo>
                    <a:pt x="593" y="945"/>
                    <a:pt x="596" y="922"/>
                    <a:pt x="629" y="934"/>
                  </a:cubicBezTo>
                  <a:cubicBezTo>
                    <a:pt x="662" y="945"/>
                    <a:pt x="688" y="942"/>
                    <a:pt x="672" y="972"/>
                  </a:cubicBezTo>
                  <a:cubicBezTo>
                    <a:pt x="655" y="1003"/>
                    <a:pt x="636" y="1039"/>
                    <a:pt x="668" y="1039"/>
                  </a:cubicBezTo>
                  <a:cubicBezTo>
                    <a:pt x="701" y="1039"/>
                    <a:pt x="714" y="1034"/>
                    <a:pt x="711" y="1067"/>
                  </a:cubicBezTo>
                  <a:cubicBezTo>
                    <a:pt x="708" y="1100"/>
                    <a:pt x="731" y="1145"/>
                    <a:pt x="672" y="1189"/>
                  </a:cubicBezTo>
                  <a:cubicBezTo>
                    <a:pt x="613" y="1234"/>
                    <a:pt x="613" y="1253"/>
                    <a:pt x="659" y="1253"/>
                  </a:cubicBezTo>
                  <a:cubicBezTo>
                    <a:pt x="705" y="1253"/>
                    <a:pt x="737" y="1237"/>
                    <a:pt x="747" y="1267"/>
                  </a:cubicBezTo>
                  <a:cubicBezTo>
                    <a:pt x="757" y="1298"/>
                    <a:pt x="754" y="1384"/>
                    <a:pt x="793" y="1353"/>
                  </a:cubicBezTo>
                  <a:cubicBezTo>
                    <a:pt x="832" y="1323"/>
                    <a:pt x="822" y="1314"/>
                    <a:pt x="849" y="1320"/>
                  </a:cubicBezTo>
                  <a:cubicBezTo>
                    <a:pt x="868" y="1324"/>
                    <a:pt x="866" y="1313"/>
                    <a:pt x="892" y="1322"/>
                  </a:cubicBezTo>
                  <a:cubicBezTo>
                    <a:pt x="893" y="1316"/>
                    <a:pt x="900" y="1313"/>
                    <a:pt x="924" y="1312"/>
                  </a:cubicBezTo>
                  <a:cubicBezTo>
                    <a:pt x="944" y="1310"/>
                    <a:pt x="952" y="1312"/>
                    <a:pt x="941" y="1282"/>
                  </a:cubicBezTo>
                  <a:cubicBezTo>
                    <a:pt x="931" y="1252"/>
                    <a:pt x="911" y="1234"/>
                    <a:pt x="946" y="1221"/>
                  </a:cubicBezTo>
                  <a:cubicBezTo>
                    <a:pt x="981" y="1208"/>
                    <a:pt x="1003" y="1189"/>
                    <a:pt x="1057" y="1215"/>
                  </a:cubicBezTo>
                  <a:cubicBezTo>
                    <a:pt x="1112" y="1241"/>
                    <a:pt x="1121" y="1273"/>
                    <a:pt x="1136" y="1221"/>
                  </a:cubicBezTo>
                  <a:cubicBezTo>
                    <a:pt x="1151" y="1169"/>
                    <a:pt x="1097" y="1160"/>
                    <a:pt x="1129" y="1145"/>
                  </a:cubicBezTo>
                  <a:cubicBezTo>
                    <a:pt x="1162" y="1130"/>
                    <a:pt x="1171" y="1098"/>
                    <a:pt x="1190" y="1097"/>
                  </a:cubicBezTo>
                  <a:cubicBezTo>
                    <a:pt x="1210" y="1095"/>
                    <a:pt x="1206" y="1104"/>
                    <a:pt x="1232" y="1117"/>
                  </a:cubicBezTo>
                  <a:cubicBezTo>
                    <a:pt x="1258" y="1130"/>
                    <a:pt x="1263" y="1147"/>
                    <a:pt x="1300" y="1134"/>
                  </a:cubicBezTo>
                  <a:cubicBezTo>
                    <a:pt x="1329" y="1123"/>
                    <a:pt x="1354" y="1113"/>
                    <a:pt x="1383" y="1092"/>
                  </a:cubicBezTo>
                  <a:cubicBezTo>
                    <a:pt x="1371" y="1075"/>
                    <a:pt x="1360" y="1055"/>
                    <a:pt x="1363" y="1030"/>
                  </a:cubicBezTo>
                  <a:cubicBezTo>
                    <a:pt x="1367" y="989"/>
                    <a:pt x="1337" y="971"/>
                    <a:pt x="1385" y="937"/>
                  </a:cubicBezTo>
                  <a:cubicBezTo>
                    <a:pt x="1433" y="904"/>
                    <a:pt x="1437" y="908"/>
                    <a:pt x="1411" y="88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1" name="Freeform 15">
              <a:extLst>
                <a:ext uri="{FF2B5EF4-FFF2-40B4-BE49-F238E27FC236}">
                  <a16:creationId xmlns:a16="http://schemas.microsoft.com/office/drawing/2014/main" id="{4D383C3F-88EA-5744-999D-300533DE8A6E}"/>
                </a:ext>
              </a:extLst>
            </p:cNvPr>
            <p:cNvSpPr>
              <a:spLocks/>
            </p:cNvSpPr>
            <p:nvPr/>
          </p:nvSpPr>
          <p:spPr bwMode="auto">
            <a:xfrm>
              <a:off x="2302" y="3034"/>
              <a:ext cx="1049" cy="967"/>
            </a:xfrm>
            <a:custGeom>
              <a:avLst/>
              <a:gdLst>
                <a:gd name="T0" fmla="*/ 2228 w 2266"/>
                <a:gd name="T1" fmla="*/ 1313 h 2088"/>
                <a:gd name="T2" fmla="*/ 2073 w 2266"/>
                <a:gd name="T3" fmla="*/ 1311 h 2088"/>
                <a:gd name="T4" fmla="*/ 1891 w 2266"/>
                <a:gd name="T5" fmla="*/ 1218 h 2088"/>
                <a:gd name="T6" fmla="*/ 1828 w 2266"/>
                <a:gd name="T7" fmla="*/ 1154 h 2088"/>
                <a:gd name="T8" fmla="*/ 1774 w 2266"/>
                <a:gd name="T9" fmla="*/ 939 h 2088"/>
                <a:gd name="T10" fmla="*/ 1831 w 2266"/>
                <a:gd name="T11" fmla="*/ 709 h 2088"/>
                <a:gd name="T12" fmla="*/ 1686 w 2266"/>
                <a:gd name="T13" fmla="*/ 690 h 2088"/>
                <a:gd name="T14" fmla="*/ 1608 w 2266"/>
                <a:gd name="T15" fmla="*/ 579 h 2088"/>
                <a:gd name="T16" fmla="*/ 1717 w 2266"/>
                <a:gd name="T17" fmla="*/ 509 h 2088"/>
                <a:gd name="T18" fmla="*/ 1957 w 2266"/>
                <a:gd name="T19" fmla="*/ 475 h 2088"/>
                <a:gd name="T20" fmla="*/ 1909 w 2266"/>
                <a:gd name="T21" fmla="*/ 312 h 2088"/>
                <a:gd name="T22" fmla="*/ 1743 w 2266"/>
                <a:gd name="T23" fmla="*/ 249 h 2088"/>
                <a:gd name="T24" fmla="*/ 1617 w 2266"/>
                <a:gd name="T25" fmla="*/ 205 h 2088"/>
                <a:gd name="T26" fmla="*/ 1516 w 2266"/>
                <a:gd name="T27" fmla="*/ 405 h 2088"/>
                <a:gd name="T28" fmla="*/ 1411 w 2266"/>
                <a:gd name="T29" fmla="*/ 635 h 2088"/>
                <a:gd name="T30" fmla="*/ 1280 w 2266"/>
                <a:gd name="T31" fmla="*/ 757 h 2088"/>
                <a:gd name="T32" fmla="*/ 1036 w 2266"/>
                <a:gd name="T33" fmla="*/ 709 h 2088"/>
                <a:gd name="T34" fmla="*/ 848 w 2266"/>
                <a:gd name="T35" fmla="*/ 397 h 2088"/>
                <a:gd name="T36" fmla="*/ 673 w 2266"/>
                <a:gd name="T37" fmla="*/ 190 h 2088"/>
                <a:gd name="T38" fmla="*/ 472 w 2266"/>
                <a:gd name="T39" fmla="*/ 223 h 2088"/>
                <a:gd name="T40" fmla="*/ 442 w 2266"/>
                <a:gd name="T41" fmla="*/ 5 h 2088"/>
                <a:gd name="T42" fmla="*/ 328 w 2266"/>
                <a:gd name="T43" fmla="*/ 112 h 2088"/>
                <a:gd name="T44" fmla="*/ 228 w 2266"/>
                <a:gd name="T45" fmla="*/ 264 h 2088"/>
                <a:gd name="T46" fmla="*/ 241 w 2266"/>
                <a:gd name="T47" fmla="*/ 409 h 2088"/>
                <a:gd name="T48" fmla="*/ 354 w 2266"/>
                <a:gd name="T49" fmla="*/ 546 h 2088"/>
                <a:gd name="T50" fmla="*/ 337 w 2266"/>
                <a:gd name="T51" fmla="*/ 861 h 2088"/>
                <a:gd name="T52" fmla="*/ 158 w 2266"/>
                <a:gd name="T53" fmla="*/ 1005 h 2088"/>
                <a:gd name="T54" fmla="*/ 31 w 2266"/>
                <a:gd name="T55" fmla="*/ 1213 h 2088"/>
                <a:gd name="T56" fmla="*/ 136 w 2266"/>
                <a:gd name="T57" fmla="*/ 1302 h 2088"/>
                <a:gd name="T58" fmla="*/ 332 w 2266"/>
                <a:gd name="T59" fmla="*/ 1343 h 2088"/>
                <a:gd name="T60" fmla="*/ 376 w 2266"/>
                <a:gd name="T61" fmla="*/ 1535 h 2088"/>
                <a:gd name="T62" fmla="*/ 503 w 2266"/>
                <a:gd name="T63" fmla="*/ 1635 h 2088"/>
                <a:gd name="T64" fmla="*/ 533 w 2266"/>
                <a:gd name="T65" fmla="*/ 1821 h 2088"/>
                <a:gd name="T66" fmla="*/ 660 w 2266"/>
                <a:gd name="T67" fmla="*/ 1932 h 2088"/>
                <a:gd name="T68" fmla="*/ 787 w 2266"/>
                <a:gd name="T69" fmla="*/ 1991 h 2088"/>
                <a:gd name="T70" fmla="*/ 988 w 2266"/>
                <a:gd name="T71" fmla="*/ 2047 h 2088"/>
                <a:gd name="T72" fmla="*/ 1114 w 2266"/>
                <a:gd name="T73" fmla="*/ 1995 h 2088"/>
                <a:gd name="T74" fmla="*/ 1075 w 2266"/>
                <a:gd name="T75" fmla="*/ 1743 h 2088"/>
                <a:gd name="T76" fmla="*/ 1206 w 2266"/>
                <a:gd name="T77" fmla="*/ 1750 h 2088"/>
                <a:gd name="T78" fmla="*/ 1433 w 2266"/>
                <a:gd name="T79" fmla="*/ 1728 h 2088"/>
                <a:gd name="T80" fmla="*/ 1603 w 2266"/>
                <a:gd name="T81" fmla="*/ 1650 h 2088"/>
                <a:gd name="T82" fmla="*/ 1783 w 2266"/>
                <a:gd name="T83" fmla="*/ 1658 h 2088"/>
                <a:gd name="T84" fmla="*/ 1918 w 2266"/>
                <a:gd name="T85" fmla="*/ 1558 h 2088"/>
                <a:gd name="T86" fmla="*/ 2093 w 2266"/>
                <a:gd name="T87" fmla="*/ 1528 h 2088"/>
                <a:gd name="T88" fmla="*/ 2240 w 2266"/>
                <a:gd name="T89" fmla="*/ 1453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66" h="2088">
                  <a:moveTo>
                    <a:pt x="2240" y="1453"/>
                  </a:moveTo>
                  <a:cubicBezTo>
                    <a:pt x="2266" y="1442"/>
                    <a:pt x="2264" y="1420"/>
                    <a:pt x="2263" y="1388"/>
                  </a:cubicBezTo>
                  <a:cubicBezTo>
                    <a:pt x="2261" y="1356"/>
                    <a:pt x="2251" y="1342"/>
                    <a:pt x="2228" y="1313"/>
                  </a:cubicBezTo>
                  <a:cubicBezTo>
                    <a:pt x="2205" y="1283"/>
                    <a:pt x="2192" y="1315"/>
                    <a:pt x="2164" y="1321"/>
                  </a:cubicBezTo>
                  <a:cubicBezTo>
                    <a:pt x="2136" y="1326"/>
                    <a:pt x="2131" y="1314"/>
                    <a:pt x="2115" y="1296"/>
                  </a:cubicBezTo>
                  <a:cubicBezTo>
                    <a:pt x="2099" y="1278"/>
                    <a:pt x="2097" y="1287"/>
                    <a:pt x="2073" y="1311"/>
                  </a:cubicBezTo>
                  <a:cubicBezTo>
                    <a:pt x="2048" y="1335"/>
                    <a:pt x="2004" y="1296"/>
                    <a:pt x="1996" y="1283"/>
                  </a:cubicBezTo>
                  <a:cubicBezTo>
                    <a:pt x="1987" y="1271"/>
                    <a:pt x="1982" y="1261"/>
                    <a:pt x="1976" y="1235"/>
                  </a:cubicBezTo>
                  <a:cubicBezTo>
                    <a:pt x="1969" y="1208"/>
                    <a:pt x="1915" y="1219"/>
                    <a:pt x="1891" y="1218"/>
                  </a:cubicBezTo>
                  <a:cubicBezTo>
                    <a:pt x="1866" y="1217"/>
                    <a:pt x="1873" y="1218"/>
                    <a:pt x="1866" y="1239"/>
                  </a:cubicBezTo>
                  <a:cubicBezTo>
                    <a:pt x="1860" y="1260"/>
                    <a:pt x="1838" y="1250"/>
                    <a:pt x="1819" y="1205"/>
                  </a:cubicBezTo>
                  <a:cubicBezTo>
                    <a:pt x="1810" y="1186"/>
                    <a:pt x="1817" y="1168"/>
                    <a:pt x="1828" y="1154"/>
                  </a:cubicBezTo>
                  <a:cubicBezTo>
                    <a:pt x="1813" y="1145"/>
                    <a:pt x="1809" y="1131"/>
                    <a:pt x="1831" y="1113"/>
                  </a:cubicBezTo>
                  <a:cubicBezTo>
                    <a:pt x="1870" y="1079"/>
                    <a:pt x="1883" y="1035"/>
                    <a:pt x="1857" y="1013"/>
                  </a:cubicBezTo>
                  <a:cubicBezTo>
                    <a:pt x="1831" y="991"/>
                    <a:pt x="1774" y="965"/>
                    <a:pt x="1774" y="939"/>
                  </a:cubicBezTo>
                  <a:cubicBezTo>
                    <a:pt x="1774" y="913"/>
                    <a:pt x="1739" y="887"/>
                    <a:pt x="1774" y="842"/>
                  </a:cubicBezTo>
                  <a:cubicBezTo>
                    <a:pt x="1809" y="798"/>
                    <a:pt x="1813" y="798"/>
                    <a:pt x="1831" y="776"/>
                  </a:cubicBezTo>
                  <a:cubicBezTo>
                    <a:pt x="1848" y="753"/>
                    <a:pt x="1848" y="724"/>
                    <a:pt x="1831" y="709"/>
                  </a:cubicBezTo>
                  <a:cubicBezTo>
                    <a:pt x="1813" y="694"/>
                    <a:pt x="1809" y="668"/>
                    <a:pt x="1783" y="664"/>
                  </a:cubicBezTo>
                  <a:cubicBezTo>
                    <a:pt x="1756" y="661"/>
                    <a:pt x="1739" y="698"/>
                    <a:pt x="1726" y="687"/>
                  </a:cubicBezTo>
                  <a:cubicBezTo>
                    <a:pt x="1713" y="675"/>
                    <a:pt x="1686" y="668"/>
                    <a:pt x="1686" y="690"/>
                  </a:cubicBezTo>
                  <a:cubicBezTo>
                    <a:pt x="1686" y="713"/>
                    <a:pt x="1652" y="709"/>
                    <a:pt x="1625" y="690"/>
                  </a:cubicBezTo>
                  <a:cubicBezTo>
                    <a:pt x="1599" y="672"/>
                    <a:pt x="1582" y="627"/>
                    <a:pt x="1603" y="616"/>
                  </a:cubicBezTo>
                  <a:cubicBezTo>
                    <a:pt x="1625" y="605"/>
                    <a:pt x="1634" y="601"/>
                    <a:pt x="1608" y="579"/>
                  </a:cubicBezTo>
                  <a:cubicBezTo>
                    <a:pt x="1582" y="557"/>
                    <a:pt x="1573" y="579"/>
                    <a:pt x="1608" y="535"/>
                  </a:cubicBezTo>
                  <a:cubicBezTo>
                    <a:pt x="1643" y="490"/>
                    <a:pt x="1652" y="446"/>
                    <a:pt x="1669" y="479"/>
                  </a:cubicBezTo>
                  <a:cubicBezTo>
                    <a:pt x="1686" y="512"/>
                    <a:pt x="1686" y="538"/>
                    <a:pt x="1717" y="509"/>
                  </a:cubicBezTo>
                  <a:cubicBezTo>
                    <a:pt x="1748" y="479"/>
                    <a:pt x="1682" y="464"/>
                    <a:pt x="1748" y="479"/>
                  </a:cubicBezTo>
                  <a:cubicBezTo>
                    <a:pt x="1813" y="494"/>
                    <a:pt x="1818" y="498"/>
                    <a:pt x="1866" y="490"/>
                  </a:cubicBezTo>
                  <a:cubicBezTo>
                    <a:pt x="1914" y="483"/>
                    <a:pt x="1931" y="479"/>
                    <a:pt x="1957" y="475"/>
                  </a:cubicBezTo>
                  <a:cubicBezTo>
                    <a:pt x="1984" y="472"/>
                    <a:pt x="1988" y="409"/>
                    <a:pt x="1992" y="379"/>
                  </a:cubicBezTo>
                  <a:cubicBezTo>
                    <a:pt x="1997" y="349"/>
                    <a:pt x="1984" y="320"/>
                    <a:pt x="1966" y="312"/>
                  </a:cubicBezTo>
                  <a:cubicBezTo>
                    <a:pt x="1949" y="305"/>
                    <a:pt x="1922" y="290"/>
                    <a:pt x="1909" y="312"/>
                  </a:cubicBezTo>
                  <a:cubicBezTo>
                    <a:pt x="1896" y="334"/>
                    <a:pt x="1857" y="368"/>
                    <a:pt x="1818" y="360"/>
                  </a:cubicBezTo>
                  <a:cubicBezTo>
                    <a:pt x="1778" y="353"/>
                    <a:pt x="1735" y="334"/>
                    <a:pt x="1756" y="316"/>
                  </a:cubicBezTo>
                  <a:cubicBezTo>
                    <a:pt x="1778" y="297"/>
                    <a:pt x="1765" y="268"/>
                    <a:pt x="1743" y="249"/>
                  </a:cubicBezTo>
                  <a:cubicBezTo>
                    <a:pt x="1721" y="231"/>
                    <a:pt x="1721" y="212"/>
                    <a:pt x="1730" y="201"/>
                  </a:cubicBezTo>
                  <a:cubicBezTo>
                    <a:pt x="1739" y="190"/>
                    <a:pt x="1761" y="160"/>
                    <a:pt x="1717" y="164"/>
                  </a:cubicBezTo>
                  <a:cubicBezTo>
                    <a:pt x="1673" y="168"/>
                    <a:pt x="1577" y="179"/>
                    <a:pt x="1617" y="205"/>
                  </a:cubicBezTo>
                  <a:cubicBezTo>
                    <a:pt x="1656" y="231"/>
                    <a:pt x="1643" y="257"/>
                    <a:pt x="1608" y="264"/>
                  </a:cubicBezTo>
                  <a:cubicBezTo>
                    <a:pt x="1573" y="271"/>
                    <a:pt x="1503" y="290"/>
                    <a:pt x="1525" y="316"/>
                  </a:cubicBezTo>
                  <a:cubicBezTo>
                    <a:pt x="1547" y="342"/>
                    <a:pt x="1542" y="379"/>
                    <a:pt x="1516" y="405"/>
                  </a:cubicBezTo>
                  <a:cubicBezTo>
                    <a:pt x="1490" y="431"/>
                    <a:pt x="1477" y="486"/>
                    <a:pt x="1437" y="490"/>
                  </a:cubicBezTo>
                  <a:cubicBezTo>
                    <a:pt x="1398" y="494"/>
                    <a:pt x="1389" y="516"/>
                    <a:pt x="1394" y="549"/>
                  </a:cubicBezTo>
                  <a:cubicBezTo>
                    <a:pt x="1398" y="583"/>
                    <a:pt x="1385" y="594"/>
                    <a:pt x="1411" y="635"/>
                  </a:cubicBezTo>
                  <a:cubicBezTo>
                    <a:pt x="1437" y="675"/>
                    <a:pt x="1442" y="727"/>
                    <a:pt x="1411" y="753"/>
                  </a:cubicBezTo>
                  <a:cubicBezTo>
                    <a:pt x="1381" y="779"/>
                    <a:pt x="1337" y="787"/>
                    <a:pt x="1333" y="776"/>
                  </a:cubicBezTo>
                  <a:cubicBezTo>
                    <a:pt x="1328" y="764"/>
                    <a:pt x="1315" y="720"/>
                    <a:pt x="1280" y="757"/>
                  </a:cubicBezTo>
                  <a:cubicBezTo>
                    <a:pt x="1245" y="794"/>
                    <a:pt x="1197" y="827"/>
                    <a:pt x="1158" y="824"/>
                  </a:cubicBezTo>
                  <a:cubicBezTo>
                    <a:pt x="1119" y="820"/>
                    <a:pt x="1071" y="790"/>
                    <a:pt x="1066" y="779"/>
                  </a:cubicBezTo>
                  <a:cubicBezTo>
                    <a:pt x="1062" y="768"/>
                    <a:pt x="1075" y="731"/>
                    <a:pt x="1036" y="709"/>
                  </a:cubicBezTo>
                  <a:cubicBezTo>
                    <a:pt x="996" y="687"/>
                    <a:pt x="1040" y="642"/>
                    <a:pt x="996" y="612"/>
                  </a:cubicBezTo>
                  <a:cubicBezTo>
                    <a:pt x="953" y="583"/>
                    <a:pt x="961" y="568"/>
                    <a:pt x="948" y="527"/>
                  </a:cubicBezTo>
                  <a:cubicBezTo>
                    <a:pt x="935" y="486"/>
                    <a:pt x="878" y="427"/>
                    <a:pt x="848" y="397"/>
                  </a:cubicBezTo>
                  <a:cubicBezTo>
                    <a:pt x="817" y="368"/>
                    <a:pt x="730" y="375"/>
                    <a:pt x="704" y="331"/>
                  </a:cubicBezTo>
                  <a:cubicBezTo>
                    <a:pt x="677" y="286"/>
                    <a:pt x="660" y="268"/>
                    <a:pt x="686" y="242"/>
                  </a:cubicBezTo>
                  <a:cubicBezTo>
                    <a:pt x="712" y="216"/>
                    <a:pt x="699" y="201"/>
                    <a:pt x="673" y="190"/>
                  </a:cubicBezTo>
                  <a:cubicBezTo>
                    <a:pt x="647" y="179"/>
                    <a:pt x="616" y="201"/>
                    <a:pt x="608" y="223"/>
                  </a:cubicBezTo>
                  <a:cubicBezTo>
                    <a:pt x="599" y="246"/>
                    <a:pt x="568" y="257"/>
                    <a:pt x="542" y="268"/>
                  </a:cubicBezTo>
                  <a:cubicBezTo>
                    <a:pt x="516" y="279"/>
                    <a:pt x="481" y="297"/>
                    <a:pt x="472" y="223"/>
                  </a:cubicBezTo>
                  <a:cubicBezTo>
                    <a:pt x="463" y="149"/>
                    <a:pt x="468" y="105"/>
                    <a:pt x="468" y="68"/>
                  </a:cubicBezTo>
                  <a:cubicBezTo>
                    <a:pt x="468" y="43"/>
                    <a:pt x="468" y="23"/>
                    <a:pt x="448" y="0"/>
                  </a:cubicBezTo>
                  <a:cubicBezTo>
                    <a:pt x="446" y="2"/>
                    <a:pt x="444" y="3"/>
                    <a:pt x="442" y="5"/>
                  </a:cubicBezTo>
                  <a:cubicBezTo>
                    <a:pt x="411" y="23"/>
                    <a:pt x="385" y="1"/>
                    <a:pt x="385" y="42"/>
                  </a:cubicBezTo>
                  <a:cubicBezTo>
                    <a:pt x="385" y="82"/>
                    <a:pt x="428" y="71"/>
                    <a:pt x="385" y="82"/>
                  </a:cubicBezTo>
                  <a:cubicBezTo>
                    <a:pt x="341" y="94"/>
                    <a:pt x="328" y="71"/>
                    <a:pt x="328" y="112"/>
                  </a:cubicBezTo>
                  <a:cubicBezTo>
                    <a:pt x="328" y="153"/>
                    <a:pt x="341" y="205"/>
                    <a:pt x="337" y="238"/>
                  </a:cubicBezTo>
                  <a:cubicBezTo>
                    <a:pt x="332" y="271"/>
                    <a:pt x="324" y="290"/>
                    <a:pt x="289" y="275"/>
                  </a:cubicBezTo>
                  <a:cubicBezTo>
                    <a:pt x="254" y="260"/>
                    <a:pt x="271" y="216"/>
                    <a:pt x="228" y="264"/>
                  </a:cubicBezTo>
                  <a:cubicBezTo>
                    <a:pt x="220" y="272"/>
                    <a:pt x="214" y="279"/>
                    <a:pt x="209" y="285"/>
                  </a:cubicBezTo>
                  <a:cubicBezTo>
                    <a:pt x="212" y="298"/>
                    <a:pt x="213" y="315"/>
                    <a:pt x="219" y="338"/>
                  </a:cubicBezTo>
                  <a:cubicBezTo>
                    <a:pt x="232" y="394"/>
                    <a:pt x="232" y="383"/>
                    <a:pt x="241" y="409"/>
                  </a:cubicBezTo>
                  <a:cubicBezTo>
                    <a:pt x="249" y="435"/>
                    <a:pt x="254" y="431"/>
                    <a:pt x="293" y="397"/>
                  </a:cubicBezTo>
                  <a:cubicBezTo>
                    <a:pt x="332" y="364"/>
                    <a:pt x="311" y="416"/>
                    <a:pt x="341" y="438"/>
                  </a:cubicBezTo>
                  <a:cubicBezTo>
                    <a:pt x="372" y="461"/>
                    <a:pt x="345" y="498"/>
                    <a:pt x="354" y="546"/>
                  </a:cubicBezTo>
                  <a:cubicBezTo>
                    <a:pt x="363" y="594"/>
                    <a:pt x="367" y="609"/>
                    <a:pt x="363" y="650"/>
                  </a:cubicBezTo>
                  <a:cubicBezTo>
                    <a:pt x="359" y="690"/>
                    <a:pt x="337" y="750"/>
                    <a:pt x="337" y="787"/>
                  </a:cubicBezTo>
                  <a:cubicBezTo>
                    <a:pt x="337" y="824"/>
                    <a:pt x="311" y="824"/>
                    <a:pt x="337" y="861"/>
                  </a:cubicBezTo>
                  <a:cubicBezTo>
                    <a:pt x="363" y="898"/>
                    <a:pt x="271" y="872"/>
                    <a:pt x="267" y="898"/>
                  </a:cubicBezTo>
                  <a:cubicBezTo>
                    <a:pt x="262" y="924"/>
                    <a:pt x="249" y="935"/>
                    <a:pt x="210" y="931"/>
                  </a:cubicBezTo>
                  <a:cubicBezTo>
                    <a:pt x="171" y="928"/>
                    <a:pt x="184" y="987"/>
                    <a:pt x="158" y="1005"/>
                  </a:cubicBezTo>
                  <a:cubicBezTo>
                    <a:pt x="131" y="1024"/>
                    <a:pt x="79" y="1042"/>
                    <a:pt x="79" y="1087"/>
                  </a:cubicBezTo>
                  <a:cubicBezTo>
                    <a:pt x="79" y="1131"/>
                    <a:pt x="53" y="1131"/>
                    <a:pt x="27" y="1146"/>
                  </a:cubicBezTo>
                  <a:cubicBezTo>
                    <a:pt x="0" y="1161"/>
                    <a:pt x="22" y="1191"/>
                    <a:pt x="31" y="1213"/>
                  </a:cubicBezTo>
                  <a:cubicBezTo>
                    <a:pt x="40" y="1235"/>
                    <a:pt x="75" y="1254"/>
                    <a:pt x="70" y="1280"/>
                  </a:cubicBezTo>
                  <a:cubicBezTo>
                    <a:pt x="66" y="1306"/>
                    <a:pt x="22" y="1298"/>
                    <a:pt x="27" y="1343"/>
                  </a:cubicBezTo>
                  <a:cubicBezTo>
                    <a:pt x="31" y="1387"/>
                    <a:pt x="105" y="1328"/>
                    <a:pt x="136" y="1302"/>
                  </a:cubicBezTo>
                  <a:cubicBezTo>
                    <a:pt x="166" y="1276"/>
                    <a:pt x="201" y="1294"/>
                    <a:pt x="236" y="1302"/>
                  </a:cubicBezTo>
                  <a:cubicBezTo>
                    <a:pt x="271" y="1309"/>
                    <a:pt x="311" y="1306"/>
                    <a:pt x="341" y="1287"/>
                  </a:cubicBezTo>
                  <a:cubicBezTo>
                    <a:pt x="372" y="1268"/>
                    <a:pt x="354" y="1320"/>
                    <a:pt x="332" y="1343"/>
                  </a:cubicBezTo>
                  <a:cubicBezTo>
                    <a:pt x="311" y="1365"/>
                    <a:pt x="328" y="1387"/>
                    <a:pt x="350" y="1413"/>
                  </a:cubicBezTo>
                  <a:cubicBezTo>
                    <a:pt x="372" y="1439"/>
                    <a:pt x="341" y="1465"/>
                    <a:pt x="372" y="1480"/>
                  </a:cubicBezTo>
                  <a:cubicBezTo>
                    <a:pt x="402" y="1495"/>
                    <a:pt x="363" y="1517"/>
                    <a:pt x="376" y="1535"/>
                  </a:cubicBezTo>
                  <a:cubicBezTo>
                    <a:pt x="389" y="1554"/>
                    <a:pt x="424" y="1565"/>
                    <a:pt x="442" y="1558"/>
                  </a:cubicBezTo>
                  <a:cubicBezTo>
                    <a:pt x="459" y="1550"/>
                    <a:pt x="490" y="1546"/>
                    <a:pt x="520" y="1572"/>
                  </a:cubicBezTo>
                  <a:cubicBezTo>
                    <a:pt x="551" y="1598"/>
                    <a:pt x="529" y="1613"/>
                    <a:pt x="503" y="1635"/>
                  </a:cubicBezTo>
                  <a:cubicBezTo>
                    <a:pt x="476" y="1658"/>
                    <a:pt x="481" y="1669"/>
                    <a:pt x="485" y="1698"/>
                  </a:cubicBezTo>
                  <a:cubicBezTo>
                    <a:pt x="490" y="1728"/>
                    <a:pt x="442" y="1780"/>
                    <a:pt x="437" y="1806"/>
                  </a:cubicBezTo>
                  <a:cubicBezTo>
                    <a:pt x="433" y="1832"/>
                    <a:pt x="507" y="1806"/>
                    <a:pt x="533" y="1821"/>
                  </a:cubicBezTo>
                  <a:cubicBezTo>
                    <a:pt x="559" y="1836"/>
                    <a:pt x="590" y="1839"/>
                    <a:pt x="621" y="1839"/>
                  </a:cubicBezTo>
                  <a:cubicBezTo>
                    <a:pt x="651" y="1839"/>
                    <a:pt x="647" y="1869"/>
                    <a:pt x="629" y="1895"/>
                  </a:cubicBezTo>
                  <a:cubicBezTo>
                    <a:pt x="612" y="1921"/>
                    <a:pt x="629" y="1928"/>
                    <a:pt x="660" y="1932"/>
                  </a:cubicBezTo>
                  <a:cubicBezTo>
                    <a:pt x="691" y="1936"/>
                    <a:pt x="691" y="1954"/>
                    <a:pt x="691" y="1976"/>
                  </a:cubicBezTo>
                  <a:cubicBezTo>
                    <a:pt x="691" y="1999"/>
                    <a:pt x="717" y="1999"/>
                    <a:pt x="730" y="1973"/>
                  </a:cubicBezTo>
                  <a:cubicBezTo>
                    <a:pt x="743" y="1947"/>
                    <a:pt x="756" y="1969"/>
                    <a:pt x="787" y="1991"/>
                  </a:cubicBezTo>
                  <a:cubicBezTo>
                    <a:pt x="817" y="2013"/>
                    <a:pt x="857" y="1958"/>
                    <a:pt x="896" y="1932"/>
                  </a:cubicBezTo>
                  <a:cubicBezTo>
                    <a:pt x="935" y="1906"/>
                    <a:pt x="957" y="1928"/>
                    <a:pt x="953" y="1939"/>
                  </a:cubicBezTo>
                  <a:cubicBezTo>
                    <a:pt x="948" y="1950"/>
                    <a:pt x="966" y="2006"/>
                    <a:pt x="988" y="2047"/>
                  </a:cubicBezTo>
                  <a:cubicBezTo>
                    <a:pt x="1009" y="2088"/>
                    <a:pt x="1018" y="2065"/>
                    <a:pt x="1044" y="2051"/>
                  </a:cubicBezTo>
                  <a:cubicBezTo>
                    <a:pt x="1071" y="2036"/>
                    <a:pt x="1088" y="2065"/>
                    <a:pt x="1123" y="2062"/>
                  </a:cubicBezTo>
                  <a:cubicBezTo>
                    <a:pt x="1158" y="2058"/>
                    <a:pt x="1132" y="2032"/>
                    <a:pt x="1114" y="1995"/>
                  </a:cubicBezTo>
                  <a:cubicBezTo>
                    <a:pt x="1097" y="1958"/>
                    <a:pt x="1119" y="1965"/>
                    <a:pt x="1123" y="1939"/>
                  </a:cubicBezTo>
                  <a:cubicBezTo>
                    <a:pt x="1127" y="1913"/>
                    <a:pt x="1079" y="1854"/>
                    <a:pt x="1071" y="1832"/>
                  </a:cubicBezTo>
                  <a:cubicBezTo>
                    <a:pt x="1062" y="1810"/>
                    <a:pt x="1053" y="1773"/>
                    <a:pt x="1075" y="1743"/>
                  </a:cubicBezTo>
                  <a:cubicBezTo>
                    <a:pt x="1097" y="1713"/>
                    <a:pt x="1114" y="1717"/>
                    <a:pt x="1123" y="1732"/>
                  </a:cubicBezTo>
                  <a:cubicBezTo>
                    <a:pt x="1132" y="1747"/>
                    <a:pt x="1132" y="1754"/>
                    <a:pt x="1145" y="1743"/>
                  </a:cubicBezTo>
                  <a:cubicBezTo>
                    <a:pt x="1158" y="1732"/>
                    <a:pt x="1167" y="1739"/>
                    <a:pt x="1206" y="1750"/>
                  </a:cubicBezTo>
                  <a:cubicBezTo>
                    <a:pt x="1245" y="1761"/>
                    <a:pt x="1228" y="1739"/>
                    <a:pt x="1267" y="1695"/>
                  </a:cubicBezTo>
                  <a:cubicBezTo>
                    <a:pt x="1306" y="1650"/>
                    <a:pt x="1324" y="1658"/>
                    <a:pt x="1350" y="1669"/>
                  </a:cubicBezTo>
                  <a:cubicBezTo>
                    <a:pt x="1376" y="1680"/>
                    <a:pt x="1403" y="1710"/>
                    <a:pt x="1433" y="1728"/>
                  </a:cubicBezTo>
                  <a:cubicBezTo>
                    <a:pt x="1464" y="1747"/>
                    <a:pt x="1494" y="1706"/>
                    <a:pt x="1512" y="1665"/>
                  </a:cubicBezTo>
                  <a:cubicBezTo>
                    <a:pt x="1529" y="1624"/>
                    <a:pt x="1547" y="1661"/>
                    <a:pt x="1560" y="1680"/>
                  </a:cubicBezTo>
                  <a:cubicBezTo>
                    <a:pt x="1573" y="1698"/>
                    <a:pt x="1595" y="1684"/>
                    <a:pt x="1603" y="1650"/>
                  </a:cubicBezTo>
                  <a:cubicBezTo>
                    <a:pt x="1612" y="1617"/>
                    <a:pt x="1656" y="1687"/>
                    <a:pt x="1686" y="1706"/>
                  </a:cubicBezTo>
                  <a:cubicBezTo>
                    <a:pt x="1717" y="1724"/>
                    <a:pt x="1708" y="1661"/>
                    <a:pt x="1721" y="1643"/>
                  </a:cubicBezTo>
                  <a:cubicBezTo>
                    <a:pt x="1735" y="1624"/>
                    <a:pt x="1769" y="1647"/>
                    <a:pt x="1783" y="1658"/>
                  </a:cubicBezTo>
                  <a:cubicBezTo>
                    <a:pt x="1796" y="1669"/>
                    <a:pt x="1822" y="1661"/>
                    <a:pt x="1839" y="1643"/>
                  </a:cubicBezTo>
                  <a:cubicBezTo>
                    <a:pt x="1857" y="1624"/>
                    <a:pt x="1879" y="1624"/>
                    <a:pt x="1909" y="1609"/>
                  </a:cubicBezTo>
                  <a:cubicBezTo>
                    <a:pt x="1940" y="1595"/>
                    <a:pt x="1918" y="1587"/>
                    <a:pt x="1918" y="1558"/>
                  </a:cubicBezTo>
                  <a:cubicBezTo>
                    <a:pt x="1918" y="1528"/>
                    <a:pt x="1940" y="1528"/>
                    <a:pt x="1975" y="1528"/>
                  </a:cubicBezTo>
                  <a:cubicBezTo>
                    <a:pt x="2010" y="1528"/>
                    <a:pt x="2010" y="1517"/>
                    <a:pt x="2036" y="1491"/>
                  </a:cubicBezTo>
                  <a:cubicBezTo>
                    <a:pt x="2062" y="1465"/>
                    <a:pt x="2067" y="1509"/>
                    <a:pt x="2093" y="1528"/>
                  </a:cubicBezTo>
                  <a:cubicBezTo>
                    <a:pt x="2093" y="1528"/>
                    <a:pt x="2094" y="1529"/>
                    <a:pt x="2094" y="1529"/>
                  </a:cubicBezTo>
                  <a:cubicBezTo>
                    <a:pt x="2116" y="1504"/>
                    <a:pt x="2145" y="1483"/>
                    <a:pt x="2154" y="1463"/>
                  </a:cubicBezTo>
                  <a:cubicBezTo>
                    <a:pt x="2168" y="1435"/>
                    <a:pt x="2213" y="1464"/>
                    <a:pt x="2240" y="145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2" name="Freeform 16">
              <a:extLst>
                <a:ext uri="{FF2B5EF4-FFF2-40B4-BE49-F238E27FC236}">
                  <a16:creationId xmlns:a16="http://schemas.microsoft.com/office/drawing/2014/main" id="{D68F15BF-BEB7-7848-9A59-A7638288C320}"/>
                </a:ext>
              </a:extLst>
            </p:cNvPr>
            <p:cNvSpPr>
              <a:spLocks/>
            </p:cNvSpPr>
            <p:nvPr/>
          </p:nvSpPr>
          <p:spPr bwMode="auto">
            <a:xfrm>
              <a:off x="3140" y="3330"/>
              <a:ext cx="916" cy="601"/>
            </a:xfrm>
            <a:custGeom>
              <a:avLst/>
              <a:gdLst>
                <a:gd name="T0" fmla="*/ 1938 w 1978"/>
                <a:gd name="T1" fmla="*/ 430 h 1298"/>
                <a:gd name="T2" fmla="*/ 1896 w 1978"/>
                <a:gd name="T3" fmla="*/ 398 h 1298"/>
                <a:gd name="T4" fmla="*/ 1794 w 1978"/>
                <a:gd name="T5" fmla="*/ 345 h 1298"/>
                <a:gd name="T6" fmla="*/ 1719 w 1978"/>
                <a:gd name="T7" fmla="*/ 267 h 1298"/>
                <a:gd name="T8" fmla="*/ 1715 w 1978"/>
                <a:gd name="T9" fmla="*/ 117 h 1298"/>
                <a:gd name="T10" fmla="*/ 1676 w 1978"/>
                <a:gd name="T11" fmla="*/ 12 h 1298"/>
                <a:gd name="T12" fmla="*/ 1578 w 1978"/>
                <a:gd name="T13" fmla="*/ 37 h 1298"/>
                <a:gd name="T14" fmla="*/ 1489 w 1978"/>
                <a:gd name="T15" fmla="*/ 114 h 1298"/>
                <a:gd name="T16" fmla="*/ 1365 w 1978"/>
                <a:gd name="T17" fmla="*/ 120 h 1298"/>
                <a:gd name="T18" fmla="*/ 1261 w 1978"/>
                <a:gd name="T19" fmla="*/ 120 h 1298"/>
                <a:gd name="T20" fmla="*/ 1200 w 1978"/>
                <a:gd name="T21" fmla="*/ 197 h 1298"/>
                <a:gd name="T22" fmla="*/ 1135 w 1978"/>
                <a:gd name="T23" fmla="*/ 264 h 1298"/>
                <a:gd name="T24" fmla="*/ 1012 w 1978"/>
                <a:gd name="T25" fmla="*/ 290 h 1298"/>
                <a:gd name="T26" fmla="*/ 907 w 1978"/>
                <a:gd name="T27" fmla="*/ 360 h 1298"/>
                <a:gd name="T28" fmla="*/ 798 w 1978"/>
                <a:gd name="T29" fmla="*/ 349 h 1298"/>
                <a:gd name="T30" fmla="*/ 685 w 1978"/>
                <a:gd name="T31" fmla="*/ 301 h 1298"/>
                <a:gd name="T32" fmla="*/ 523 w 1978"/>
                <a:gd name="T33" fmla="*/ 412 h 1298"/>
                <a:gd name="T34" fmla="*/ 379 w 1978"/>
                <a:gd name="T35" fmla="*/ 516 h 1298"/>
                <a:gd name="T36" fmla="*/ 195 w 1978"/>
                <a:gd name="T37" fmla="*/ 445 h 1298"/>
                <a:gd name="T38" fmla="*/ 69 w 1978"/>
                <a:gd name="T39" fmla="*/ 527 h 1298"/>
                <a:gd name="T40" fmla="*/ 9 w 1978"/>
                <a:gd name="T41" fmla="*/ 567 h 1298"/>
                <a:gd name="T42" fmla="*/ 81 w 1978"/>
                <a:gd name="T43" fmla="*/ 580 h 1298"/>
                <a:gd name="T44" fmla="*/ 186 w 1978"/>
                <a:gd name="T45" fmla="*/ 645 h 1298"/>
                <a:gd name="T46" fmla="*/ 305 w 1978"/>
                <a:gd name="T47" fmla="*/ 658 h 1298"/>
                <a:gd name="T48" fmla="*/ 418 w 1978"/>
                <a:gd name="T49" fmla="*/ 675 h 1298"/>
                <a:gd name="T50" fmla="*/ 430 w 1978"/>
                <a:gd name="T51" fmla="*/ 815 h 1298"/>
                <a:gd name="T52" fmla="*/ 284 w 1978"/>
                <a:gd name="T53" fmla="*/ 891 h 1298"/>
                <a:gd name="T54" fmla="*/ 427 w 1978"/>
                <a:gd name="T55" fmla="*/ 931 h 1298"/>
                <a:gd name="T56" fmla="*/ 545 w 1978"/>
                <a:gd name="T57" fmla="*/ 957 h 1298"/>
                <a:gd name="T58" fmla="*/ 593 w 1978"/>
                <a:gd name="T59" fmla="*/ 1038 h 1298"/>
                <a:gd name="T60" fmla="*/ 623 w 1978"/>
                <a:gd name="T61" fmla="*/ 1153 h 1298"/>
                <a:gd name="T62" fmla="*/ 720 w 1978"/>
                <a:gd name="T63" fmla="*/ 1220 h 1298"/>
                <a:gd name="T64" fmla="*/ 929 w 1978"/>
                <a:gd name="T65" fmla="*/ 1253 h 1298"/>
                <a:gd name="T66" fmla="*/ 1065 w 1978"/>
                <a:gd name="T67" fmla="*/ 1264 h 1298"/>
                <a:gd name="T68" fmla="*/ 1161 w 1978"/>
                <a:gd name="T69" fmla="*/ 1220 h 1298"/>
                <a:gd name="T70" fmla="*/ 1296 w 1978"/>
                <a:gd name="T71" fmla="*/ 1294 h 1298"/>
                <a:gd name="T72" fmla="*/ 1423 w 1978"/>
                <a:gd name="T73" fmla="*/ 1249 h 1298"/>
                <a:gd name="T74" fmla="*/ 1447 w 1978"/>
                <a:gd name="T75" fmla="*/ 1231 h 1298"/>
                <a:gd name="T76" fmla="*/ 1501 w 1978"/>
                <a:gd name="T77" fmla="*/ 1164 h 1298"/>
                <a:gd name="T78" fmla="*/ 1608 w 1978"/>
                <a:gd name="T79" fmla="*/ 1079 h 1298"/>
                <a:gd name="T80" fmla="*/ 1685 w 1978"/>
                <a:gd name="T81" fmla="*/ 1020 h 1298"/>
                <a:gd name="T82" fmla="*/ 1801 w 1978"/>
                <a:gd name="T83" fmla="*/ 910 h 1298"/>
                <a:gd name="T84" fmla="*/ 1862 w 1978"/>
                <a:gd name="T85" fmla="*/ 681 h 1298"/>
                <a:gd name="T86" fmla="*/ 1954 w 1978"/>
                <a:gd name="T87" fmla="*/ 523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78" h="1298">
                  <a:moveTo>
                    <a:pt x="1967" y="480"/>
                  </a:moveTo>
                  <a:cubicBezTo>
                    <a:pt x="1956" y="456"/>
                    <a:pt x="1930" y="460"/>
                    <a:pt x="1938" y="430"/>
                  </a:cubicBezTo>
                  <a:cubicBezTo>
                    <a:pt x="1943" y="415"/>
                    <a:pt x="1938" y="406"/>
                    <a:pt x="1939" y="400"/>
                  </a:cubicBezTo>
                  <a:cubicBezTo>
                    <a:pt x="1913" y="391"/>
                    <a:pt x="1915" y="402"/>
                    <a:pt x="1896" y="398"/>
                  </a:cubicBezTo>
                  <a:cubicBezTo>
                    <a:pt x="1869" y="392"/>
                    <a:pt x="1879" y="401"/>
                    <a:pt x="1840" y="431"/>
                  </a:cubicBezTo>
                  <a:cubicBezTo>
                    <a:pt x="1801" y="462"/>
                    <a:pt x="1804" y="376"/>
                    <a:pt x="1794" y="345"/>
                  </a:cubicBezTo>
                  <a:cubicBezTo>
                    <a:pt x="1784" y="315"/>
                    <a:pt x="1752" y="331"/>
                    <a:pt x="1706" y="331"/>
                  </a:cubicBezTo>
                  <a:cubicBezTo>
                    <a:pt x="1660" y="331"/>
                    <a:pt x="1660" y="312"/>
                    <a:pt x="1719" y="267"/>
                  </a:cubicBezTo>
                  <a:cubicBezTo>
                    <a:pt x="1778" y="223"/>
                    <a:pt x="1755" y="178"/>
                    <a:pt x="1758" y="145"/>
                  </a:cubicBezTo>
                  <a:cubicBezTo>
                    <a:pt x="1761" y="112"/>
                    <a:pt x="1748" y="117"/>
                    <a:pt x="1715" y="117"/>
                  </a:cubicBezTo>
                  <a:cubicBezTo>
                    <a:pt x="1683" y="117"/>
                    <a:pt x="1702" y="81"/>
                    <a:pt x="1719" y="50"/>
                  </a:cubicBezTo>
                  <a:cubicBezTo>
                    <a:pt x="1735" y="20"/>
                    <a:pt x="1709" y="23"/>
                    <a:pt x="1676" y="12"/>
                  </a:cubicBezTo>
                  <a:cubicBezTo>
                    <a:pt x="1643" y="0"/>
                    <a:pt x="1640" y="23"/>
                    <a:pt x="1627" y="34"/>
                  </a:cubicBezTo>
                  <a:cubicBezTo>
                    <a:pt x="1614" y="45"/>
                    <a:pt x="1604" y="42"/>
                    <a:pt x="1578" y="37"/>
                  </a:cubicBezTo>
                  <a:cubicBezTo>
                    <a:pt x="1552" y="31"/>
                    <a:pt x="1542" y="34"/>
                    <a:pt x="1535" y="62"/>
                  </a:cubicBezTo>
                  <a:cubicBezTo>
                    <a:pt x="1529" y="89"/>
                    <a:pt x="1525" y="75"/>
                    <a:pt x="1489" y="114"/>
                  </a:cubicBezTo>
                  <a:cubicBezTo>
                    <a:pt x="1404" y="128"/>
                    <a:pt x="1453" y="117"/>
                    <a:pt x="1424" y="70"/>
                  </a:cubicBezTo>
                  <a:cubicBezTo>
                    <a:pt x="1394" y="23"/>
                    <a:pt x="1368" y="92"/>
                    <a:pt x="1365" y="120"/>
                  </a:cubicBezTo>
                  <a:cubicBezTo>
                    <a:pt x="1362" y="148"/>
                    <a:pt x="1329" y="162"/>
                    <a:pt x="1316" y="137"/>
                  </a:cubicBezTo>
                  <a:cubicBezTo>
                    <a:pt x="1309" y="124"/>
                    <a:pt x="1285" y="121"/>
                    <a:pt x="1261" y="120"/>
                  </a:cubicBezTo>
                  <a:cubicBezTo>
                    <a:pt x="1265" y="134"/>
                    <a:pt x="1264" y="150"/>
                    <a:pt x="1252" y="167"/>
                  </a:cubicBezTo>
                  <a:cubicBezTo>
                    <a:pt x="1231" y="201"/>
                    <a:pt x="1218" y="212"/>
                    <a:pt x="1200" y="197"/>
                  </a:cubicBezTo>
                  <a:cubicBezTo>
                    <a:pt x="1183" y="182"/>
                    <a:pt x="1135" y="178"/>
                    <a:pt x="1135" y="208"/>
                  </a:cubicBezTo>
                  <a:cubicBezTo>
                    <a:pt x="1135" y="238"/>
                    <a:pt x="1178" y="264"/>
                    <a:pt x="1135" y="264"/>
                  </a:cubicBezTo>
                  <a:cubicBezTo>
                    <a:pt x="1091" y="264"/>
                    <a:pt x="1073" y="249"/>
                    <a:pt x="1065" y="275"/>
                  </a:cubicBezTo>
                  <a:cubicBezTo>
                    <a:pt x="1056" y="301"/>
                    <a:pt x="1043" y="308"/>
                    <a:pt x="1012" y="290"/>
                  </a:cubicBezTo>
                  <a:cubicBezTo>
                    <a:pt x="982" y="271"/>
                    <a:pt x="942" y="278"/>
                    <a:pt x="934" y="304"/>
                  </a:cubicBezTo>
                  <a:cubicBezTo>
                    <a:pt x="925" y="330"/>
                    <a:pt x="938" y="353"/>
                    <a:pt x="907" y="360"/>
                  </a:cubicBezTo>
                  <a:cubicBezTo>
                    <a:pt x="877" y="367"/>
                    <a:pt x="877" y="404"/>
                    <a:pt x="851" y="378"/>
                  </a:cubicBezTo>
                  <a:cubicBezTo>
                    <a:pt x="824" y="353"/>
                    <a:pt x="816" y="338"/>
                    <a:pt x="798" y="349"/>
                  </a:cubicBezTo>
                  <a:cubicBezTo>
                    <a:pt x="781" y="360"/>
                    <a:pt x="750" y="360"/>
                    <a:pt x="733" y="327"/>
                  </a:cubicBezTo>
                  <a:cubicBezTo>
                    <a:pt x="715" y="293"/>
                    <a:pt x="724" y="264"/>
                    <a:pt x="685" y="301"/>
                  </a:cubicBezTo>
                  <a:cubicBezTo>
                    <a:pt x="645" y="338"/>
                    <a:pt x="658" y="367"/>
                    <a:pt x="610" y="371"/>
                  </a:cubicBezTo>
                  <a:cubicBezTo>
                    <a:pt x="562" y="375"/>
                    <a:pt x="545" y="390"/>
                    <a:pt x="523" y="412"/>
                  </a:cubicBezTo>
                  <a:cubicBezTo>
                    <a:pt x="501" y="434"/>
                    <a:pt x="436" y="423"/>
                    <a:pt x="436" y="460"/>
                  </a:cubicBezTo>
                  <a:cubicBezTo>
                    <a:pt x="436" y="497"/>
                    <a:pt x="414" y="538"/>
                    <a:pt x="379" y="516"/>
                  </a:cubicBezTo>
                  <a:cubicBezTo>
                    <a:pt x="344" y="493"/>
                    <a:pt x="313" y="479"/>
                    <a:pt x="287" y="482"/>
                  </a:cubicBezTo>
                  <a:cubicBezTo>
                    <a:pt x="261" y="486"/>
                    <a:pt x="230" y="441"/>
                    <a:pt x="195" y="445"/>
                  </a:cubicBezTo>
                  <a:cubicBezTo>
                    <a:pt x="160" y="449"/>
                    <a:pt x="156" y="464"/>
                    <a:pt x="139" y="486"/>
                  </a:cubicBezTo>
                  <a:cubicBezTo>
                    <a:pt x="121" y="508"/>
                    <a:pt x="112" y="527"/>
                    <a:pt x="69" y="527"/>
                  </a:cubicBezTo>
                  <a:cubicBezTo>
                    <a:pt x="49" y="527"/>
                    <a:pt x="30" y="523"/>
                    <a:pt x="18" y="516"/>
                  </a:cubicBezTo>
                  <a:cubicBezTo>
                    <a:pt x="7" y="530"/>
                    <a:pt x="0" y="548"/>
                    <a:pt x="9" y="567"/>
                  </a:cubicBezTo>
                  <a:cubicBezTo>
                    <a:pt x="28" y="612"/>
                    <a:pt x="50" y="622"/>
                    <a:pt x="56" y="601"/>
                  </a:cubicBezTo>
                  <a:cubicBezTo>
                    <a:pt x="63" y="580"/>
                    <a:pt x="56" y="579"/>
                    <a:pt x="81" y="580"/>
                  </a:cubicBezTo>
                  <a:cubicBezTo>
                    <a:pt x="105" y="581"/>
                    <a:pt x="159" y="570"/>
                    <a:pt x="166" y="597"/>
                  </a:cubicBezTo>
                  <a:cubicBezTo>
                    <a:pt x="172" y="623"/>
                    <a:pt x="177" y="633"/>
                    <a:pt x="186" y="645"/>
                  </a:cubicBezTo>
                  <a:cubicBezTo>
                    <a:pt x="194" y="658"/>
                    <a:pt x="238" y="697"/>
                    <a:pt x="263" y="673"/>
                  </a:cubicBezTo>
                  <a:cubicBezTo>
                    <a:pt x="287" y="649"/>
                    <a:pt x="289" y="640"/>
                    <a:pt x="305" y="658"/>
                  </a:cubicBezTo>
                  <a:cubicBezTo>
                    <a:pt x="321" y="676"/>
                    <a:pt x="326" y="688"/>
                    <a:pt x="354" y="683"/>
                  </a:cubicBezTo>
                  <a:cubicBezTo>
                    <a:pt x="382" y="677"/>
                    <a:pt x="395" y="645"/>
                    <a:pt x="418" y="675"/>
                  </a:cubicBezTo>
                  <a:cubicBezTo>
                    <a:pt x="441" y="704"/>
                    <a:pt x="451" y="718"/>
                    <a:pt x="453" y="750"/>
                  </a:cubicBezTo>
                  <a:cubicBezTo>
                    <a:pt x="454" y="782"/>
                    <a:pt x="456" y="804"/>
                    <a:pt x="430" y="815"/>
                  </a:cubicBezTo>
                  <a:cubicBezTo>
                    <a:pt x="403" y="826"/>
                    <a:pt x="358" y="797"/>
                    <a:pt x="344" y="825"/>
                  </a:cubicBezTo>
                  <a:cubicBezTo>
                    <a:pt x="335" y="845"/>
                    <a:pt x="306" y="866"/>
                    <a:pt x="284" y="891"/>
                  </a:cubicBezTo>
                  <a:cubicBezTo>
                    <a:pt x="310" y="908"/>
                    <a:pt x="331" y="902"/>
                    <a:pt x="361" y="938"/>
                  </a:cubicBezTo>
                  <a:cubicBezTo>
                    <a:pt x="392" y="975"/>
                    <a:pt x="405" y="949"/>
                    <a:pt x="427" y="931"/>
                  </a:cubicBezTo>
                  <a:cubicBezTo>
                    <a:pt x="449" y="912"/>
                    <a:pt x="466" y="938"/>
                    <a:pt x="488" y="957"/>
                  </a:cubicBezTo>
                  <a:cubicBezTo>
                    <a:pt x="510" y="975"/>
                    <a:pt x="527" y="975"/>
                    <a:pt x="545" y="957"/>
                  </a:cubicBezTo>
                  <a:cubicBezTo>
                    <a:pt x="562" y="938"/>
                    <a:pt x="593" y="953"/>
                    <a:pt x="619" y="964"/>
                  </a:cubicBezTo>
                  <a:cubicBezTo>
                    <a:pt x="645" y="975"/>
                    <a:pt x="619" y="1016"/>
                    <a:pt x="593" y="1038"/>
                  </a:cubicBezTo>
                  <a:cubicBezTo>
                    <a:pt x="567" y="1060"/>
                    <a:pt x="571" y="1075"/>
                    <a:pt x="588" y="1090"/>
                  </a:cubicBezTo>
                  <a:cubicBezTo>
                    <a:pt x="606" y="1105"/>
                    <a:pt x="610" y="1135"/>
                    <a:pt x="623" y="1153"/>
                  </a:cubicBezTo>
                  <a:cubicBezTo>
                    <a:pt x="637" y="1172"/>
                    <a:pt x="632" y="1190"/>
                    <a:pt x="654" y="1186"/>
                  </a:cubicBezTo>
                  <a:cubicBezTo>
                    <a:pt x="676" y="1183"/>
                    <a:pt x="698" y="1194"/>
                    <a:pt x="720" y="1220"/>
                  </a:cubicBezTo>
                  <a:cubicBezTo>
                    <a:pt x="741" y="1246"/>
                    <a:pt x="811" y="1257"/>
                    <a:pt x="842" y="1275"/>
                  </a:cubicBezTo>
                  <a:cubicBezTo>
                    <a:pt x="872" y="1294"/>
                    <a:pt x="907" y="1246"/>
                    <a:pt x="929" y="1253"/>
                  </a:cubicBezTo>
                  <a:cubicBezTo>
                    <a:pt x="939" y="1256"/>
                    <a:pt x="958" y="1273"/>
                    <a:pt x="976" y="1290"/>
                  </a:cubicBezTo>
                  <a:cubicBezTo>
                    <a:pt x="996" y="1262"/>
                    <a:pt x="1013" y="1264"/>
                    <a:pt x="1065" y="1264"/>
                  </a:cubicBezTo>
                  <a:cubicBezTo>
                    <a:pt x="1126" y="1264"/>
                    <a:pt x="1139" y="1275"/>
                    <a:pt x="1126" y="1238"/>
                  </a:cubicBezTo>
                  <a:cubicBezTo>
                    <a:pt x="1113" y="1201"/>
                    <a:pt x="1121" y="1168"/>
                    <a:pt x="1161" y="1220"/>
                  </a:cubicBezTo>
                  <a:cubicBezTo>
                    <a:pt x="1200" y="1272"/>
                    <a:pt x="1148" y="1249"/>
                    <a:pt x="1213" y="1253"/>
                  </a:cubicBezTo>
                  <a:cubicBezTo>
                    <a:pt x="1279" y="1257"/>
                    <a:pt x="1231" y="1290"/>
                    <a:pt x="1296" y="1294"/>
                  </a:cubicBezTo>
                  <a:cubicBezTo>
                    <a:pt x="1362" y="1298"/>
                    <a:pt x="1392" y="1279"/>
                    <a:pt x="1392" y="1264"/>
                  </a:cubicBezTo>
                  <a:cubicBezTo>
                    <a:pt x="1392" y="1249"/>
                    <a:pt x="1418" y="1216"/>
                    <a:pt x="1423" y="1249"/>
                  </a:cubicBezTo>
                  <a:cubicBezTo>
                    <a:pt x="1423" y="1253"/>
                    <a:pt x="1424" y="1256"/>
                    <a:pt x="1424" y="1259"/>
                  </a:cubicBezTo>
                  <a:cubicBezTo>
                    <a:pt x="1430" y="1247"/>
                    <a:pt x="1437" y="1235"/>
                    <a:pt x="1447" y="1231"/>
                  </a:cubicBezTo>
                  <a:cubicBezTo>
                    <a:pt x="1469" y="1222"/>
                    <a:pt x="1486" y="1214"/>
                    <a:pt x="1486" y="1194"/>
                  </a:cubicBezTo>
                  <a:cubicBezTo>
                    <a:pt x="1486" y="1173"/>
                    <a:pt x="1471" y="1164"/>
                    <a:pt x="1501" y="1164"/>
                  </a:cubicBezTo>
                  <a:cubicBezTo>
                    <a:pt x="1532" y="1164"/>
                    <a:pt x="1591" y="1177"/>
                    <a:pt x="1591" y="1135"/>
                  </a:cubicBezTo>
                  <a:cubicBezTo>
                    <a:pt x="1591" y="1092"/>
                    <a:pt x="1576" y="1062"/>
                    <a:pt x="1608" y="1079"/>
                  </a:cubicBezTo>
                  <a:cubicBezTo>
                    <a:pt x="1641" y="1096"/>
                    <a:pt x="1663" y="1090"/>
                    <a:pt x="1674" y="1066"/>
                  </a:cubicBezTo>
                  <a:cubicBezTo>
                    <a:pt x="1685" y="1042"/>
                    <a:pt x="1700" y="1042"/>
                    <a:pt x="1685" y="1020"/>
                  </a:cubicBezTo>
                  <a:cubicBezTo>
                    <a:pt x="1670" y="997"/>
                    <a:pt x="1672" y="979"/>
                    <a:pt x="1694" y="971"/>
                  </a:cubicBezTo>
                  <a:cubicBezTo>
                    <a:pt x="1715" y="964"/>
                    <a:pt x="1777" y="940"/>
                    <a:pt x="1801" y="910"/>
                  </a:cubicBezTo>
                  <a:cubicBezTo>
                    <a:pt x="1825" y="881"/>
                    <a:pt x="1851" y="870"/>
                    <a:pt x="1840" y="836"/>
                  </a:cubicBezTo>
                  <a:cubicBezTo>
                    <a:pt x="1829" y="803"/>
                    <a:pt x="1807" y="732"/>
                    <a:pt x="1862" y="681"/>
                  </a:cubicBezTo>
                  <a:cubicBezTo>
                    <a:pt x="1916" y="629"/>
                    <a:pt x="1936" y="640"/>
                    <a:pt x="1938" y="599"/>
                  </a:cubicBezTo>
                  <a:cubicBezTo>
                    <a:pt x="1940" y="558"/>
                    <a:pt x="1932" y="536"/>
                    <a:pt x="1954" y="523"/>
                  </a:cubicBezTo>
                  <a:cubicBezTo>
                    <a:pt x="1975" y="510"/>
                    <a:pt x="1978" y="504"/>
                    <a:pt x="1967" y="48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3" name="Freeform 17">
              <a:extLst>
                <a:ext uri="{FF2B5EF4-FFF2-40B4-BE49-F238E27FC236}">
                  <a16:creationId xmlns:a16="http://schemas.microsoft.com/office/drawing/2014/main" id="{1D77D402-3B8D-D148-A30F-E8A0F10A4DA8}"/>
                </a:ext>
              </a:extLst>
            </p:cNvPr>
            <p:cNvSpPr>
              <a:spLocks/>
            </p:cNvSpPr>
            <p:nvPr/>
          </p:nvSpPr>
          <p:spPr bwMode="auto">
            <a:xfrm>
              <a:off x="3238" y="1805"/>
              <a:ext cx="590" cy="922"/>
            </a:xfrm>
            <a:custGeom>
              <a:avLst/>
              <a:gdLst>
                <a:gd name="T0" fmla="*/ 1149 w 1273"/>
                <a:gd name="T1" fmla="*/ 1405 h 1992"/>
                <a:gd name="T2" fmla="*/ 1053 w 1273"/>
                <a:gd name="T3" fmla="*/ 1201 h 1992"/>
                <a:gd name="T4" fmla="*/ 1105 w 1273"/>
                <a:gd name="T5" fmla="*/ 957 h 1992"/>
                <a:gd name="T6" fmla="*/ 1044 w 1273"/>
                <a:gd name="T7" fmla="*/ 727 h 1992"/>
                <a:gd name="T8" fmla="*/ 1088 w 1273"/>
                <a:gd name="T9" fmla="*/ 590 h 1992"/>
                <a:gd name="T10" fmla="*/ 1088 w 1273"/>
                <a:gd name="T11" fmla="*/ 486 h 1992"/>
                <a:gd name="T12" fmla="*/ 1094 w 1273"/>
                <a:gd name="T13" fmla="*/ 280 h 1992"/>
                <a:gd name="T14" fmla="*/ 1131 w 1273"/>
                <a:gd name="T15" fmla="*/ 132 h 1992"/>
                <a:gd name="T16" fmla="*/ 1098 w 1273"/>
                <a:gd name="T17" fmla="*/ 0 h 1992"/>
                <a:gd name="T18" fmla="*/ 996 w 1273"/>
                <a:gd name="T19" fmla="*/ 76 h 1992"/>
                <a:gd name="T20" fmla="*/ 900 w 1273"/>
                <a:gd name="T21" fmla="*/ 110 h 1992"/>
                <a:gd name="T22" fmla="*/ 834 w 1273"/>
                <a:gd name="T23" fmla="*/ 265 h 1992"/>
                <a:gd name="T24" fmla="*/ 699 w 1273"/>
                <a:gd name="T25" fmla="*/ 380 h 1992"/>
                <a:gd name="T26" fmla="*/ 629 w 1273"/>
                <a:gd name="T27" fmla="*/ 506 h 1992"/>
                <a:gd name="T28" fmla="*/ 476 w 1273"/>
                <a:gd name="T29" fmla="*/ 491 h 1992"/>
                <a:gd name="T30" fmla="*/ 377 w 1273"/>
                <a:gd name="T31" fmla="*/ 501 h 1992"/>
                <a:gd name="T32" fmla="*/ 314 w 1273"/>
                <a:gd name="T33" fmla="*/ 595 h 1992"/>
                <a:gd name="T34" fmla="*/ 327 w 1273"/>
                <a:gd name="T35" fmla="*/ 704 h 1992"/>
                <a:gd name="T36" fmla="*/ 500 w 1273"/>
                <a:gd name="T37" fmla="*/ 784 h 1992"/>
                <a:gd name="T38" fmla="*/ 664 w 1273"/>
                <a:gd name="T39" fmla="*/ 901 h 1992"/>
                <a:gd name="T40" fmla="*/ 642 w 1273"/>
                <a:gd name="T41" fmla="*/ 1038 h 1992"/>
                <a:gd name="T42" fmla="*/ 563 w 1273"/>
                <a:gd name="T43" fmla="*/ 1120 h 1992"/>
                <a:gd name="T44" fmla="*/ 509 w 1273"/>
                <a:gd name="T45" fmla="*/ 1127 h 1992"/>
                <a:gd name="T46" fmla="*/ 472 w 1273"/>
                <a:gd name="T47" fmla="*/ 1196 h 1992"/>
                <a:gd name="T48" fmla="*/ 356 w 1273"/>
                <a:gd name="T49" fmla="*/ 1225 h 1992"/>
                <a:gd name="T50" fmla="*/ 205 w 1273"/>
                <a:gd name="T51" fmla="*/ 1183 h 1992"/>
                <a:gd name="T52" fmla="*/ 175 w 1273"/>
                <a:gd name="T53" fmla="*/ 1277 h 1992"/>
                <a:gd name="T54" fmla="*/ 179 w 1273"/>
                <a:gd name="T55" fmla="*/ 1331 h 1992"/>
                <a:gd name="T56" fmla="*/ 212 w 1273"/>
                <a:gd name="T57" fmla="*/ 1416 h 1992"/>
                <a:gd name="T58" fmla="*/ 179 w 1273"/>
                <a:gd name="T59" fmla="*/ 1481 h 1992"/>
                <a:gd name="T60" fmla="*/ 201 w 1273"/>
                <a:gd name="T61" fmla="*/ 1540 h 1992"/>
                <a:gd name="T62" fmla="*/ 148 w 1273"/>
                <a:gd name="T63" fmla="*/ 1551 h 1992"/>
                <a:gd name="T64" fmla="*/ 76 w 1273"/>
                <a:gd name="T65" fmla="*/ 1564 h 1992"/>
                <a:gd name="T66" fmla="*/ 61 w 1273"/>
                <a:gd name="T67" fmla="*/ 1624 h 1992"/>
                <a:gd name="T68" fmla="*/ 61 w 1273"/>
                <a:gd name="T69" fmla="*/ 1698 h 1992"/>
                <a:gd name="T70" fmla="*/ 46 w 1273"/>
                <a:gd name="T71" fmla="*/ 1735 h 1992"/>
                <a:gd name="T72" fmla="*/ 214 w 1273"/>
                <a:gd name="T73" fmla="*/ 1789 h 1992"/>
                <a:gd name="T74" fmla="*/ 349 w 1273"/>
                <a:gd name="T75" fmla="*/ 1823 h 1992"/>
                <a:gd name="T76" fmla="*/ 438 w 1273"/>
                <a:gd name="T77" fmla="*/ 1834 h 1992"/>
                <a:gd name="T78" fmla="*/ 536 w 1273"/>
                <a:gd name="T79" fmla="*/ 1890 h 1992"/>
                <a:gd name="T80" fmla="*/ 677 w 1273"/>
                <a:gd name="T81" fmla="*/ 1876 h 1992"/>
                <a:gd name="T82" fmla="*/ 805 w 1273"/>
                <a:gd name="T83" fmla="*/ 1929 h 1992"/>
                <a:gd name="T84" fmla="*/ 939 w 1273"/>
                <a:gd name="T85" fmla="*/ 1959 h 1992"/>
                <a:gd name="T86" fmla="*/ 970 w 1273"/>
                <a:gd name="T87" fmla="*/ 1909 h 1992"/>
                <a:gd name="T88" fmla="*/ 930 w 1273"/>
                <a:gd name="T89" fmla="*/ 1816 h 1992"/>
                <a:gd name="T90" fmla="*/ 1059 w 1273"/>
                <a:gd name="T91" fmla="*/ 1752 h 1992"/>
                <a:gd name="T92" fmla="*/ 974 w 1273"/>
                <a:gd name="T93" fmla="*/ 1679 h 1992"/>
                <a:gd name="T94" fmla="*/ 913 w 1273"/>
                <a:gd name="T95" fmla="*/ 1626 h 1992"/>
                <a:gd name="T96" fmla="*/ 1048 w 1273"/>
                <a:gd name="T97" fmla="*/ 1603 h 1992"/>
                <a:gd name="T98" fmla="*/ 1168 w 1273"/>
                <a:gd name="T99" fmla="*/ 1607 h 1992"/>
                <a:gd name="T100" fmla="*/ 1256 w 1273"/>
                <a:gd name="T101" fmla="*/ 1527 h 1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3" h="1992">
                  <a:moveTo>
                    <a:pt x="1256" y="1527"/>
                  </a:moveTo>
                  <a:cubicBezTo>
                    <a:pt x="1238" y="1499"/>
                    <a:pt x="1164" y="1449"/>
                    <a:pt x="1149" y="1405"/>
                  </a:cubicBezTo>
                  <a:cubicBezTo>
                    <a:pt x="1133" y="1360"/>
                    <a:pt x="1118" y="1342"/>
                    <a:pt x="1092" y="1314"/>
                  </a:cubicBezTo>
                  <a:cubicBezTo>
                    <a:pt x="1066" y="1286"/>
                    <a:pt x="1055" y="1257"/>
                    <a:pt x="1053" y="1201"/>
                  </a:cubicBezTo>
                  <a:cubicBezTo>
                    <a:pt x="1050" y="1146"/>
                    <a:pt x="1066" y="1110"/>
                    <a:pt x="1081" y="1075"/>
                  </a:cubicBezTo>
                  <a:cubicBezTo>
                    <a:pt x="1096" y="1040"/>
                    <a:pt x="1131" y="1016"/>
                    <a:pt x="1105" y="957"/>
                  </a:cubicBezTo>
                  <a:cubicBezTo>
                    <a:pt x="1079" y="897"/>
                    <a:pt x="1063" y="888"/>
                    <a:pt x="1063" y="853"/>
                  </a:cubicBezTo>
                  <a:cubicBezTo>
                    <a:pt x="1063" y="818"/>
                    <a:pt x="1070" y="753"/>
                    <a:pt x="1044" y="727"/>
                  </a:cubicBezTo>
                  <a:cubicBezTo>
                    <a:pt x="1018" y="701"/>
                    <a:pt x="1033" y="664"/>
                    <a:pt x="1048" y="638"/>
                  </a:cubicBezTo>
                  <a:cubicBezTo>
                    <a:pt x="1063" y="612"/>
                    <a:pt x="1107" y="617"/>
                    <a:pt x="1088" y="590"/>
                  </a:cubicBezTo>
                  <a:cubicBezTo>
                    <a:pt x="1068" y="562"/>
                    <a:pt x="1066" y="556"/>
                    <a:pt x="1085" y="540"/>
                  </a:cubicBezTo>
                  <a:cubicBezTo>
                    <a:pt x="1105" y="523"/>
                    <a:pt x="1103" y="504"/>
                    <a:pt x="1088" y="486"/>
                  </a:cubicBezTo>
                  <a:cubicBezTo>
                    <a:pt x="1072" y="467"/>
                    <a:pt x="989" y="395"/>
                    <a:pt x="1029" y="360"/>
                  </a:cubicBezTo>
                  <a:cubicBezTo>
                    <a:pt x="1068" y="325"/>
                    <a:pt x="1092" y="328"/>
                    <a:pt x="1094" y="280"/>
                  </a:cubicBezTo>
                  <a:cubicBezTo>
                    <a:pt x="1096" y="232"/>
                    <a:pt x="1101" y="236"/>
                    <a:pt x="1107" y="199"/>
                  </a:cubicBezTo>
                  <a:cubicBezTo>
                    <a:pt x="1114" y="161"/>
                    <a:pt x="1116" y="148"/>
                    <a:pt x="1131" y="132"/>
                  </a:cubicBezTo>
                  <a:cubicBezTo>
                    <a:pt x="1146" y="115"/>
                    <a:pt x="1155" y="84"/>
                    <a:pt x="1140" y="65"/>
                  </a:cubicBezTo>
                  <a:cubicBezTo>
                    <a:pt x="1128" y="51"/>
                    <a:pt x="1107" y="25"/>
                    <a:pt x="1098" y="0"/>
                  </a:cubicBezTo>
                  <a:cubicBezTo>
                    <a:pt x="1092" y="1"/>
                    <a:pt x="1085" y="8"/>
                    <a:pt x="1074" y="24"/>
                  </a:cubicBezTo>
                  <a:cubicBezTo>
                    <a:pt x="1039" y="80"/>
                    <a:pt x="1018" y="91"/>
                    <a:pt x="996" y="76"/>
                  </a:cubicBezTo>
                  <a:cubicBezTo>
                    <a:pt x="974" y="61"/>
                    <a:pt x="917" y="21"/>
                    <a:pt x="917" y="47"/>
                  </a:cubicBezTo>
                  <a:cubicBezTo>
                    <a:pt x="917" y="73"/>
                    <a:pt x="926" y="87"/>
                    <a:pt x="900" y="110"/>
                  </a:cubicBezTo>
                  <a:cubicBezTo>
                    <a:pt x="873" y="132"/>
                    <a:pt x="839" y="136"/>
                    <a:pt x="843" y="173"/>
                  </a:cubicBezTo>
                  <a:cubicBezTo>
                    <a:pt x="847" y="210"/>
                    <a:pt x="904" y="258"/>
                    <a:pt x="834" y="265"/>
                  </a:cubicBezTo>
                  <a:cubicBezTo>
                    <a:pt x="764" y="273"/>
                    <a:pt x="777" y="273"/>
                    <a:pt x="764" y="302"/>
                  </a:cubicBezTo>
                  <a:cubicBezTo>
                    <a:pt x="751" y="332"/>
                    <a:pt x="716" y="354"/>
                    <a:pt x="699" y="380"/>
                  </a:cubicBezTo>
                  <a:cubicBezTo>
                    <a:pt x="681" y="406"/>
                    <a:pt x="651" y="417"/>
                    <a:pt x="651" y="454"/>
                  </a:cubicBezTo>
                  <a:cubicBezTo>
                    <a:pt x="651" y="491"/>
                    <a:pt x="659" y="506"/>
                    <a:pt x="629" y="506"/>
                  </a:cubicBezTo>
                  <a:cubicBezTo>
                    <a:pt x="598" y="506"/>
                    <a:pt x="576" y="554"/>
                    <a:pt x="550" y="528"/>
                  </a:cubicBezTo>
                  <a:cubicBezTo>
                    <a:pt x="524" y="502"/>
                    <a:pt x="493" y="469"/>
                    <a:pt x="476" y="491"/>
                  </a:cubicBezTo>
                  <a:cubicBezTo>
                    <a:pt x="458" y="514"/>
                    <a:pt x="410" y="502"/>
                    <a:pt x="384" y="502"/>
                  </a:cubicBezTo>
                  <a:cubicBezTo>
                    <a:pt x="381" y="502"/>
                    <a:pt x="379" y="502"/>
                    <a:pt x="377" y="501"/>
                  </a:cubicBezTo>
                  <a:cubicBezTo>
                    <a:pt x="364" y="519"/>
                    <a:pt x="352" y="532"/>
                    <a:pt x="334" y="545"/>
                  </a:cubicBezTo>
                  <a:cubicBezTo>
                    <a:pt x="310" y="562"/>
                    <a:pt x="323" y="573"/>
                    <a:pt x="314" y="595"/>
                  </a:cubicBezTo>
                  <a:cubicBezTo>
                    <a:pt x="306" y="617"/>
                    <a:pt x="306" y="623"/>
                    <a:pt x="323" y="645"/>
                  </a:cubicBezTo>
                  <a:cubicBezTo>
                    <a:pt x="341" y="667"/>
                    <a:pt x="319" y="679"/>
                    <a:pt x="327" y="704"/>
                  </a:cubicBezTo>
                  <a:cubicBezTo>
                    <a:pt x="336" y="730"/>
                    <a:pt x="391" y="740"/>
                    <a:pt x="430" y="747"/>
                  </a:cubicBezTo>
                  <a:cubicBezTo>
                    <a:pt x="469" y="754"/>
                    <a:pt x="472" y="760"/>
                    <a:pt x="500" y="784"/>
                  </a:cubicBezTo>
                  <a:cubicBezTo>
                    <a:pt x="528" y="808"/>
                    <a:pt x="592" y="814"/>
                    <a:pt x="631" y="825"/>
                  </a:cubicBezTo>
                  <a:cubicBezTo>
                    <a:pt x="670" y="836"/>
                    <a:pt x="648" y="868"/>
                    <a:pt x="664" y="901"/>
                  </a:cubicBezTo>
                  <a:cubicBezTo>
                    <a:pt x="679" y="934"/>
                    <a:pt x="646" y="938"/>
                    <a:pt x="624" y="966"/>
                  </a:cubicBezTo>
                  <a:cubicBezTo>
                    <a:pt x="603" y="994"/>
                    <a:pt x="622" y="1016"/>
                    <a:pt x="642" y="1038"/>
                  </a:cubicBezTo>
                  <a:cubicBezTo>
                    <a:pt x="662" y="1060"/>
                    <a:pt x="668" y="1070"/>
                    <a:pt x="662" y="1095"/>
                  </a:cubicBezTo>
                  <a:cubicBezTo>
                    <a:pt x="655" y="1121"/>
                    <a:pt x="590" y="1123"/>
                    <a:pt x="563" y="1120"/>
                  </a:cubicBezTo>
                  <a:cubicBezTo>
                    <a:pt x="537" y="1116"/>
                    <a:pt x="544" y="1114"/>
                    <a:pt x="537" y="1127"/>
                  </a:cubicBezTo>
                  <a:cubicBezTo>
                    <a:pt x="531" y="1140"/>
                    <a:pt x="526" y="1138"/>
                    <a:pt x="509" y="1127"/>
                  </a:cubicBezTo>
                  <a:cubicBezTo>
                    <a:pt x="491" y="1116"/>
                    <a:pt x="489" y="1129"/>
                    <a:pt x="461" y="1136"/>
                  </a:cubicBezTo>
                  <a:cubicBezTo>
                    <a:pt x="432" y="1144"/>
                    <a:pt x="472" y="1162"/>
                    <a:pt x="472" y="1196"/>
                  </a:cubicBezTo>
                  <a:cubicBezTo>
                    <a:pt x="472" y="1229"/>
                    <a:pt x="445" y="1209"/>
                    <a:pt x="419" y="1209"/>
                  </a:cubicBezTo>
                  <a:cubicBezTo>
                    <a:pt x="393" y="1209"/>
                    <a:pt x="389" y="1222"/>
                    <a:pt x="356" y="1225"/>
                  </a:cubicBezTo>
                  <a:cubicBezTo>
                    <a:pt x="323" y="1229"/>
                    <a:pt x="297" y="1207"/>
                    <a:pt x="288" y="1188"/>
                  </a:cubicBezTo>
                  <a:cubicBezTo>
                    <a:pt x="279" y="1170"/>
                    <a:pt x="249" y="1179"/>
                    <a:pt x="205" y="1183"/>
                  </a:cubicBezTo>
                  <a:cubicBezTo>
                    <a:pt x="161" y="1186"/>
                    <a:pt x="172" y="1222"/>
                    <a:pt x="183" y="1238"/>
                  </a:cubicBezTo>
                  <a:cubicBezTo>
                    <a:pt x="194" y="1255"/>
                    <a:pt x="192" y="1270"/>
                    <a:pt x="175" y="1277"/>
                  </a:cubicBezTo>
                  <a:cubicBezTo>
                    <a:pt x="157" y="1285"/>
                    <a:pt x="144" y="1305"/>
                    <a:pt x="142" y="1320"/>
                  </a:cubicBezTo>
                  <a:cubicBezTo>
                    <a:pt x="140" y="1335"/>
                    <a:pt x="159" y="1335"/>
                    <a:pt x="179" y="1331"/>
                  </a:cubicBezTo>
                  <a:cubicBezTo>
                    <a:pt x="199" y="1327"/>
                    <a:pt x="207" y="1348"/>
                    <a:pt x="223" y="1362"/>
                  </a:cubicBezTo>
                  <a:cubicBezTo>
                    <a:pt x="238" y="1377"/>
                    <a:pt x="210" y="1394"/>
                    <a:pt x="212" y="1416"/>
                  </a:cubicBezTo>
                  <a:cubicBezTo>
                    <a:pt x="214" y="1438"/>
                    <a:pt x="199" y="1438"/>
                    <a:pt x="188" y="1455"/>
                  </a:cubicBezTo>
                  <a:cubicBezTo>
                    <a:pt x="177" y="1472"/>
                    <a:pt x="168" y="1474"/>
                    <a:pt x="179" y="1481"/>
                  </a:cubicBezTo>
                  <a:cubicBezTo>
                    <a:pt x="190" y="1488"/>
                    <a:pt x="199" y="1498"/>
                    <a:pt x="181" y="1514"/>
                  </a:cubicBezTo>
                  <a:cubicBezTo>
                    <a:pt x="164" y="1531"/>
                    <a:pt x="181" y="1525"/>
                    <a:pt x="201" y="1540"/>
                  </a:cubicBezTo>
                  <a:cubicBezTo>
                    <a:pt x="220" y="1555"/>
                    <a:pt x="214" y="1570"/>
                    <a:pt x="185" y="1572"/>
                  </a:cubicBezTo>
                  <a:cubicBezTo>
                    <a:pt x="157" y="1574"/>
                    <a:pt x="161" y="1562"/>
                    <a:pt x="148" y="1551"/>
                  </a:cubicBezTo>
                  <a:cubicBezTo>
                    <a:pt x="135" y="1540"/>
                    <a:pt x="129" y="1555"/>
                    <a:pt x="124" y="1568"/>
                  </a:cubicBezTo>
                  <a:cubicBezTo>
                    <a:pt x="120" y="1581"/>
                    <a:pt x="92" y="1568"/>
                    <a:pt x="76" y="1564"/>
                  </a:cubicBezTo>
                  <a:cubicBezTo>
                    <a:pt x="61" y="1561"/>
                    <a:pt x="48" y="1579"/>
                    <a:pt x="24" y="1592"/>
                  </a:cubicBezTo>
                  <a:cubicBezTo>
                    <a:pt x="0" y="1605"/>
                    <a:pt x="37" y="1616"/>
                    <a:pt x="61" y="1624"/>
                  </a:cubicBezTo>
                  <a:cubicBezTo>
                    <a:pt x="85" y="1631"/>
                    <a:pt x="83" y="1638"/>
                    <a:pt x="68" y="1655"/>
                  </a:cubicBezTo>
                  <a:cubicBezTo>
                    <a:pt x="52" y="1672"/>
                    <a:pt x="83" y="1685"/>
                    <a:pt x="61" y="1698"/>
                  </a:cubicBezTo>
                  <a:cubicBezTo>
                    <a:pt x="49" y="1705"/>
                    <a:pt x="34" y="1721"/>
                    <a:pt x="24" y="1734"/>
                  </a:cubicBezTo>
                  <a:cubicBezTo>
                    <a:pt x="32" y="1734"/>
                    <a:pt x="39" y="1735"/>
                    <a:pt x="46" y="1735"/>
                  </a:cubicBezTo>
                  <a:cubicBezTo>
                    <a:pt x="78" y="1735"/>
                    <a:pt x="81" y="1768"/>
                    <a:pt x="109" y="1800"/>
                  </a:cubicBezTo>
                  <a:cubicBezTo>
                    <a:pt x="137" y="1831"/>
                    <a:pt x="179" y="1807"/>
                    <a:pt x="214" y="1789"/>
                  </a:cubicBezTo>
                  <a:cubicBezTo>
                    <a:pt x="249" y="1770"/>
                    <a:pt x="271" y="1778"/>
                    <a:pt x="313" y="1776"/>
                  </a:cubicBezTo>
                  <a:cubicBezTo>
                    <a:pt x="356" y="1773"/>
                    <a:pt x="333" y="1803"/>
                    <a:pt x="349" y="1823"/>
                  </a:cubicBezTo>
                  <a:cubicBezTo>
                    <a:pt x="366" y="1842"/>
                    <a:pt x="382" y="1831"/>
                    <a:pt x="402" y="1823"/>
                  </a:cubicBezTo>
                  <a:cubicBezTo>
                    <a:pt x="421" y="1815"/>
                    <a:pt x="428" y="1817"/>
                    <a:pt x="438" y="1834"/>
                  </a:cubicBezTo>
                  <a:cubicBezTo>
                    <a:pt x="448" y="1851"/>
                    <a:pt x="457" y="1851"/>
                    <a:pt x="474" y="1845"/>
                  </a:cubicBezTo>
                  <a:cubicBezTo>
                    <a:pt x="490" y="1840"/>
                    <a:pt x="510" y="1867"/>
                    <a:pt x="536" y="1890"/>
                  </a:cubicBezTo>
                  <a:cubicBezTo>
                    <a:pt x="562" y="1912"/>
                    <a:pt x="585" y="1895"/>
                    <a:pt x="611" y="1876"/>
                  </a:cubicBezTo>
                  <a:cubicBezTo>
                    <a:pt x="638" y="1856"/>
                    <a:pt x="654" y="1876"/>
                    <a:pt x="677" y="1876"/>
                  </a:cubicBezTo>
                  <a:cubicBezTo>
                    <a:pt x="700" y="1876"/>
                    <a:pt x="723" y="1895"/>
                    <a:pt x="739" y="1912"/>
                  </a:cubicBezTo>
                  <a:cubicBezTo>
                    <a:pt x="756" y="1929"/>
                    <a:pt x="769" y="1931"/>
                    <a:pt x="805" y="1929"/>
                  </a:cubicBezTo>
                  <a:cubicBezTo>
                    <a:pt x="841" y="1926"/>
                    <a:pt x="828" y="1937"/>
                    <a:pt x="857" y="1965"/>
                  </a:cubicBezTo>
                  <a:cubicBezTo>
                    <a:pt x="887" y="1992"/>
                    <a:pt x="903" y="1976"/>
                    <a:pt x="939" y="1959"/>
                  </a:cubicBezTo>
                  <a:cubicBezTo>
                    <a:pt x="947" y="1955"/>
                    <a:pt x="955" y="1954"/>
                    <a:pt x="963" y="1952"/>
                  </a:cubicBezTo>
                  <a:cubicBezTo>
                    <a:pt x="968" y="1936"/>
                    <a:pt x="973" y="1918"/>
                    <a:pt x="970" y="1909"/>
                  </a:cubicBezTo>
                  <a:cubicBezTo>
                    <a:pt x="963" y="1891"/>
                    <a:pt x="948" y="1874"/>
                    <a:pt x="928" y="1859"/>
                  </a:cubicBezTo>
                  <a:cubicBezTo>
                    <a:pt x="908" y="1844"/>
                    <a:pt x="915" y="1837"/>
                    <a:pt x="930" y="1816"/>
                  </a:cubicBezTo>
                  <a:cubicBezTo>
                    <a:pt x="946" y="1796"/>
                    <a:pt x="943" y="1768"/>
                    <a:pt x="978" y="1770"/>
                  </a:cubicBezTo>
                  <a:cubicBezTo>
                    <a:pt x="1013" y="1772"/>
                    <a:pt x="1057" y="1774"/>
                    <a:pt x="1059" y="1752"/>
                  </a:cubicBezTo>
                  <a:cubicBezTo>
                    <a:pt x="1061" y="1729"/>
                    <a:pt x="1074" y="1696"/>
                    <a:pt x="1044" y="1694"/>
                  </a:cubicBezTo>
                  <a:cubicBezTo>
                    <a:pt x="1013" y="1692"/>
                    <a:pt x="972" y="1698"/>
                    <a:pt x="974" y="1679"/>
                  </a:cubicBezTo>
                  <a:cubicBezTo>
                    <a:pt x="976" y="1661"/>
                    <a:pt x="978" y="1644"/>
                    <a:pt x="952" y="1644"/>
                  </a:cubicBezTo>
                  <a:cubicBezTo>
                    <a:pt x="926" y="1644"/>
                    <a:pt x="913" y="1637"/>
                    <a:pt x="913" y="1626"/>
                  </a:cubicBezTo>
                  <a:cubicBezTo>
                    <a:pt x="913" y="1614"/>
                    <a:pt x="904" y="1592"/>
                    <a:pt x="965" y="1600"/>
                  </a:cubicBezTo>
                  <a:cubicBezTo>
                    <a:pt x="1026" y="1607"/>
                    <a:pt x="1042" y="1587"/>
                    <a:pt x="1048" y="1603"/>
                  </a:cubicBezTo>
                  <a:cubicBezTo>
                    <a:pt x="1055" y="1620"/>
                    <a:pt x="1059" y="1620"/>
                    <a:pt x="1092" y="1620"/>
                  </a:cubicBezTo>
                  <a:cubicBezTo>
                    <a:pt x="1125" y="1620"/>
                    <a:pt x="1127" y="1588"/>
                    <a:pt x="1168" y="1607"/>
                  </a:cubicBezTo>
                  <a:cubicBezTo>
                    <a:pt x="1210" y="1626"/>
                    <a:pt x="1210" y="1614"/>
                    <a:pt x="1232" y="1592"/>
                  </a:cubicBezTo>
                  <a:cubicBezTo>
                    <a:pt x="1254" y="1570"/>
                    <a:pt x="1273" y="1555"/>
                    <a:pt x="1256" y="152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4" name="Freeform 18">
              <a:extLst>
                <a:ext uri="{FF2B5EF4-FFF2-40B4-BE49-F238E27FC236}">
                  <a16:creationId xmlns:a16="http://schemas.microsoft.com/office/drawing/2014/main" id="{BD3DF5E8-DB47-3344-96C8-314CFB5DBF28}"/>
                </a:ext>
              </a:extLst>
            </p:cNvPr>
            <p:cNvSpPr>
              <a:spLocks/>
            </p:cNvSpPr>
            <p:nvPr/>
          </p:nvSpPr>
          <p:spPr bwMode="auto">
            <a:xfrm>
              <a:off x="3030" y="3028"/>
              <a:ext cx="700" cy="551"/>
            </a:xfrm>
            <a:custGeom>
              <a:avLst/>
              <a:gdLst>
                <a:gd name="T0" fmla="*/ 1227 w 1511"/>
                <a:gd name="T1" fmla="*/ 158 h 1190"/>
                <a:gd name="T2" fmla="*/ 1173 w 1511"/>
                <a:gd name="T3" fmla="*/ 104 h 1190"/>
                <a:gd name="T4" fmla="*/ 1123 w 1511"/>
                <a:gd name="T5" fmla="*/ 32 h 1190"/>
                <a:gd name="T6" fmla="*/ 1024 w 1511"/>
                <a:gd name="T7" fmla="*/ 35 h 1190"/>
                <a:gd name="T8" fmla="*/ 943 w 1511"/>
                <a:gd name="T9" fmla="*/ 43 h 1190"/>
                <a:gd name="T10" fmla="*/ 880 w 1511"/>
                <a:gd name="T11" fmla="*/ 89 h 1190"/>
                <a:gd name="T12" fmla="*/ 756 w 1511"/>
                <a:gd name="T13" fmla="*/ 180 h 1190"/>
                <a:gd name="T14" fmla="*/ 592 w 1511"/>
                <a:gd name="T15" fmla="*/ 139 h 1190"/>
                <a:gd name="T16" fmla="*/ 500 w 1511"/>
                <a:gd name="T17" fmla="*/ 191 h 1190"/>
                <a:gd name="T18" fmla="*/ 620 w 1511"/>
                <a:gd name="T19" fmla="*/ 287 h 1190"/>
                <a:gd name="T20" fmla="*/ 675 w 1511"/>
                <a:gd name="T21" fmla="*/ 361 h 1190"/>
                <a:gd name="T22" fmla="*/ 572 w 1511"/>
                <a:gd name="T23" fmla="*/ 389 h 1190"/>
                <a:gd name="T24" fmla="*/ 469 w 1511"/>
                <a:gd name="T25" fmla="*/ 393 h 1190"/>
                <a:gd name="T26" fmla="*/ 419 w 1511"/>
                <a:gd name="T27" fmla="*/ 398 h 1190"/>
                <a:gd name="T28" fmla="*/ 293 w 1511"/>
                <a:gd name="T29" fmla="*/ 504 h 1190"/>
                <a:gd name="T30" fmla="*/ 144 w 1511"/>
                <a:gd name="T31" fmla="*/ 523 h 1190"/>
                <a:gd name="T32" fmla="*/ 35 w 1511"/>
                <a:gd name="T33" fmla="*/ 549 h 1190"/>
                <a:gd name="T34" fmla="*/ 30 w 1511"/>
                <a:gd name="T35" fmla="*/ 630 h 1190"/>
                <a:gd name="T36" fmla="*/ 113 w 1511"/>
                <a:gd name="T37" fmla="*/ 704 h 1190"/>
                <a:gd name="T38" fmla="*/ 210 w 1511"/>
                <a:gd name="T39" fmla="*/ 678 h 1190"/>
                <a:gd name="T40" fmla="*/ 258 w 1511"/>
                <a:gd name="T41" fmla="*/ 790 h 1190"/>
                <a:gd name="T42" fmla="*/ 201 w 1511"/>
                <a:gd name="T43" fmla="*/ 953 h 1190"/>
                <a:gd name="T44" fmla="*/ 258 w 1511"/>
                <a:gd name="T45" fmla="*/ 1127 h 1190"/>
                <a:gd name="T46" fmla="*/ 376 w 1511"/>
                <a:gd name="T47" fmla="*/ 1138 h 1190"/>
                <a:gd name="T48" fmla="*/ 524 w 1511"/>
                <a:gd name="T49" fmla="*/ 1134 h 1190"/>
                <a:gd name="T50" fmla="*/ 673 w 1511"/>
                <a:gd name="T51" fmla="*/ 1112 h 1190"/>
                <a:gd name="T52" fmla="*/ 847 w 1511"/>
                <a:gd name="T53" fmla="*/ 1023 h 1190"/>
                <a:gd name="T54" fmla="*/ 970 w 1511"/>
                <a:gd name="T55" fmla="*/ 979 h 1190"/>
                <a:gd name="T56" fmla="*/ 1088 w 1511"/>
                <a:gd name="T57" fmla="*/ 1030 h 1190"/>
                <a:gd name="T58" fmla="*/ 1171 w 1511"/>
                <a:gd name="T59" fmla="*/ 956 h 1190"/>
                <a:gd name="T60" fmla="*/ 1302 w 1511"/>
                <a:gd name="T61" fmla="*/ 927 h 1190"/>
                <a:gd name="T62" fmla="*/ 1372 w 1511"/>
                <a:gd name="T63" fmla="*/ 860 h 1190"/>
                <a:gd name="T64" fmla="*/ 1489 w 1511"/>
                <a:gd name="T65" fmla="*/ 819 h 1190"/>
                <a:gd name="T66" fmla="*/ 1468 w 1511"/>
                <a:gd name="T67" fmla="*/ 671 h 1190"/>
                <a:gd name="T68" fmla="*/ 1472 w 1511"/>
                <a:gd name="T69" fmla="*/ 593 h 1190"/>
                <a:gd name="T70" fmla="*/ 1393 w 1511"/>
                <a:gd name="T71" fmla="*/ 512 h 1190"/>
                <a:gd name="T72" fmla="*/ 1341 w 1511"/>
                <a:gd name="T73" fmla="*/ 486 h 1190"/>
                <a:gd name="T74" fmla="*/ 1437 w 1511"/>
                <a:gd name="T75" fmla="*/ 345 h 1190"/>
                <a:gd name="T76" fmla="*/ 1402 w 1511"/>
                <a:gd name="T77" fmla="*/ 200 h 1190"/>
                <a:gd name="T78" fmla="*/ 1352 w 1511"/>
                <a:gd name="T79" fmla="*/ 222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1" h="1190">
                  <a:moveTo>
                    <a:pt x="1275" y="219"/>
                  </a:moveTo>
                  <a:cubicBezTo>
                    <a:pt x="1234" y="202"/>
                    <a:pt x="1240" y="182"/>
                    <a:pt x="1227" y="158"/>
                  </a:cubicBezTo>
                  <a:cubicBezTo>
                    <a:pt x="1214" y="134"/>
                    <a:pt x="1195" y="132"/>
                    <a:pt x="1171" y="128"/>
                  </a:cubicBezTo>
                  <a:cubicBezTo>
                    <a:pt x="1147" y="124"/>
                    <a:pt x="1162" y="121"/>
                    <a:pt x="1173" y="104"/>
                  </a:cubicBezTo>
                  <a:cubicBezTo>
                    <a:pt x="1184" y="87"/>
                    <a:pt x="1160" y="80"/>
                    <a:pt x="1160" y="65"/>
                  </a:cubicBezTo>
                  <a:cubicBezTo>
                    <a:pt x="1160" y="50"/>
                    <a:pt x="1151" y="33"/>
                    <a:pt x="1123" y="32"/>
                  </a:cubicBezTo>
                  <a:cubicBezTo>
                    <a:pt x="1094" y="30"/>
                    <a:pt x="1083" y="33"/>
                    <a:pt x="1066" y="54"/>
                  </a:cubicBezTo>
                  <a:cubicBezTo>
                    <a:pt x="1048" y="74"/>
                    <a:pt x="1029" y="54"/>
                    <a:pt x="1024" y="35"/>
                  </a:cubicBezTo>
                  <a:cubicBezTo>
                    <a:pt x="1020" y="17"/>
                    <a:pt x="991" y="11"/>
                    <a:pt x="965" y="6"/>
                  </a:cubicBezTo>
                  <a:cubicBezTo>
                    <a:pt x="939" y="0"/>
                    <a:pt x="924" y="24"/>
                    <a:pt x="943" y="43"/>
                  </a:cubicBezTo>
                  <a:cubicBezTo>
                    <a:pt x="963" y="61"/>
                    <a:pt x="954" y="76"/>
                    <a:pt x="941" y="95"/>
                  </a:cubicBezTo>
                  <a:cubicBezTo>
                    <a:pt x="928" y="113"/>
                    <a:pt x="913" y="115"/>
                    <a:pt x="880" y="89"/>
                  </a:cubicBezTo>
                  <a:cubicBezTo>
                    <a:pt x="847" y="63"/>
                    <a:pt x="823" y="113"/>
                    <a:pt x="784" y="119"/>
                  </a:cubicBezTo>
                  <a:cubicBezTo>
                    <a:pt x="745" y="124"/>
                    <a:pt x="784" y="156"/>
                    <a:pt x="756" y="180"/>
                  </a:cubicBezTo>
                  <a:cubicBezTo>
                    <a:pt x="727" y="204"/>
                    <a:pt x="688" y="191"/>
                    <a:pt x="657" y="187"/>
                  </a:cubicBezTo>
                  <a:cubicBezTo>
                    <a:pt x="627" y="184"/>
                    <a:pt x="620" y="161"/>
                    <a:pt x="592" y="139"/>
                  </a:cubicBezTo>
                  <a:cubicBezTo>
                    <a:pt x="563" y="117"/>
                    <a:pt x="570" y="146"/>
                    <a:pt x="555" y="163"/>
                  </a:cubicBezTo>
                  <a:cubicBezTo>
                    <a:pt x="539" y="180"/>
                    <a:pt x="518" y="176"/>
                    <a:pt x="500" y="191"/>
                  </a:cubicBezTo>
                  <a:cubicBezTo>
                    <a:pt x="483" y="206"/>
                    <a:pt x="504" y="235"/>
                    <a:pt x="531" y="254"/>
                  </a:cubicBezTo>
                  <a:cubicBezTo>
                    <a:pt x="557" y="272"/>
                    <a:pt x="579" y="287"/>
                    <a:pt x="620" y="287"/>
                  </a:cubicBezTo>
                  <a:cubicBezTo>
                    <a:pt x="662" y="287"/>
                    <a:pt x="642" y="300"/>
                    <a:pt x="644" y="317"/>
                  </a:cubicBezTo>
                  <a:cubicBezTo>
                    <a:pt x="646" y="334"/>
                    <a:pt x="660" y="341"/>
                    <a:pt x="675" y="361"/>
                  </a:cubicBezTo>
                  <a:cubicBezTo>
                    <a:pt x="690" y="382"/>
                    <a:pt x="662" y="384"/>
                    <a:pt x="635" y="382"/>
                  </a:cubicBezTo>
                  <a:cubicBezTo>
                    <a:pt x="609" y="380"/>
                    <a:pt x="596" y="389"/>
                    <a:pt x="572" y="389"/>
                  </a:cubicBezTo>
                  <a:cubicBezTo>
                    <a:pt x="548" y="389"/>
                    <a:pt x="548" y="399"/>
                    <a:pt x="522" y="410"/>
                  </a:cubicBezTo>
                  <a:cubicBezTo>
                    <a:pt x="496" y="421"/>
                    <a:pt x="483" y="408"/>
                    <a:pt x="469" y="393"/>
                  </a:cubicBezTo>
                  <a:cubicBezTo>
                    <a:pt x="456" y="378"/>
                    <a:pt x="450" y="387"/>
                    <a:pt x="437" y="399"/>
                  </a:cubicBezTo>
                  <a:cubicBezTo>
                    <a:pt x="433" y="402"/>
                    <a:pt x="426" y="401"/>
                    <a:pt x="419" y="398"/>
                  </a:cubicBezTo>
                  <a:cubicBezTo>
                    <a:pt x="414" y="430"/>
                    <a:pt x="409" y="486"/>
                    <a:pt x="384" y="489"/>
                  </a:cubicBezTo>
                  <a:cubicBezTo>
                    <a:pt x="358" y="493"/>
                    <a:pt x="341" y="497"/>
                    <a:pt x="293" y="504"/>
                  </a:cubicBezTo>
                  <a:cubicBezTo>
                    <a:pt x="245" y="512"/>
                    <a:pt x="240" y="508"/>
                    <a:pt x="175" y="493"/>
                  </a:cubicBezTo>
                  <a:cubicBezTo>
                    <a:pt x="109" y="478"/>
                    <a:pt x="175" y="493"/>
                    <a:pt x="144" y="523"/>
                  </a:cubicBezTo>
                  <a:cubicBezTo>
                    <a:pt x="113" y="552"/>
                    <a:pt x="113" y="526"/>
                    <a:pt x="96" y="493"/>
                  </a:cubicBezTo>
                  <a:cubicBezTo>
                    <a:pt x="79" y="460"/>
                    <a:pt x="70" y="504"/>
                    <a:pt x="35" y="549"/>
                  </a:cubicBezTo>
                  <a:cubicBezTo>
                    <a:pt x="0" y="593"/>
                    <a:pt x="9" y="571"/>
                    <a:pt x="35" y="593"/>
                  </a:cubicBezTo>
                  <a:cubicBezTo>
                    <a:pt x="61" y="615"/>
                    <a:pt x="52" y="619"/>
                    <a:pt x="30" y="630"/>
                  </a:cubicBezTo>
                  <a:cubicBezTo>
                    <a:pt x="9" y="641"/>
                    <a:pt x="26" y="686"/>
                    <a:pt x="52" y="704"/>
                  </a:cubicBezTo>
                  <a:cubicBezTo>
                    <a:pt x="79" y="723"/>
                    <a:pt x="113" y="727"/>
                    <a:pt x="113" y="704"/>
                  </a:cubicBezTo>
                  <a:cubicBezTo>
                    <a:pt x="113" y="682"/>
                    <a:pt x="140" y="689"/>
                    <a:pt x="153" y="701"/>
                  </a:cubicBezTo>
                  <a:cubicBezTo>
                    <a:pt x="166" y="712"/>
                    <a:pt x="183" y="675"/>
                    <a:pt x="210" y="678"/>
                  </a:cubicBezTo>
                  <a:cubicBezTo>
                    <a:pt x="236" y="682"/>
                    <a:pt x="240" y="708"/>
                    <a:pt x="258" y="723"/>
                  </a:cubicBezTo>
                  <a:cubicBezTo>
                    <a:pt x="275" y="738"/>
                    <a:pt x="275" y="767"/>
                    <a:pt x="258" y="790"/>
                  </a:cubicBezTo>
                  <a:cubicBezTo>
                    <a:pt x="240" y="812"/>
                    <a:pt x="236" y="812"/>
                    <a:pt x="201" y="856"/>
                  </a:cubicBezTo>
                  <a:cubicBezTo>
                    <a:pt x="166" y="901"/>
                    <a:pt x="201" y="927"/>
                    <a:pt x="201" y="953"/>
                  </a:cubicBezTo>
                  <a:cubicBezTo>
                    <a:pt x="201" y="979"/>
                    <a:pt x="258" y="1005"/>
                    <a:pt x="284" y="1027"/>
                  </a:cubicBezTo>
                  <a:cubicBezTo>
                    <a:pt x="310" y="1049"/>
                    <a:pt x="297" y="1093"/>
                    <a:pt x="258" y="1127"/>
                  </a:cubicBezTo>
                  <a:cubicBezTo>
                    <a:pt x="218" y="1160"/>
                    <a:pt x="262" y="1179"/>
                    <a:pt x="306" y="1179"/>
                  </a:cubicBezTo>
                  <a:cubicBezTo>
                    <a:pt x="349" y="1179"/>
                    <a:pt x="358" y="1160"/>
                    <a:pt x="376" y="1138"/>
                  </a:cubicBezTo>
                  <a:cubicBezTo>
                    <a:pt x="393" y="1116"/>
                    <a:pt x="397" y="1101"/>
                    <a:pt x="432" y="1097"/>
                  </a:cubicBezTo>
                  <a:cubicBezTo>
                    <a:pt x="467" y="1093"/>
                    <a:pt x="498" y="1138"/>
                    <a:pt x="524" y="1134"/>
                  </a:cubicBezTo>
                  <a:cubicBezTo>
                    <a:pt x="550" y="1131"/>
                    <a:pt x="581" y="1145"/>
                    <a:pt x="616" y="1168"/>
                  </a:cubicBezTo>
                  <a:cubicBezTo>
                    <a:pt x="651" y="1190"/>
                    <a:pt x="673" y="1149"/>
                    <a:pt x="673" y="1112"/>
                  </a:cubicBezTo>
                  <a:cubicBezTo>
                    <a:pt x="673" y="1075"/>
                    <a:pt x="738" y="1086"/>
                    <a:pt x="760" y="1064"/>
                  </a:cubicBezTo>
                  <a:cubicBezTo>
                    <a:pt x="782" y="1042"/>
                    <a:pt x="799" y="1027"/>
                    <a:pt x="847" y="1023"/>
                  </a:cubicBezTo>
                  <a:cubicBezTo>
                    <a:pt x="895" y="1019"/>
                    <a:pt x="882" y="990"/>
                    <a:pt x="922" y="953"/>
                  </a:cubicBezTo>
                  <a:cubicBezTo>
                    <a:pt x="961" y="916"/>
                    <a:pt x="952" y="945"/>
                    <a:pt x="970" y="979"/>
                  </a:cubicBezTo>
                  <a:cubicBezTo>
                    <a:pt x="987" y="1012"/>
                    <a:pt x="1018" y="1012"/>
                    <a:pt x="1035" y="1001"/>
                  </a:cubicBezTo>
                  <a:cubicBezTo>
                    <a:pt x="1053" y="990"/>
                    <a:pt x="1061" y="1005"/>
                    <a:pt x="1088" y="1030"/>
                  </a:cubicBezTo>
                  <a:cubicBezTo>
                    <a:pt x="1114" y="1056"/>
                    <a:pt x="1114" y="1019"/>
                    <a:pt x="1144" y="1012"/>
                  </a:cubicBezTo>
                  <a:cubicBezTo>
                    <a:pt x="1175" y="1005"/>
                    <a:pt x="1162" y="982"/>
                    <a:pt x="1171" y="956"/>
                  </a:cubicBezTo>
                  <a:cubicBezTo>
                    <a:pt x="1179" y="930"/>
                    <a:pt x="1219" y="923"/>
                    <a:pt x="1249" y="942"/>
                  </a:cubicBezTo>
                  <a:cubicBezTo>
                    <a:pt x="1280" y="960"/>
                    <a:pt x="1293" y="953"/>
                    <a:pt x="1302" y="927"/>
                  </a:cubicBezTo>
                  <a:cubicBezTo>
                    <a:pt x="1310" y="901"/>
                    <a:pt x="1328" y="916"/>
                    <a:pt x="1372" y="916"/>
                  </a:cubicBezTo>
                  <a:cubicBezTo>
                    <a:pt x="1415" y="916"/>
                    <a:pt x="1372" y="890"/>
                    <a:pt x="1372" y="860"/>
                  </a:cubicBezTo>
                  <a:cubicBezTo>
                    <a:pt x="1372" y="830"/>
                    <a:pt x="1420" y="834"/>
                    <a:pt x="1437" y="849"/>
                  </a:cubicBezTo>
                  <a:cubicBezTo>
                    <a:pt x="1455" y="864"/>
                    <a:pt x="1468" y="853"/>
                    <a:pt x="1489" y="819"/>
                  </a:cubicBezTo>
                  <a:cubicBezTo>
                    <a:pt x="1511" y="786"/>
                    <a:pt x="1494" y="756"/>
                    <a:pt x="1485" y="745"/>
                  </a:cubicBezTo>
                  <a:cubicBezTo>
                    <a:pt x="1476" y="734"/>
                    <a:pt x="1450" y="693"/>
                    <a:pt x="1468" y="671"/>
                  </a:cubicBezTo>
                  <a:cubicBezTo>
                    <a:pt x="1485" y="649"/>
                    <a:pt x="1494" y="656"/>
                    <a:pt x="1481" y="638"/>
                  </a:cubicBezTo>
                  <a:cubicBezTo>
                    <a:pt x="1468" y="619"/>
                    <a:pt x="1450" y="604"/>
                    <a:pt x="1472" y="593"/>
                  </a:cubicBezTo>
                  <a:cubicBezTo>
                    <a:pt x="1494" y="582"/>
                    <a:pt x="1489" y="571"/>
                    <a:pt x="1485" y="526"/>
                  </a:cubicBezTo>
                  <a:cubicBezTo>
                    <a:pt x="1481" y="482"/>
                    <a:pt x="1437" y="519"/>
                    <a:pt x="1393" y="512"/>
                  </a:cubicBezTo>
                  <a:cubicBezTo>
                    <a:pt x="1350" y="504"/>
                    <a:pt x="1363" y="549"/>
                    <a:pt x="1323" y="534"/>
                  </a:cubicBezTo>
                  <a:cubicBezTo>
                    <a:pt x="1284" y="519"/>
                    <a:pt x="1319" y="512"/>
                    <a:pt x="1341" y="486"/>
                  </a:cubicBezTo>
                  <a:cubicBezTo>
                    <a:pt x="1363" y="460"/>
                    <a:pt x="1415" y="426"/>
                    <a:pt x="1450" y="419"/>
                  </a:cubicBezTo>
                  <a:cubicBezTo>
                    <a:pt x="1485" y="411"/>
                    <a:pt x="1459" y="378"/>
                    <a:pt x="1437" y="345"/>
                  </a:cubicBezTo>
                  <a:cubicBezTo>
                    <a:pt x="1415" y="311"/>
                    <a:pt x="1411" y="300"/>
                    <a:pt x="1424" y="263"/>
                  </a:cubicBezTo>
                  <a:cubicBezTo>
                    <a:pt x="1437" y="226"/>
                    <a:pt x="1428" y="230"/>
                    <a:pt x="1402" y="200"/>
                  </a:cubicBezTo>
                  <a:cubicBezTo>
                    <a:pt x="1401" y="199"/>
                    <a:pt x="1401" y="199"/>
                    <a:pt x="1400" y="198"/>
                  </a:cubicBezTo>
                  <a:cubicBezTo>
                    <a:pt x="1384" y="208"/>
                    <a:pt x="1373" y="217"/>
                    <a:pt x="1352" y="222"/>
                  </a:cubicBezTo>
                  <a:cubicBezTo>
                    <a:pt x="1319" y="232"/>
                    <a:pt x="1317" y="235"/>
                    <a:pt x="1275" y="21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5" name="Freeform 19">
              <a:extLst>
                <a:ext uri="{FF2B5EF4-FFF2-40B4-BE49-F238E27FC236}">
                  <a16:creationId xmlns:a16="http://schemas.microsoft.com/office/drawing/2014/main" id="{CC5B96EA-E688-B94D-8822-A54AF7FE31DF}"/>
                </a:ext>
              </a:extLst>
            </p:cNvPr>
            <p:cNvSpPr>
              <a:spLocks/>
            </p:cNvSpPr>
            <p:nvPr/>
          </p:nvSpPr>
          <p:spPr bwMode="auto">
            <a:xfrm>
              <a:off x="2330" y="2463"/>
              <a:ext cx="1424" cy="954"/>
            </a:xfrm>
            <a:custGeom>
              <a:avLst/>
              <a:gdLst>
                <a:gd name="T0" fmla="*/ 3008 w 3074"/>
                <a:gd name="T1" fmla="*/ 534 h 2060"/>
                <a:gd name="T2" fmla="*/ 2766 w 3074"/>
                <a:gd name="T3" fmla="*/ 507 h 2060"/>
                <a:gd name="T4" fmla="*/ 2572 w 3074"/>
                <a:gd name="T5" fmla="*/ 454 h 2060"/>
                <a:gd name="T6" fmla="*/ 2399 w 3074"/>
                <a:gd name="T7" fmla="*/ 412 h 2060"/>
                <a:gd name="T8" fmla="*/ 2274 w 3074"/>
                <a:gd name="T9" fmla="*/ 354 h 2060"/>
                <a:gd name="T10" fmla="*/ 2007 w 3074"/>
                <a:gd name="T11" fmla="*/ 313 h 2060"/>
                <a:gd name="T12" fmla="*/ 1797 w 3074"/>
                <a:gd name="T13" fmla="*/ 402 h 2060"/>
                <a:gd name="T14" fmla="*/ 1646 w 3074"/>
                <a:gd name="T15" fmla="*/ 276 h 2060"/>
                <a:gd name="T16" fmla="*/ 1524 w 3074"/>
                <a:gd name="T17" fmla="*/ 248 h 2060"/>
                <a:gd name="T18" fmla="*/ 1413 w 3074"/>
                <a:gd name="T19" fmla="*/ 129 h 2060"/>
                <a:gd name="T20" fmla="*/ 1264 w 3074"/>
                <a:gd name="T21" fmla="*/ 22 h 2060"/>
                <a:gd name="T22" fmla="*/ 1179 w 3074"/>
                <a:gd name="T23" fmla="*/ 136 h 2060"/>
                <a:gd name="T24" fmla="*/ 1148 w 3074"/>
                <a:gd name="T25" fmla="*/ 292 h 2060"/>
                <a:gd name="T26" fmla="*/ 934 w 3074"/>
                <a:gd name="T27" fmla="*/ 244 h 2060"/>
                <a:gd name="T28" fmla="*/ 698 w 3074"/>
                <a:gd name="T29" fmla="*/ 374 h 2060"/>
                <a:gd name="T30" fmla="*/ 463 w 3074"/>
                <a:gd name="T31" fmla="*/ 267 h 2060"/>
                <a:gd name="T32" fmla="*/ 235 w 3074"/>
                <a:gd name="T33" fmla="*/ 222 h 2060"/>
                <a:gd name="T34" fmla="*/ 48 w 3074"/>
                <a:gd name="T35" fmla="*/ 352 h 2060"/>
                <a:gd name="T36" fmla="*/ 200 w 3074"/>
                <a:gd name="T37" fmla="*/ 467 h 2060"/>
                <a:gd name="T38" fmla="*/ 345 w 3074"/>
                <a:gd name="T39" fmla="*/ 734 h 2060"/>
                <a:gd name="T40" fmla="*/ 371 w 3074"/>
                <a:gd name="T41" fmla="*/ 934 h 2060"/>
                <a:gd name="T42" fmla="*/ 386 w 3074"/>
                <a:gd name="T43" fmla="*/ 1233 h 2060"/>
                <a:gd name="T44" fmla="*/ 480 w 3074"/>
                <a:gd name="T45" fmla="*/ 1501 h 2060"/>
                <a:gd name="T46" fmla="*/ 624 w 3074"/>
                <a:gd name="T47" fmla="*/ 1475 h 2060"/>
                <a:gd name="T48" fmla="*/ 886 w 3074"/>
                <a:gd name="T49" fmla="*/ 1760 h 2060"/>
                <a:gd name="T50" fmla="*/ 1004 w 3074"/>
                <a:gd name="T51" fmla="*/ 2012 h 2060"/>
                <a:gd name="T52" fmla="*/ 1271 w 3074"/>
                <a:gd name="T53" fmla="*/ 2009 h 2060"/>
                <a:gd name="T54" fmla="*/ 1332 w 3074"/>
                <a:gd name="T55" fmla="*/ 1782 h 2060"/>
                <a:gd name="T56" fmla="*/ 1463 w 3074"/>
                <a:gd name="T57" fmla="*/ 1549 h 2060"/>
                <a:gd name="T58" fmla="*/ 1655 w 3074"/>
                <a:gd name="T59" fmla="*/ 1397 h 2060"/>
                <a:gd name="T60" fmla="*/ 1694 w 3074"/>
                <a:gd name="T61" fmla="*/ 1549 h 2060"/>
                <a:gd name="T62" fmla="*/ 1904 w 3074"/>
                <a:gd name="T63" fmla="*/ 1545 h 2060"/>
                <a:gd name="T64" fmla="*/ 1948 w 3074"/>
                <a:gd name="T65" fmla="*/ 1618 h 2060"/>
                <a:gd name="T66" fmla="*/ 2083 w 3074"/>
                <a:gd name="T67" fmla="*/ 1608 h 2060"/>
                <a:gd name="T68" fmla="*/ 2155 w 3074"/>
                <a:gd name="T69" fmla="*/ 1536 h 2060"/>
                <a:gd name="T70" fmla="*/ 2011 w 3074"/>
                <a:gd name="T71" fmla="*/ 1410 h 2060"/>
                <a:gd name="T72" fmla="*/ 2168 w 3074"/>
                <a:gd name="T73" fmla="*/ 1406 h 2060"/>
                <a:gd name="T74" fmla="*/ 2391 w 3074"/>
                <a:gd name="T75" fmla="*/ 1308 h 2060"/>
                <a:gd name="T76" fmla="*/ 2476 w 3074"/>
                <a:gd name="T77" fmla="*/ 1225 h 2060"/>
                <a:gd name="T78" fmla="*/ 2634 w 3074"/>
                <a:gd name="T79" fmla="*/ 1251 h 2060"/>
                <a:gd name="T80" fmla="*/ 2682 w 3074"/>
                <a:gd name="T81" fmla="*/ 1347 h 2060"/>
                <a:gd name="T82" fmla="*/ 2863 w 3074"/>
                <a:gd name="T83" fmla="*/ 1441 h 2060"/>
                <a:gd name="T84" fmla="*/ 2891 w 3074"/>
                <a:gd name="T85" fmla="*/ 1230 h 2060"/>
                <a:gd name="T86" fmla="*/ 2785 w 3074"/>
                <a:gd name="T87" fmla="*/ 1126 h 2060"/>
                <a:gd name="T88" fmla="*/ 2697 w 3074"/>
                <a:gd name="T89" fmla="*/ 982 h 2060"/>
                <a:gd name="T90" fmla="*/ 2720 w 3074"/>
                <a:gd name="T91" fmla="*/ 873 h 2060"/>
                <a:gd name="T92" fmla="*/ 2946 w 3074"/>
                <a:gd name="T93" fmla="*/ 821 h 2060"/>
                <a:gd name="T94" fmla="*/ 3057 w 3074"/>
                <a:gd name="T95" fmla="*/ 643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74" h="2060">
                  <a:moveTo>
                    <a:pt x="3057" y="643"/>
                  </a:moveTo>
                  <a:cubicBezTo>
                    <a:pt x="3041" y="612"/>
                    <a:pt x="3008" y="604"/>
                    <a:pt x="3011" y="584"/>
                  </a:cubicBezTo>
                  <a:cubicBezTo>
                    <a:pt x="3015" y="565"/>
                    <a:pt x="3038" y="532"/>
                    <a:pt x="3008" y="534"/>
                  </a:cubicBezTo>
                  <a:cubicBezTo>
                    <a:pt x="2979" y="537"/>
                    <a:pt x="2936" y="520"/>
                    <a:pt x="2900" y="537"/>
                  </a:cubicBezTo>
                  <a:cubicBezTo>
                    <a:pt x="2864" y="554"/>
                    <a:pt x="2848" y="570"/>
                    <a:pt x="2818" y="543"/>
                  </a:cubicBezTo>
                  <a:cubicBezTo>
                    <a:pt x="2789" y="515"/>
                    <a:pt x="2802" y="504"/>
                    <a:pt x="2766" y="507"/>
                  </a:cubicBezTo>
                  <a:cubicBezTo>
                    <a:pt x="2730" y="509"/>
                    <a:pt x="2717" y="507"/>
                    <a:pt x="2700" y="490"/>
                  </a:cubicBezTo>
                  <a:cubicBezTo>
                    <a:pt x="2684" y="473"/>
                    <a:pt x="2661" y="454"/>
                    <a:pt x="2638" y="454"/>
                  </a:cubicBezTo>
                  <a:cubicBezTo>
                    <a:pt x="2615" y="454"/>
                    <a:pt x="2599" y="434"/>
                    <a:pt x="2572" y="454"/>
                  </a:cubicBezTo>
                  <a:cubicBezTo>
                    <a:pt x="2546" y="473"/>
                    <a:pt x="2523" y="490"/>
                    <a:pt x="2497" y="468"/>
                  </a:cubicBezTo>
                  <a:cubicBezTo>
                    <a:pt x="2471" y="445"/>
                    <a:pt x="2451" y="418"/>
                    <a:pt x="2435" y="423"/>
                  </a:cubicBezTo>
                  <a:cubicBezTo>
                    <a:pt x="2418" y="429"/>
                    <a:pt x="2409" y="429"/>
                    <a:pt x="2399" y="412"/>
                  </a:cubicBezTo>
                  <a:cubicBezTo>
                    <a:pt x="2389" y="395"/>
                    <a:pt x="2382" y="393"/>
                    <a:pt x="2363" y="401"/>
                  </a:cubicBezTo>
                  <a:cubicBezTo>
                    <a:pt x="2343" y="409"/>
                    <a:pt x="2327" y="420"/>
                    <a:pt x="2310" y="401"/>
                  </a:cubicBezTo>
                  <a:cubicBezTo>
                    <a:pt x="2294" y="381"/>
                    <a:pt x="2317" y="351"/>
                    <a:pt x="2274" y="354"/>
                  </a:cubicBezTo>
                  <a:cubicBezTo>
                    <a:pt x="2232" y="356"/>
                    <a:pt x="2210" y="348"/>
                    <a:pt x="2175" y="367"/>
                  </a:cubicBezTo>
                  <a:cubicBezTo>
                    <a:pt x="2140" y="385"/>
                    <a:pt x="2098" y="409"/>
                    <a:pt x="2070" y="378"/>
                  </a:cubicBezTo>
                  <a:cubicBezTo>
                    <a:pt x="2042" y="346"/>
                    <a:pt x="2039" y="313"/>
                    <a:pt x="2007" y="313"/>
                  </a:cubicBezTo>
                  <a:cubicBezTo>
                    <a:pt x="1974" y="313"/>
                    <a:pt x="1917" y="304"/>
                    <a:pt x="1915" y="320"/>
                  </a:cubicBezTo>
                  <a:cubicBezTo>
                    <a:pt x="1913" y="337"/>
                    <a:pt x="1935" y="376"/>
                    <a:pt x="1884" y="393"/>
                  </a:cubicBezTo>
                  <a:cubicBezTo>
                    <a:pt x="1834" y="409"/>
                    <a:pt x="1845" y="420"/>
                    <a:pt x="1797" y="402"/>
                  </a:cubicBezTo>
                  <a:cubicBezTo>
                    <a:pt x="1749" y="383"/>
                    <a:pt x="1747" y="402"/>
                    <a:pt x="1721" y="385"/>
                  </a:cubicBezTo>
                  <a:cubicBezTo>
                    <a:pt x="1694" y="368"/>
                    <a:pt x="1673" y="365"/>
                    <a:pt x="1670" y="344"/>
                  </a:cubicBezTo>
                  <a:cubicBezTo>
                    <a:pt x="1668" y="324"/>
                    <a:pt x="1673" y="296"/>
                    <a:pt x="1646" y="276"/>
                  </a:cubicBezTo>
                  <a:cubicBezTo>
                    <a:pt x="1620" y="255"/>
                    <a:pt x="1653" y="242"/>
                    <a:pt x="1629" y="228"/>
                  </a:cubicBezTo>
                  <a:cubicBezTo>
                    <a:pt x="1605" y="213"/>
                    <a:pt x="1587" y="222"/>
                    <a:pt x="1574" y="239"/>
                  </a:cubicBezTo>
                  <a:cubicBezTo>
                    <a:pt x="1561" y="255"/>
                    <a:pt x="1541" y="261"/>
                    <a:pt x="1524" y="248"/>
                  </a:cubicBezTo>
                  <a:cubicBezTo>
                    <a:pt x="1507" y="235"/>
                    <a:pt x="1496" y="218"/>
                    <a:pt x="1474" y="202"/>
                  </a:cubicBezTo>
                  <a:cubicBezTo>
                    <a:pt x="1452" y="185"/>
                    <a:pt x="1439" y="187"/>
                    <a:pt x="1437" y="172"/>
                  </a:cubicBezTo>
                  <a:cubicBezTo>
                    <a:pt x="1434" y="157"/>
                    <a:pt x="1448" y="133"/>
                    <a:pt x="1413" y="129"/>
                  </a:cubicBezTo>
                  <a:cubicBezTo>
                    <a:pt x="1378" y="126"/>
                    <a:pt x="1367" y="128"/>
                    <a:pt x="1367" y="105"/>
                  </a:cubicBezTo>
                  <a:cubicBezTo>
                    <a:pt x="1367" y="83"/>
                    <a:pt x="1378" y="20"/>
                    <a:pt x="1345" y="14"/>
                  </a:cubicBezTo>
                  <a:cubicBezTo>
                    <a:pt x="1312" y="9"/>
                    <a:pt x="1314" y="0"/>
                    <a:pt x="1264" y="22"/>
                  </a:cubicBezTo>
                  <a:cubicBezTo>
                    <a:pt x="1214" y="44"/>
                    <a:pt x="1214" y="50"/>
                    <a:pt x="1194" y="50"/>
                  </a:cubicBezTo>
                  <a:cubicBezTo>
                    <a:pt x="1175" y="50"/>
                    <a:pt x="1142" y="59"/>
                    <a:pt x="1146" y="79"/>
                  </a:cubicBezTo>
                  <a:cubicBezTo>
                    <a:pt x="1149" y="95"/>
                    <a:pt x="1172" y="115"/>
                    <a:pt x="1179" y="136"/>
                  </a:cubicBezTo>
                  <a:cubicBezTo>
                    <a:pt x="1196" y="137"/>
                    <a:pt x="1207" y="142"/>
                    <a:pt x="1210" y="166"/>
                  </a:cubicBezTo>
                  <a:cubicBezTo>
                    <a:pt x="1214" y="211"/>
                    <a:pt x="1196" y="226"/>
                    <a:pt x="1196" y="255"/>
                  </a:cubicBezTo>
                  <a:cubicBezTo>
                    <a:pt x="1196" y="285"/>
                    <a:pt x="1166" y="318"/>
                    <a:pt x="1148" y="292"/>
                  </a:cubicBezTo>
                  <a:cubicBezTo>
                    <a:pt x="1131" y="267"/>
                    <a:pt x="1113" y="233"/>
                    <a:pt x="1087" y="263"/>
                  </a:cubicBezTo>
                  <a:cubicBezTo>
                    <a:pt x="1061" y="292"/>
                    <a:pt x="1030" y="318"/>
                    <a:pt x="1004" y="285"/>
                  </a:cubicBezTo>
                  <a:cubicBezTo>
                    <a:pt x="978" y="252"/>
                    <a:pt x="965" y="222"/>
                    <a:pt x="934" y="244"/>
                  </a:cubicBezTo>
                  <a:cubicBezTo>
                    <a:pt x="904" y="267"/>
                    <a:pt x="860" y="292"/>
                    <a:pt x="860" y="322"/>
                  </a:cubicBezTo>
                  <a:cubicBezTo>
                    <a:pt x="860" y="352"/>
                    <a:pt x="878" y="404"/>
                    <a:pt x="825" y="404"/>
                  </a:cubicBezTo>
                  <a:cubicBezTo>
                    <a:pt x="773" y="404"/>
                    <a:pt x="729" y="407"/>
                    <a:pt x="698" y="374"/>
                  </a:cubicBezTo>
                  <a:cubicBezTo>
                    <a:pt x="668" y="341"/>
                    <a:pt x="624" y="304"/>
                    <a:pt x="611" y="274"/>
                  </a:cubicBezTo>
                  <a:cubicBezTo>
                    <a:pt x="598" y="244"/>
                    <a:pt x="576" y="215"/>
                    <a:pt x="546" y="233"/>
                  </a:cubicBezTo>
                  <a:cubicBezTo>
                    <a:pt x="515" y="252"/>
                    <a:pt x="493" y="292"/>
                    <a:pt x="463" y="267"/>
                  </a:cubicBezTo>
                  <a:cubicBezTo>
                    <a:pt x="432" y="241"/>
                    <a:pt x="414" y="259"/>
                    <a:pt x="388" y="233"/>
                  </a:cubicBezTo>
                  <a:cubicBezTo>
                    <a:pt x="362" y="207"/>
                    <a:pt x="345" y="189"/>
                    <a:pt x="323" y="207"/>
                  </a:cubicBezTo>
                  <a:cubicBezTo>
                    <a:pt x="301" y="226"/>
                    <a:pt x="257" y="222"/>
                    <a:pt x="235" y="222"/>
                  </a:cubicBezTo>
                  <a:cubicBezTo>
                    <a:pt x="214" y="222"/>
                    <a:pt x="157" y="204"/>
                    <a:pt x="117" y="222"/>
                  </a:cubicBezTo>
                  <a:cubicBezTo>
                    <a:pt x="78" y="241"/>
                    <a:pt x="65" y="252"/>
                    <a:pt x="52" y="267"/>
                  </a:cubicBezTo>
                  <a:cubicBezTo>
                    <a:pt x="39" y="281"/>
                    <a:pt x="74" y="341"/>
                    <a:pt x="48" y="352"/>
                  </a:cubicBezTo>
                  <a:cubicBezTo>
                    <a:pt x="21" y="363"/>
                    <a:pt x="0" y="381"/>
                    <a:pt x="34" y="389"/>
                  </a:cubicBezTo>
                  <a:cubicBezTo>
                    <a:pt x="69" y="396"/>
                    <a:pt x="109" y="426"/>
                    <a:pt x="135" y="430"/>
                  </a:cubicBezTo>
                  <a:cubicBezTo>
                    <a:pt x="161" y="433"/>
                    <a:pt x="192" y="418"/>
                    <a:pt x="200" y="467"/>
                  </a:cubicBezTo>
                  <a:cubicBezTo>
                    <a:pt x="209" y="515"/>
                    <a:pt x="253" y="530"/>
                    <a:pt x="257" y="570"/>
                  </a:cubicBezTo>
                  <a:cubicBezTo>
                    <a:pt x="262" y="611"/>
                    <a:pt x="266" y="626"/>
                    <a:pt x="297" y="652"/>
                  </a:cubicBezTo>
                  <a:cubicBezTo>
                    <a:pt x="327" y="678"/>
                    <a:pt x="393" y="722"/>
                    <a:pt x="345" y="734"/>
                  </a:cubicBezTo>
                  <a:cubicBezTo>
                    <a:pt x="297" y="745"/>
                    <a:pt x="262" y="737"/>
                    <a:pt x="283" y="767"/>
                  </a:cubicBezTo>
                  <a:cubicBezTo>
                    <a:pt x="305" y="797"/>
                    <a:pt x="340" y="804"/>
                    <a:pt x="345" y="834"/>
                  </a:cubicBezTo>
                  <a:cubicBezTo>
                    <a:pt x="349" y="863"/>
                    <a:pt x="366" y="893"/>
                    <a:pt x="371" y="934"/>
                  </a:cubicBezTo>
                  <a:cubicBezTo>
                    <a:pt x="375" y="974"/>
                    <a:pt x="371" y="986"/>
                    <a:pt x="375" y="1023"/>
                  </a:cubicBezTo>
                  <a:cubicBezTo>
                    <a:pt x="380" y="1060"/>
                    <a:pt x="362" y="1138"/>
                    <a:pt x="371" y="1171"/>
                  </a:cubicBezTo>
                  <a:cubicBezTo>
                    <a:pt x="379" y="1201"/>
                    <a:pt x="405" y="1216"/>
                    <a:pt x="386" y="1233"/>
                  </a:cubicBezTo>
                  <a:cubicBezTo>
                    <a:pt x="406" y="1256"/>
                    <a:pt x="406" y="1276"/>
                    <a:pt x="406" y="1301"/>
                  </a:cubicBezTo>
                  <a:cubicBezTo>
                    <a:pt x="406" y="1338"/>
                    <a:pt x="401" y="1382"/>
                    <a:pt x="410" y="1456"/>
                  </a:cubicBezTo>
                  <a:cubicBezTo>
                    <a:pt x="419" y="1530"/>
                    <a:pt x="454" y="1512"/>
                    <a:pt x="480" y="1501"/>
                  </a:cubicBezTo>
                  <a:cubicBezTo>
                    <a:pt x="506" y="1490"/>
                    <a:pt x="537" y="1479"/>
                    <a:pt x="546" y="1456"/>
                  </a:cubicBezTo>
                  <a:cubicBezTo>
                    <a:pt x="554" y="1434"/>
                    <a:pt x="585" y="1412"/>
                    <a:pt x="611" y="1423"/>
                  </a:cubicBezTo>
                  <a:cubicBezTo>
                    <a:pt x="637" y="1434"/>
                    <a:pt x="650" y="1449"/>
                    <a:pt x="624" y="1475"/>
                  </a:cubicBezTo>
                  <a:cubicBezTo>
                    <a:pt x="598" y="1501"/>
                    <a:pt x="615" y="1519"/>
                    <a:pt x="642" y="1564"/>
                  </a:cubicBezTo>
                  <a:cubicBezTo>
                    <a:pt x="668" y="1608"/>
                    <a:pt x="755" y="1601"/>
                    <a:pt x="786" y="1630"/>
                  </a:cubicBezTo>
                  <a:cubicBezTo>
                    <a:pt x="816" y="1660"/>
                    <a:pt x="873" y="1719"/>
                    <a:pt x="886" y="1760"/>
                  </a:cubicBezTo>
                  <a:cubicBezTo>
                    <a:pt x="899" y="1801"/>
                    <a:pt x="891" y="1816"/>
                    <a:pt x="934" y="1845"/>
                  </a:cubicBezTo>
                  <a:cubicBezTo>
                    <a:pt x="978" y="1875"/>
                    <a:pt x="934" y="1920"/>
                    <a:pt x="974" y="1942"/>
                  </a:cubicBezTo>
                  <a:cubicBezTo>
                    <a:pt x="1013" y="1964"/>
                    <a:pt x="1000" y="2001"/>
                    <a:pt x="1004" y="2012"/>
                  </a:cubicBezTo>
                  <a:cubicBezTo>
                    <a:pt x="1009" y="2023"/>
                    <a:pt x="1057" y="2053"/>
                    <a:pt x="1096" y="2057"/>
                  </a:cubicBezTo>
                  <a:cubicBezTo>
                    <a:pt x="1135" y="2060"/>
                    <a:pt x="1183" y="2027"/>
                    <a:pt x="1218" y="1990"/>
                  </a:cubicBezTo>
                  <a:cubicBezTo>
                    <a:pt x="1253" y="1953"/>
                    <a:pt x="1266" y="1997"/>
                    <a:pt x="1271" y="2009"/>
                  </a:cubicBezTo>
                  <a:cubicBezTo>
                    <a:pt x="1275" y="2020"/>
                    <a:pt x="1319" y="2012"/>
                    <a:pt x="1349" y="1986"/>
                  </a:cubicBezTo>
                  <a:cubicBezTo>
                    <a:pt x="1380" y="1960"/>
                    <a:pt x="1375" y="1908"/>
                    <a:pt x="1349" y="1868"/>
                  </a:cubicBezTo>
                  <a:cubicBezTo>
                    <a:pt x="1323" y="1827"/>
                    <a:pt x="1336" y="1816"/>
                    <a:pt x="1332" y="1782"/>
                  </a:cubicBezTo>
                  <a:cubicBezTo>
                    <a:pt x="1327" y="1749"/>
                    <a:pt x="1336" y="1727"/>
                    <a:pt x="1375" y="1723"/>
                  </a:cubicBezTo>
                  <a:cubicBezTo>
                    <a:pt x="1415" y="1719"/>
                    <a:pt x="1428" y="1664"/>
                    <a:pt x="1454" y="1638"/>
                  </a:cubicBezTo>
                  <a:cubicBezTo>
                    <a:pt x="1480" y="1612"/>
                    <a:pt x="1485" y="1575"/>
                    <a:pt x="1463" y="1549"/>
                  </a:cubicBezTo>
                  <a:cubicBezTo>
                    <a:pt x="1441" y="1523"/>
                    <a:pt x="1511" y="1504"/>
                    <a:pt x="1546" y="1497"/>
                  </a:cubicBezTo>
                  <a:cubicBezTo>
                    <a:pt x="1581" y="1490"/>
                    <a:pt x="1594" y="1464"/>
                    <a:pt x="1555" y="1438"/>
                  </a:cubicBezTo>
                  <a:cubicBezTo>
                    <a:pt x="1515" y="1412"/>
                    <a:pt x="1611" y="1401"/>
                    <a:pt x="1655" y="1397"/>
                  </a:cubicBezTo>
                  <a:cubicBezTo>
                    <a:pt x="1699" y="1393"/>
                    <a:pt x="1677" y="1423"/>
                    <a:pt x="1668" y="1434"/>
                  </a:cubicBezTo>
                  <a:cubicBezTo>
                    <a:pt x="1659" y="1445"/>
                    <a:pt x="1659" y="1464"/>
                    <a:pt x="1681" y="1482"/>
                  </a:cubicBezTo>
                  <a:cubicBezTo>
                    <a:pt x="1703" y="1501"/>
                    <a:pt x="1716" y="1530"/>
                    <a:pt x="1694" y="1549"/>
                  </a:cubicBezTo>
                  <a:cubicBezTo>
                    <a:pt x="1673" y="1567"/>
                    <a:pt x="1716" y="1586"/>
                    <a:pt x="1756" y="1593"/>
                  </a:cubicBezTo>
                  <a:cubicBezTo>
                    <a:pt x="1795" y="1601"/>
                    <a:pt x="1834" y="1567"/>
                    <a:pt x="1847" y="1545"/>
                  </a:cubicBezTo>
                  <a:cubicBezTo>
                    <a:pt x="1860" y="1523"/>
                    <a:pt x="1887" y="1538"/>
                    <a:pt x="1904" y="1545"/>
                  </a:cubicBezTo>
                  <a:cubicBezTo>
                    <a:pt x="1922" y="1553"/>
                    <a:pt x="1935" y="1582"/>
                    <a:pt x="1930" y="1612"/>
                  </a:cubicBezTo>
                  <a:cubicBezTo>
                    <a:pt x="1930" y="1614"/>
                    <a:pt x="1930" y="1615"/>
                    <a:pt x="1930" y="1617"/>
                  </a:cubicBezTo>
                  <a:cubicBezTo>
                    <a:pt x="1937" y="1620"/>
                    <a:pt x="1944" y="1621"/>
                    <a:pt x="1948" y="1618"/>
                  </a:cubicBezTo>
                  <a:cubicBezTo>
                    <a:pt x="1961" y="1606"/>
                    <a:pt x="1967" y="1597"/>
                    <a:pt x="1980" y="1612"/>
                  </a:cubicBezTo>
                  <a:cubicBezTo>
                    <a:pt x="1994" y="1627"/>
                    <a:pt x="2007" y="1640"/>
                    <a:pt x="2033" y="1629"/>
                  </a:cubicBezTo>
                  <a:cubicBezTo>
                    <a:pt x="2059" y="1618"/>
                    <a:pt x="2059" y="1608"/>
                    <a:pt x="2083" y="1608"/>
                  </a:cubicBezTo>
                  <a:cubicBezTo>
                    <a:pt x="2107" y="1608"/>
                    <a:pt x="2120" y="1599"/>
                    <a:pt x="2146" y="1601"/>
                  </a:cubicBezTo>
                  <a:cubicBezTo>
                    <a:pt x="2173" y="1603"/>
                    <a:pt x="2201" y="1601"/>
                    <a:pt x="2186" y="1580"/>
                  </a:cubicBezTo>
                  <a:cubicBezTo>
                    <a:pt x="2171" y="1560"/>
                    <a:pt x="2157" y="1553"/>
                    <a:pt x="2155" y="1536"/>
                  </a:cubicBezTo>
                  <a:cubicBezTo>
                    <a:pt x="2153" y="1519"/>
                    <a:pt x="2173" y="1506"/>
                    <a:pt x="2131" y="1506"/>
                  </a:cubicBezTo>
                  <a:cubicBezTo>
                    <a:pt x="2090" y="1506"/>
                    <a:pt x="2068" y="1491"/>
                    <a:pt x="2042" y="1473"/>
                  </a:cubicBezTo>
                  <a:cubicBezTo>
                    <a:pt x="2015" y="1454"/>
                    <a:pt x="1994" y="1425"/>
                    <a:pt x="2011" y="1410"/>
                  </a:cubicBezTo>
                  <a:cubicBezTo>
                    <a:pt x="2029" y="1395"/>
                    <a:pt x="2050" y="1399"/>
                    <a:pt x="2066" y="1382"/>
                  </a:cubicBezTo>
                  <a:cubicBezTo>
                    <a:pt x="2081" y="1365"/>
                    <a:pt x="2074" y="1336"/>
                    <a:pt x="2103" y="1358"/>
                  </a:cubicBezTo>
                  <a:cubicBezTo>
                    <a:pt x="2131" y="1380"/>
                    <a:pt x="2138" y="1403"/>
                    <a:pt x="2168" y="1406"/>
                  </a:cubicBezTo>
                  <a:cubicBezTo>
                    <a:pt x="2199" y="1410"/>
                    <a:pt x="2238" y="1423"/>
                    <a:pt x="2267" y="1399"/>
                  </a:cubicBezTo>
                  <a:cubicBezTo>
                    <a:pt x="2295" y="1375"/>
                    <a:pt x="2256" y="1343"/>
                    <a:pt x="2295" y="1338"/>
                  </a:cubicBezTo>
                  <a:cubicBezTo>
                    <a:pt x="2334" y="1332"/>
                    <a:pt x="2358" y="1282"/>
                    <a:pt x="2391" y="1308"/>
                  </a:cubicBezTo>
                  <a:cubicBezTo>
                    <a:pt x="2424" y="1334"/>
                    <a:pt x="2439" y="1332"/>
                    <a:pt x="2452" y="1314"/>
                  </a:cubicBezTo>
                  <a:cubicBezTo>
                    <a:pt x="2465" y="1295"/>
                    <a:pt x="2474" y="1280"/>
                    <a:pt x="2454" y="1262"/>
                  </a:cubicBezTo>
                  <a:cubicBezTo>
                    <a:pt x="2435" y="1243"/>
                    <a:pt x="2450" y="1219"/>
                    <a:pt x="2476" y="1225"/>
                  </a:cubicBezTo>
                  <a:cubicBezTo>
                    <a:pt x="2502" y="1230"/>
                    <a:pt x="2531" y="1236"/>
                    <a:pt x="2535" y="1254"/>
                  </a:cubicBezTo>
                  <a:cubicBezTo>
                    <a:pt x="2540" y="1273"/>
                    <a:pt x="2559" y="1293"/>
                    <a:pt x="2577" y="1273"/>
                  </a:cubicBezTo>
                  <a:cubicBezTo>
                    <a:pt x="2594" y="1252"/>
                    <a:pt x="2605" y="1249"/>
                    <a:pt x="2634" y="1251"/>
                  </a:cubicBezTo>
                  <a:cubicBezTo>
                    <a:pt x="2662" y="1252"/>
                    <a:pt x="2671" y="1269"/>
                    <a:pt x="2671" y="1284"/>
                  </a:cubicBezTo>
                  <a:cubicBezTo>
                    <a:pt x="2671" y="1299"/>
                    <a:pt x="2695" y="1306"/>
                    <a:pt x="2684" y="1323"/>
                  </a:cubicBezTo>
                  <a:cubicBezTo>
                    <a:pt x="2673" y="1340"/>
                    <a:pt x="2658" y="1343"/>
                    <a:pt x="2682" y="1347"/>
                  </a:cubicBezTo>
                  <a:cubicBezTo>
                    <a:pt x="2706" y="1351"/>
                    <a:pt x="2725" y="1353"/>
                    <a:pt x="2738" y="1377"/>
                  </a:cubicBezTo>
                  <a:cubicBezTo>
                    <a:pt x="2751" y="1401"/>
                    <a:pt x="2745" y="1421"/>
                    <a:pt x="2786" y="1438"/>
                  </a:cubicBezTo>
                  <a:cubicBezTo>
                    <a:pt x="2828" y="1454"/>
                    <a:pt x="2830" y="1451"/>
                    <a:pt x="2863" y="1441"/>
                  </a:cubicBezTo>
                  <a:cubicBezTo>
                    <a:pt x="2884" y="1436"/>
                    <a:pt x="2895" y="1427"/>
                    <a:pt x="2911" y="1417"/>
                  </a:cubicBezTo>
                  <a:cubicBezTo>
                    <a:pt x="2890" y="1389"/>
                    <a:pt x="2934" y="1385"/>
                    <a:pt x="2917" y="1360"/>
                  </a:cubicBezTo>
                  <a:cubicBezTo>
                    <a:pt x="2900" y="1334"/>
                    <a:pt x="2891" y="1282"/>
                    <a:pt x="2891" y="1230"/>
                  </a:cubicBezTo>
                  <a:cubicBezTo>
                    <a:pt x="2891" y="1226"/>
                    <a:pt x="2891" y="1221"/>
                    <a:pt x="2892" y="1217"/>
                  </a:cubicBezTo>
                  <a:cubicBezTo>
                    <a:pt x="2838" y="1185"/>
                    <a:pt x="2838" y="1185"/>
                    <a:pt x="2838" y="1185"/>
                  </a:cubicBezTo>
                  <a:cubicBezTo>
                    <a:pt x="2838" y="1185"/>
                    <a:pt x="2782" y="1157"/>
                    <a:pt x="2785" y="1126"/>
                  </a:cubicBezTo>
                  <a:cubicBezTo>
                    <a:pt x="2789" y="1096"/>
                    <a:pt x="2802" y="1113"/>
                    <a:pt x="2766" y="1093"/>
                  </a:cubicBezTo>
                  <a:cubicBezTo>
                    <a:pt x="2730" y="1074"/>
                    <a:pt x="2730" y="1068"/>
                    <a:pt x="2713" y="1049"/>
                  </a:cubicBezTo>
                  <a:cubicBezTo>
                    <a:pt x="2697" y="1029"/>
                    <a:pt x="2694" y="1004"/>
                    <a:pt x="2697" y="982"/>
                  </a:cubicBezTo>
                  <a:cubicBezTo>
                    <a:pt x="2700" y="960"/>
                    <a:pt x="2723" y="948"/>
                    <a:pt x="2697" y="940"/>
                  </a:cubicBezTo>
                  <a:cubicBezTo>
                    <a:pt x="2671" y="932"/>
                    <a:pt x="2631" y="921"/>
                    <a:pt x="2667" y="898"/>
                  </a:cubicBezTo>
                  <a:cubicBezTo>
                    <a:pt x="2703" y="876"/>
                    <a:pt x="2720" y="873"/>
                    <a:pt x="2720" y="873"/>
                  </a:cubicBezTo>
                  <a:cubicBezTo>
                    <a:pt x="2720" y="873"/>
                    <a:pt x="2736" y="871"/>
                    <a:pt x="2769" y="862"/>
                  </a:cubicBezTo>
                  <a:cubicBezTo>
                    <a:pt x="2802" y="854"/>
                    <a:pt x="2834" y="854"/>
                    <a:pt x="2857" y="854"/>
                  </a:cubicBezTo>
                  <a:cubicBezTo>
                    <a:pt x="2880" y="854"/>
                    <a:pt x="2929" y="840"/>
                    <a:pt x="2946" y="821"/>
                  </a:cubicBezTo>
                  <a:cubicBezTo>
                    <a:pt x="2962" y="801"/>
                    <a:pt x="3005" y="759"/>
                    <a:pt x="3021" y="771"/>
                  </a:cubicBezTo>
                  <a:cubicBezTo>
                    <a:pt x="3038" y="782"/>
                    <a:pt x="3074" y="779"/>
                    <a:pt x="3074" y="743"/>
                  </a:cubicBezTo>
                  <a:cubicBezTo>
                    <a:pt x="3074" y="707"/>
                    <a:pt x="3074" y="673"/>
                    <a:pt x="3057" y="64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6" name="Freeform 20">
              <a:extLst>
                <a:ext uri="{FF2B5EF4-FFF2-40B4-BE49-F238E27FC236}">
                  <a16:creationId xmlns:a16="http://schemas.microsoft.com/office/drawing/2014/main" id="{D92B0BB1-B7D7-794F-96A8-EFA6B21B8766}"/>
                </a:ext>
              </a:extLst>
            </p:cNvPr>
            <p:cNvSpPr>
              <a:spLocks/>
            </p:cNvSpPr>
            <p:nvPr/>
          </p:nvSpPr>
          <p:spPr bwMode="auto">
            <a:xfrm>
              <a:off x="1990" y="1454"/>
              <a:ext cx="1563" cy="1204"/>
            </a:xfrm>
            <a:custGeom>
              <a:avLst/>
              <a:gdLst>
                <a:gd name="T0" fmla="*/ 3326 w 3374"/>
                <a:gd name="T1" fmla="*/ 1582 h 2599"/>
                <a:gd name="T2" fmla="*/ 3022 w 3374"/>
                <a:gd name="T3" fmla="*/ 1461 h 2599"/>
                <a:gd name="T4" fmla="*/ 2905 w 3374"/>
                <a:gd name="T5" fmla="*/ 1423 h 2599"/>
                <a:gd name="T6" fmla="*/ 2850 w 3374"/>
                <a:gd name="T7" fmla="*/ 1556 h 2599"/>
                <a:gd name="T8" fmla="*/ 2957 w 3374"/>
                <a:gd name="T9" fmla="*/ 1714 h 2599"/>
                <a:gd name="T10" fmla="*/ 2863 w 3374"/>
                <a:gd name="T11" fmla="*/ 1817 h 2599"/>
                <a:gd name="T12" fmla="*/ 2804 w 3374"/>
                <a:gd name="T13" fmla="*/ 1882 h 2599"/>
                <a:gd name="T14" fmla="*/ 2651 w 3374"/>
                <a:gd name="T15" fmla="*/ 1793 h 2599"/>
                <a:gd name="T16" fmla="*/ 2573 w 3374"/>
                <a:gd name="T17" fmla="*/ 1593 h 2599"/>
                <a:gd name="T18" fmla="*/ 2448 w 3374"/>
                <a:gd name="T19" fmla="*/ 1424 h 2599"/>
                <a:gd name="T20" fmla="*/ 2411 w 3374"/>
                <a:gd name="T21" fmla="*/ 1352 h 2599"/>
                <a:gd name="T22" fmla="*/ 2179 w 3374"/>
                <a:gd name="T23" fmla="*/ 1252 h 2599"/>
                <a:gd name="T24" fmla="*/ 2267 w 3374"/>
                <a:gd name="T25" fmla="*/ 911 h 2599"/>
                <a:gd name="T26" fmla="*/ 1721 w 3374"/>
                <a:gd name="T27" fmla="*/ 1019 h 2599"/>
                <a:gd name="T28" fmla="*/ 1446 w 3374"/>
                <a:gd name="T29" fmla="*/ 833 h 2599"/>
                <a:gd name="T30" fmla="*/ 1485 w 3374"/>
                <a:gd name="T31" fmla="*/ 615 h 2599"/>
                <a:gd name="T32" fmla="*/ 1148 w 3374"/>
                <a:gd name="T33" fmla="*/ 548 h 2599"/>
                <a:gd name="T34" fmla="*/ 851 w 3374"/>
                <a:gd name="T35" fmla="*/ 363 h 2599"/>
                <a:gd name="T36" fmla="*/ 848 w 3374"/>
                <a:gd name="T37" fmla="*/ 57 h 2599"/>
                <a:gd name="T38" fmla="*/ 661 w 3374"/>
                <a:gd name="T39" fmla="*/ 24 h 2599"/>
                <a:gd name="T40" fmla="*/ 428 w 3374"/>
                <a:gd name="T41" fmla="*/ 233 h 2599"/>
                <a:gd name="T42" fmla="*/ 113 w 3374"/>
                <a:gd name="T43" fmla="*/ 418 h 2599"/>
                <a:gd name="T44" fmla="*/ 26 w 3374"/>
                <a:gd name="T45" fmla="*/ 792 h 2599"/>
                <a:gd name="T46" fmla="*/ 301 w 3374"/>
                <a:gd name="T47" fmla="*/ 907 h 2599"/>
                <a:gd name="T48" fmla="*/ 633 w 3374"/>
                <a:gd name="T49" fmla="*/ 1000 h 2599"/>
                <a:gd name="T50" fmla="*/ 1074 w 3374"/>
                <a:gd name="T51" fmla="*/ 941 h 2599"/>
                <a:gd name="T52" fmla="*/ 1393 w 3374"/>
                <a:gd name="T53" fmla="*/ 1019 h 2599"/>
                <a:gd name="T54" fmla="*/ 1695 w 3374"/>
                <a:gd name="T55" fmla="*/ 1311 h 2599"/>
                <a:gd name="T56" fmla="*/ 1926 w 3374"/>
                <a:gd name="T57" fmla="*/ 1471 h 2599"/>
                <a:gd name="T58" fmla="*/ 2018 w 3374"/>
                <a:gd name="T59" fmla="*/ 1638 h 2599"/>
                <a:gd name="T60" fmla="*/ 1992 w 3374"/>
                <a:gd name="T61" fmla="*/ 1860 h 2599"/>
                <a:gd name="T62" fmla="*/ 1909 w 3374"/>
                <a:gd name="T63" fmla="*/ 1930 h 2599"/>
                <a:gd name="T64" fmla="*/ 1808 w 3374"/>
                <a:gd name="T65" fmla="*/ 2156 h 2599"/>
                <a:gd name="T66" fmla="*/ 1594 w 3374"/>
                <a:gd name="T67" fmla="*/ 2138 h 2599"/>
                <a:gd name="T68" fmla="*/ 1861 w 3374"/>
                <a:gd name="T69" fmla="*/ 2316 h 2599"/>
                <a:gd name="T70" fmla="*/ 1928 w 3374"/>
                <a:gd name="T71" fmla="*/ 2229 h 2599"/>
                <a:gd name="T72" fmla="*/ 2101 w 3374"/>
                <a:gd name="T73" fmla="*/ 2284 h 2599"/>
                <a:gd name="T74" fmla="*/ 2208 w 3374"/>
                <a:gd name="T75" fmla="*/ 2381 h 2599"/>
                <a:gd name="T76" fmla="*/ 2363 w 3374"/>
                <a:gd name="T77" fmla="*/ 2407 h 2599"/>
                <a:gd name="T78" fmla="*/ 2455 w 3374"/>
                <a:gd name="T79" fmla="*/ 2564 h 2599"/>
                <a:gd name="T80" fmla="*/ 2649 w 3374"/>
                <a:gd name="T81" fmla="*/ 2499 h 2599"/>
                <a:gd name="T82" fmla="*/ 2763 w 3374"/>
                <a:gd name="T83" fmla="*/ 2412 h 2599"/>
                <a:gd name="T84" fmla="*/ 2771 w 3374"/>
                <a:gd name="T85" fmla="*/ 2321 h 2599"/>
                <a:gd name="T86" fmla="*/ 2880 w 3374"/>
                <a:gd name="T87" fmla="*/ 2329 h 2599"/>
                <a:gd name="T88" fmla="*/ 2874 w 3374"/>
                <a:gd name="T89" fmla="*/ 2238 h 2599"/>
                <a:gd name="T90" fmla="*/ 2918 w 3374"/>
                <a:gd name="T91" fmla="*/ 2119 h 2599"/>
                <a:gd name="T92" fmla="*/ 2870 w 3374"/>
                <a:gd name="T93" fmla="*/ 2034 h 2599"/>
                <a:gd name="T94" fmla="*/ 2983 w 3374"/>
                <a:gd name="T95" fmla="*/ 1945 h 2599"/>
                <a:gd name="T96" fmla="*/ 3167 w 3374"/>
                <a:gd name="T97" fmla="*/ 1953 h 2599"/>
                <a:gd name="T98" fmla="*/ 3232 w 3374"/>
                <a:gd name="T99" fmla="*/ 1884 h 2599"/>
                <a:gd name="T100" fmla="*/ 3337 w 3374"/>
                <a:gd name="T101" fmla="*/ 1795 h 2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74" h="2599">
                  <a:moveTo>
                    <a:pt x="3319" y="1723"/>
                  </a:moveTo>
                  <a:cubicBezTo>
                    <a:pt x="3341" y="1695"/>
                    <a:pt x="3374" y="1691"/>
                    <a:pt x="3359" y="1658"/>
                  </a:cubicBezTo>
                  <a:cubicBezTo>
                    <a:pt x="3343" y="1625"/>
                    <a:pt x="3365" y="1593"/>
                    <a:pt x="3326" y="1582"/>
                  </a:cubicBezTo>
                  <a:cubicBezTo>
                    <a:pt x="3287" y="1571"/>
                    <a:pt x="3223" y="1565"/>
                    <a:pt x="3195" y="1541"/>
                  </a:cubicBezTo>
                  <a:cubicBezTo>
                    <a:pt x="3167" y="1517"/>
                    <a:pt x="3164" y="1511"/>
                    <a:pt x="3125" y="1504"/>
                  </a:cubicBezTo>
                  <a:cubicBezTo>
                    <a:pt x="3086" y="1497"/>
                    <a:pt x="3031" y="1487"/>
                    <a:pt x="3022" y="1461"/>
                  </a:cubicBezTo>
                  <a:cubicBezTo>
                    <a:pt x="3017" y="1447"/>
                    <a:pt x="3023" y="1437"/>
                    <a:pt x="3024" y="1426"/>
                  </a:cubicBezTo>
                  <a:cubicBezTo>
                    <a:pt x="3009" y="1428"/>
                    <a:pt x="2990" y="1430"/>
                    <a:pt x="2972" y="1430"/>
                  </a:cubicBezTo>
                  <a:cubicBezTo>
                    <a:pt x="2924" y="1430"/>
                    <a:pt x="2918" y="1437"/>
                    <a:pt x="2905" y="1423"/>
                  </a:cubicBezTo>
                  <a:cubicBezTo>
                    <a:pt x="2891" y="1408"/>
                    <a:pt x="2885" y="1417"/>
                    <a:pt x="2874" y="1432"/>
                  </a:cubicBezTo>
                  <a:cubicBezTo>
                    <a:pt x="2863" y="1447"/>
                    <a:pt x="2870" y="1484"/>
                    <a:pt x="2874" y="1513"/>
                  </a:cubicBezTo>
                  <a:cubicBezTo>
                    <a:pt x="2878" y="1543"/>
                    <a:pt x="2867" y="1543"/>
                    <a:pt x="2850" y="1556"/>
                  </a:cubicBezTo>
                  <a:cubicBezTo>
                    <a:pt x="2832" y="1569"/>
                    <a:pt x="2848" y="1582"/>
                    <a:pt x="2846" y="1628"/>
                  </a:cubicBezTo>
                  <a:cubicBezTo>
                    <a:pt x="2843" y="1675"/>
                    <a:pt x="2887" y="1654"/>
                    <a:pt x="2920" y="1665"/>
                  </a:cubicBezTo>
                  <a:cubicBezTo>
                    <a:pt x="2953" y="1676"/>
                    <a:pt x="2963" y="1695"/>
                    <a:pt x="2957" y="1714"/>
                  </a:cubicBezTo>
                  <a:cubicBezTo>
                    <a:pt x="2950" y="1732"/>
                    <a:pt x="2961" y="1749"/>
                    <a:pt x="2948" y="1778"/>
                  </a:cubicBezTo>
                  <a:cubicBezTo>
                    <a:pt x="2935" y="1808"/>
                    <a:pt x="2902" y="1793"/>
                    <a:pt x="2870" y="1780"/>
                  </a:cubicBezTo>
                  <a:cubicBezTo>
                    <a:pt x="2837" y="1767"/>
                    <a:pt x="2865" y="1808"/>
                    <a:pt x="2863" y="1817"/>
                  </a:cubicBezTo>
                  <a:cubicBezTo>
                    <a:pt x="2861" y="1827"/>
                    <a:pt x="2839" y="1836"/>
                    <a:pt x="2861" y="1849"/>
                  </a:cubicBezTo>
                  <a:cubicBezTo>
                    <a:pt x="2883" y="1862"/>
                    <a:pt x="2867" y="1862"/>
                    <a:pt x="2843" y="1877"/>
                  </a:cubicBezTo>
                  <a:cubicBezTo>
                    <a:pt x="2819" y="1891"/>
                    <a:pt x="2811" y="1895"/>
                    <a:pt x="2804" y="1882"/>
                  </a:cubicBezTo>
                  <a:cubicBezTo>
                    <a:pt x="2797" y="1869"/>
                    <a:pt x="2782" y="1862"/>
                    <a:pt x="2763" y="1862"/>
                  </a:cubicBezTo>
                  <a:cubicBezTo>
                    <a:pt x="2712" y="1867"/>
                    <a:pt x="2710" y="1851"/>
                    <a:pt x="2704" y="1819"/>
                  </a:cubicBezTo>
                  <a:cubicBezTo>
                    <a:pt x="2697" y="1788"/>
                    <a:pt x="2675" y="1793"/>
                    <a:pt x="2651" y="1793"/>
                  </a:cubicBezTo>
                  <a:cubicBezTo>
                    <a:pt x="2627" y="1793"/>
                    <a:pt x="2629" y="1784"/>
                    <a:pt x="2597" y="1760"/>
                  </a:cubicBezTo>
                  <a:cubicBezTo>
                    <a:pt x="2564" y="1736"/>
                    <a:pt x="2592" y="1738"/>
                    <a:pt x="2607" y="1691"/>
                  </a:cubicBezTo>
                  <a:cubicBezTo>
                    <a:pt x="2623" y="1645"/>
                    <a:pt x="2594" y="1623"/>
                    <a:pt x="2573" y="1593"/>
                  </a:cubicBezTo>
                  <a:cubicBezTo>
                    <a:pt x="2551" y="1563"/>
                    <a:pt x="2549" y="1532"/>
                    <a:pt x="2542" y="1495"/>
                  </a:cubicBezTo>
                  <a:cubicBezTo>
                    <a:pt x="2535" y="1458"/>
                    <a:pt x="2490" y="1467"/>
                    <a:pt x="2485" y="1454"/>
                  </a:cubicBezTo>
                  <a:cubicBezTo>
                    <a:pt x="2481" y="1441"/>
                    <a:pt x="2479" y="1436"/>
                    <a:pt x="2448" y="1424"/>
                  </a:cubicBezTo>
                  <a:cubicBezTo>
                    <a:pt x="2417" y="1413"/>
                    <a:pt x="2426" y="1411"/>
                    <a:pt x="2424" y="1380"/>
                  </a:cubicBezTo>
                  <a:cubicBezTo>
                    <a:pt x="2423" y="1371"/>
                    <a:pt x="2421" y="1362"/>
                    <a:pt x="2418" y="1354"/>
                  </a:cubicBezTo>
                  <a:cubicBezTo>
                    <a:pt x="2415" y="1353"/>
                    <a:pt x="2413" y="1353"/>
                    <a:pt x="2411" y="1352"/>
                  </a:cubicBezTo>
                  <a:cubicBezTo>
                    <a:pt x="2358" y="1337"/>
                    <a:pt x="2376" y="1374"/>
                    <a:pt x="2332" y="1382"/>
                  </a:cubicBezTo>
                  <a:cubicBezTo>
                    <a:pt x="2289" y="1389"/>
                    <a:pt x="2289" y="1360"/>
                    <a:pt x="2249" y="1330"/>
                  </a:cubicBezTo>
                  <a:cubicBezTo>
                    <a:pt x="2210" y="1300"/>
                    <a:pt x="2166" y="1297"/>
                    <a:pt x="2179" y="1252"/>
                  </a:cubicBezTo>
                  <a:cubicBezTo>
                    <a:pt x="2192" y="1208"/>
                    <a:pt x="2162" y="1156"/>
                    <a:pt x="2210" y="1141"/>
                  </a:cubicBezTo>
                  <a:cubicBezTo>
                    <a:pt x="2258" y="1126"/>
                    <a:pt x="2302" y="1100"/>
                    <a:pt x="2306" y="1041"/>
                  </a:cubicBezTo>
                  <a:cubicBezTo>
                    <a:pt x="2310" y="981"/>
                    <a:pt x="2310" y="941"/>
                    <a:pt x="2267" y="911"/>
                  </a:cubicBezTo>
                  <a:cubicBezTo>
                    <a:pt x="2223" y="881"/>
                    <a:pt x="2140" y="844"/>
                    <a:pt x="2101" y="878"/>
                  </a:cubicBezTo>
                  <a:cubicBezTo>
                    <a:pt x="2061" y="911"/>
                    <a:pt x="1996" y="993"/>
                    <a:pt x="1926" y="1007"/>
                  </a:cubicBezTo>
                  <a:cubicBezTo>
                    <a:pt x="1856" y="1022"/>
                    <a:pt x="1782" y="1048"/>
                    <a:pt x="1721" y="1019"/>
                  </a:cubicBezTo>
                  <a:cubicBezTo>
                    <a:pt x="1660" y="989"/>
                    <a:pt x="1625" y="1007"/>
                    <a:pt x="1594" y="970"/>
                  </a:cubicBezTo>
                  <a:cubicBezTo>
                    <a:pt x="1563" y="933"/>
                    <a:pt x="1598" y="855"/>
                    <a:pt x="1550" y="855"/>
                  </a:cubicBezTo>
                  <a:cubicBezTo>
                    <a:pt x="1502" y="855"/>
                    <a:pt x="1480" y="870"/>
                    <a:pt x="1446" y="833"/>
                  </a:cubicBezTo>
                  <a:cubicBezTo>
                    <a:pt x="1411" y="796"/>
                    <a:pt x="1323" y="785"/>
                    <a:pt x="1328" y="767"/>
                  </a:cubicBezTo>
                  <a:cubicBezTo>
                    <a:pt x="1332" y="748"/>
                    <a:pt x="1367" y="685"/>
                    <a:pt x="1402" y="674"/>
                  </a:cubicBezTo>
                  <a:cubicBezTo>
                    <a:pt x="1437" y="663"/>
                    <a:pt x="1480" y="655"/>
                    <a:pt x="1485" y="615"/>
                  </a:cubicBezTo>
                  <a:cubicBezTo>
                    <a:pt x="1489" y="574"/>
                    <a:pt x="1498" y="537"/>
                    <a:pt x="1437" y="514"/>
                  </a:cubicBezTo>
                  <a:cubicBezTo>
                    <a:pt x="1376" y="492"/>
                    <a:pt x="1231" y="492"/>
                    <a:pt x="1205" y="500"/>
                  </a:cubicBezTo>
                  <a:cubicBezTo>
                    <a:pt x="1179" y="507"/>
                    <a:pt x="1175" y="514"/>
                    <a:pt x="1148" y="548"/>
                  </a:cubicBezTo>
                  <a:cubicBezTo>
                    <a:pt x="1122" y="581"/>
                    <a:pt x="1070" y="629"/>
                    <a:pt x="1017" y="577"/>
                  </a:cubicBezTo>
                  <a:cubicBezTo>
                    <a:pt x="965" y="526"/>
                    <a:pt x="926" y="503"/>
                    <a:pt x="908" y="466"/>
                  </a:cubicBezTo>
                  <a:cubicBezTo>
                    <a:pt x="891" y="429"/>
                    <a:pt x="851" y="396"/>
                    <a:pt x="851" y="363"/>
                  </a:cubicBezTo>
                  <a:cubicBezTo>
                    <a:pt x="851" y="329"/>
                    <a:pt x="830" y="307"/>
                    <a:pt x="856" y="277"/>
                  </a:cubicBezTo>
                  <a:cubicBezTo>
                    <a:pt x="882" y="248"/>
                    <a:pt x="886" y="229"/>
                    <a:pt x="873" y="196"/>
                  </a:cubicBezTo>
                  <a:cubicBezTo>
                    <a:pt x="864" y="171"/>
                    <a:pt x="849" y="107"/>
                    <a:pt x="848" y="57"/>
                  </a:cubicBezTo>
                  <a:cubicBezTo>
                    <a:pt x="836" y="52"/>
                    <a:pt x="821" y="44"/>
                    <a:pt x="800" y="31"/>
                  </a:cubicBezTo>
                  <a:cubicBezTo>
                    <a:pt x="751" y="0"/>
                    <a:pt x="744" y="36"/>
                    <a:pt x="692" y="31"/>
                  </a:cubicBezTo>
                  <a:cubicBezTo>
                    <a:pt x="673" y="29"/>
                    <a:pt x="664" y="27"/>
                    <a:pt x="661" y="24"/>
                  </a:cubicBezTo>
                  <a:cubicBezTo>
                    <a:pt x="648" y="39"/>
                    <a:pt x="634" y="58"/>
                    <a:pt x="629" y="77"/>
                  </a:cubicBezTo>
                  <a:cubicBezTo>
                    <a:pt x="616" y="122"/>
                    <a:pt x="664" y="170"/>
                    <a:pt x="594" y="192"/>
                  </a:cubicBezTo>
                  <a:cubicBezTo>
                    <a:pt x="524" y="214"/>
                    <a:pt x="471" y="203"/>
                    <a:pt x="428" y="233"/>
                  </a:cubicBezTo>
                  <a:cubicBezTo>
                    <a:pt x="384" y="262"/>
                    <a:pt x="336" y="255"/>
                    <a:pt x="305" y="288"/>
                  </a:cubicBezTo>
                  <a:cubicBezTo>
                    <a:pt x="275" y="322"/>
                    <a:pt x="209" y="333"/>
                    <a:pt x="196" y="370"/>
                  </a:cubicBezTo>
                  <a:cubicBezTo>
                    <a:pt x="183" y="407"/>
                    <a:pt x="153" y="414"/>
                    <a:pt x="113" y="418"/>
                  </a:cubicBezTo>
                  <a:cubicBezTo>
                    <a:pt x="74" y="422"/>
                    <a:pt x="0" y="444"/>
                    <a:pt x="0" y="511"/>
                  </a:cubicBezTo>
                  <a:cubicBezTo>
                    <a:pt x="0" y="577"/>
                    <a:pt x="22" y="644"/>
                    <a:pt x="26" y="681"/>
                  </a:cubicBezTo>
                  <a:cubicBezTo>
                    <a:pt x="30" y="718"/>
                    <a:pt x="48" y="763"/>
                    <a:pt x="26" y="792"/>
                  </a:cubicBezTo>
                  <a:cubicBezTo>
                    <a:pt x="8" y="817"/>
                    <a:pt x="34" y="794"/>
                    <a:pt x="63" y="857"/>
                  </a:cubicBezTo>
                  <a:cubicBezTo>
                    <a:pt x="88" y="855"/>
                    <a:pt x="115" y="852"/>
                    <a:pt x="139" y="855"/>
                  </a:cubicBezTo>
                  <a:cubicBezTo>
                    <a:pt x="196" y="863"/>
                    <a:pt x="249" y="904"/>
                    <a:pt x="301" y="907"/>
                  </a:cubicBezTo>
                  <a:cubicBezTo>
                    <a:pt x="353" y="911"/>
                    <a:pt x="380" y="885"/>
                    <a:pt x="415" y="933"/>
                  </a:cubicBezTo>
                  <a:cubicBezTo>
                    <a:pt x="450" y="981"/>
                    <a:pt x="485" y="1015"/>
                    <a:pt x="528" y="1022"/>
                  </a:cubicBezTo>
                  <a:cubicBezTo>
                    <a:pt x="572" y="1030"/>
                    <a:pt x="563" y="1026"/>
                    <a:pt x="633" y="1000"/>
                  </a:cubicBezTo>
                  <a:cubicBezTo>
                    <a:pt x="703" y="974"/>
                    <a:pt x="712" y="937"/>
                    <a:pt x="777" y="948"/>
                  </a:cubicBezTo>
                  <a:cubicBezTo>
                    <a:pt x="843" y="959"/>
                    <a:pt x="930" y="996"/>
                    <a:pt x="956" y="967"/>
                  </a:cubicBezTo>
                  <a:cubicBezTo>
                    <a:pt x="983" y="937"/>
                    <a:pt x="991" y="896"/>
                    <a:pt x="1074" y="941"/>
                  </a:cubicBezTo>
                  <a:cubicBezTo>
                    <a:pt x="1157" y="985"/>
                    <a:pt x="1227" y="985"/>
                    <a:pt x="1231" y="1015"/>
                  </a:cubicBezTo>
                  <a:cubicBezTo>
                    <a:pt x="1236" y="1044"/>
                    <a:pt x="1249" y="1059"/>
                    <a:pt x="1293" y="1041"/>
                  </a:cubicBezTo>
                  <a:cubicBezTo>
                    <a:pt x="1336" y="1022"/>
                    <a:pt x="1389" y="978"/>
                    <a:pt x="1393" y="1019"/>
                  </a:cubicBezTo>
                  <a:cubicBezTo>
                    <a:pt x="1397" y="1059"/>
                    <a:pt x="1384" y="1126"/>
                    <a:pt x="1432" y="1145"/>
                  </a:cubicBezTo>
                  <a:cubicBezTo>
                    <a:pt x="1480" y="1163"/>
                    <a:pt x="1559" y="1182"/>
                    <a:pt x="1585" y="1211"/>
                  </a:cubicBezTo>
                  <a:cubicBezTo>
                    <a:pt x="1612" y="1241"/>
                    <a:pt x="1660" y="1319"/>
                    <a:pt x="1695" y="1311"/>
                  </a:cubicBezTo>
                  <a:cubicBezTo>
                    <a:pt x="1729" y="1304"/>
                    <a:pt x="1782" y="1241"/>
                    <a:pt x="1808" y="1293"/>
                  </a:cubicBezTo>
                  <a:cubicBezTo>
                    <a:pt x="1834" y="1345"/>
                    <a:pt x="1895" y="1360"/>
                    <a:pt x="1904" y="1389"/>
                  </a:cubicBezTo>
                  <a:cubicBezTo>
                    <a:pt x="1913" y="1419"/>
                    <a:pt x="1944" y="1448"/>
                    <a:pt x="1926" y="1471"/>
                  </a:cubicBezTo>
                  <a:cubicBezTo>
                    <a:pt x="1909" y="1493"/>
                    <a:pt x="1895" y="1497"/>
                    <a:pt x="1965" y="1523"/>
                  </a:cubicBezTo>
                  <a:cubicBezTo>
                    <a:pt x="1996" y="1541"/>
                    <a:pt x="1987" y="1567"/>
                    <a:pt x="1987" y="1586"/>
                  </a:cubicBezTo>
                  <a:cubicBezTo>
                    <a:pt x="1987" y="1604"/>
                    <a:pt x="1987" y="1612"/>
                    <a:pt x="2018" y="1638"/>
                  </a:cubicBezTo>
                  <a:cubicBezTo>
                    <a:pt x="2048" y="1663"/>
                    <a:pt x="2075" y="1701"/>
                    <a:pt x="2057" y="1741"/>
                  </a:cubicBezTo>
                  <a:cubicBezTo>
                    <a:pt x="2040" y="1782"/>
                    <a:pt x="2022" y="1797"/>
                    <a:pt x="2022" y="1812"/>
                  </a:cubicBezTo>
                  <a:cubicBezTo>
                    <a:pt x="2022" y="1827"/>
                    <a:pt x="2018" y="1878"/>
                    <a:pt x="1992" y="1860"/>
                  </a:cubicBezTo>
                  <a:cubicBezTo>
                    <a:pt x="1965" y="1841"/>
                    <a:pt x="1974" y="1808"/>
                    <a:pt x="1965" y="1841"/>
                  </a:cubicBezTo>
                  <a:cubicBezTo>
                    <a:pt x="1957" y="1875"/>
                    <a:pt x="1944" y="1886"/>
                    <a:pt x="1926" y="1882"/>
                  </a:cubicBezTo>
                  <a:cubicBezTo>
                    <a:pt x="1909" y="1878"/>
                    <a:pt x="1887" y="1912"/>
                    <a:pt x="1909" y="1930"/>
                  </a:cubicBezTo>
                  <a:cubicBezTo>
                    <a:pt x="1930" y="1949"/>
                    <a:pt x="1917" y="1971"/>
                    <a:pt x="1891" y="1997"/>
                  </a:cubicBezTo>
                  <a:cubicBezTo>
                    <a:pt x="1865" y="2023"/>
                    <a:pt x="1812" y="2001"/>
                    <a:pt x="1817" y="2049"/>
                  </a:cubicBezTo>
                  <a:cubicBezTo>
                    <a:pt x="1821" y="2097"/>
                    <a:pt x="1817" y="2123"/>
                    <a:pt x="1808" y="2156"/>
                  </a:cubicBezTo>
                  <a:cubicBezTo>
                    <a:pt x="1799" y="2190"/>
                    <a:pt x="1791" y="2208"/>
                    <a:pt x="1751" y="2197"/>
                  </a:cubicBezTo>
                  <a:cubicBezTo>
                    <a:pt x="1712" y="2186"/>
                    <a:pt x="1686" y="2201"/>
                    <a:pt x="1655" y="2168"/>
                  </a:cubicBezTo>
                  <a:cubicBezTo>
                    <a:pt x="1625" y="2134"/>
                    <a:pt x="1612" y="2093"/>
                    <a:pt x="1594" y="2138"/>
                  </a:cubicBezTo>
                  <a:cubicBezTo>
                    <a:pt x="1577" y="2182"/>
                    <a:pt x="1572" y="2223"/>
                    <a:pt x="1629" y="2231"/>
                  </a:cubicBezTo>
                  <a:cubicBezTo>
                    <a:pt x="1686" y="2238"/>
                    <a:pt x="1743" y="2223"/>
                    <a:pt x="1764" y="2256"/>
                  </a:cubicBezTo>
                  <a:cubicBezTo>
                    <a:pt x="1786" y="2290"/>
                    <a:pt x="1817" y="2312"/>
                    <a:pt x="1861" y="2316"/>
                  </a:cubicBezTo>
                  <a:cubicBezTo>
                    <a:pt x="1881" y="2317"/>
                    <a:pt x="1899" y="2315"/>
                    <a:pt x="1913" y="2315"/>
                  </a:cubicBezTo>
                  <a:cubicBezTo>
                    <a:pt x="1906" y="2294"/>
                    <a:pt x="1883" y="2274"/>
                    <a:pt x="1880" y="2258"/>
                  </a:cubicBezTo>
                  <a:cubicBezTo>
                    <a:pt x="1876" y="2238"/>
                    <a:pt x="1909" y="2229"/>
                    <a:pt x="1928" y="2229"/>
                  </a:cubicBezTo>
                  <a:cubicBezTo>
                    <a:pt x="1948" y="2229"/>
                    <a:pt x="1948" y="2223"/>
                    <a:pt x="1998" y="2201"/>
                  </a:cubicBezTo>
                  <a:cubicBezTo>
                    <a:pt x="2048" y="2179"/>
                    <a:pt x="2046" y="2188"/>
                    <a:pt x="2079" y="2193"/>
                  </a:cubicBezTo>
                  <a:cubicBezTo>
                    <a:pt x="2112" y="2199"/>
                    <a:pt x="2101" y="2262"/>
                    <a:pt x="2101" y="2284"/>
                  </a:cubicBezTo>
                  <a:cubicBezTo>
                    <a:pt x="2101" y="2307"/>
                    <a:pt x="2112" y="2305"/>
                    <a:pt x="2147" y="2308"/>
                  </a:cubicBezTo>
                  <a:cubicBezTo>
                    <a:pt x="2182" y="2312"/>
                    <a:pt x="2168" y="2336"/>
                    <a:pt x="2171" y="2351"/>
                  </a:cubicBezTo>
                  <a:cubicBezTo>
                    <a:pt x="2173" y="2366"/>
                    <a:pt x="2186" y="2364"/>
                    <a:pt x="2208" y="2381"/>
                  </a:cubicBezTo>
                  <a:cubicBezTo>
                    <a:pt x="2230" y="2397"/>
                    <a:pt x="2241" y="2414"/>
                    <a:pt x="2258" y="2427"/>
                  </a:cubicBezTo>
                  <a:cubicBezTo>
                    <a:pt x="2275" y="2440"/>
                    <a:pt x="2295" y="2434"/>
                    <a:pt x="2308" y="2418"/>
                  </a:cubicBezTo>
                  <a:cubicBezTo>
                    <a:pt x="2321" y="2401"/>
                    <a:pt x="2339" y="2392"/>
                    <a:pt x="2363" y="2407"/>
                  </a:cubicBezTo>
                  <a:cubicBezTo>
                    <a:pt x="2387" y="2421"/>
                    <a:pt x="2354" y="2434"/>
                    <a:pt x="2380" y="2455"/>
                  </a:cubicBezTo>
                  <a:cubicBezTo>
                    <a:pt x="2407" y="2475"/>
                    <a:pt x="2402" y="2503"/>
                    <a:pt x="2404" y="2523"/>
                  </a:cubicBezTo>
                  <a:cubicBezTo>
                    <a:pt x="2407" y="2544"/>
                    <a:pt x="2428" y="2547"/>
                    <a:pt x="2455" y="2564"/>
                  </a:cubicBezTo>
                  <a:cubicBezTo>
                    <a:pt x="2481" y="2581"/>
                    <a:pt x="2483" y="2562"/>
                    <a:pt x="2531" y="2581"/>
                  </a:cubicBezTo>
                  <a:cubicBezTo>
                    <a:pt x="2579" y="2599"/>
                    <a:pt x="2568" y="2588"/>
                    <a:pt x="2618" y="2572"/>
                  </a:cubicBezTo>
                  <a:cubicBezTo>
                    <a:pt x="2669" y="2555"/>
                    <a:pt x="2647" y="2516"/>
                    <a:pt x="2649" y="2499"/>
                  </a:cubicBezTo>
                  <a:cubicBezTo>
                    <a:pt x="2651" y="2486"/>
                    <a:pt x="2687" y="2489"/>
                    <a:pt x="2719" y="2491"/>
                  </a:cubicBezTo>
                  <a:cubicBezTo>
                    <a:pt x="2729" y="2478"/>
                    <a:pt x="2744" y="2462"/>
                    <a:pt x="2756" y="2455"/>
                  </a:cubicBezTo>
                  <a:cubicBezTo>
                    <a:pt x="2778" y="2442"/>
                    <a:pt x="2747" y="2429"/>
                    <a:pt x="2763" y="2412"/>
                  </a:cubicBezTo>
                  <a:cubicBezTo>
                    <a:pt x="2778" y="2395"/>
                    <a:pt x="2780" y="2388"/>
                    <a:pt x="2756" y="2381"/>
                  </a:cubicBezTo>
                  <a:cubicBezTo>
                    <a:pt x="2732" y="2373"/>
                    <a:pt x="2695" y="2362"/>
                    <a:pt x="2719" y="2349"/>
                  </a:cubicBezTo>
                  <a:cubicBezTo>
                    <a:pt x="2743" y="2336"/>
                    <a:pt x="2756" y="2318"/>
                    <a:pt x="2771" y="2321"/>
                  </a:cubicBezTo>
                  <a:cubicBezTo>
                    <a:pt x="2787" y="2325"/>
                    <a:pt x="2815" y="2338"/>
                    <a:pt x="2819" y="2325"/>
                  </a:cubicBezTo>
                  <a:cubicBezTo>
                    <a:pt x="2824" y="2312"/>
                    <a:pt x="2830" y="2297"/>
                    <a:pt x="2843" y="2308"/>
                  </a:cubicBezTo>
                  <a:cubicBezTo>
                    <a:pt x="2856" y="2319"/>
                    <a:pt x="2852" y="2331"/>
                    <a:pt x="2880" y="2329"/>
                  </a:cubicBezTo>
                  <a:cubicBezTo>
                    <a:pt x="2909" y="2327"/>
                    <a:pt x="2915" y="2312"/>
                    <a:pt x="2896" y="2297"/>
                  </a:cubicBezTo>
                  <a:cubicBezTo>
                    <a:pt x="2876" y="2282"/>
                    <a:pt x="2859" y="2288"/>
                    <a:pt x="2876" y="2271"/>
                  </a:cubicBezTo>
                  <a:cubicBezTo>
                    <a:pt x="2894" y="2255"/>
                    <a:pt x="2885" y="2245"/>
                    <a:pt x="2874" y="2238"/>
                  </a:cubicBezTo>
                  <a:cubicBezTo>
                    <a:pt x="2863" y="2231"/>
                    <a:pt x="2872" y="2229"/>
                    <a:pt x="2883" y="2212"/>
                  </a:cubicBezTo>
                  <a:cubicBezTo>
                    <a:pt x="2894" y="2195"/>
                    <a:pt x="2909" y="2195"/>
                    <a:pt x="2907" y="2173"/>
                  </a:cubicBezTo>
                  <a:cubicBezTo>
                    <a:pt x="2905" y="2151"/>
                    <a:pt x="2933" y="2134"/>
                    <a:pt x="2918" y="2119"/>
                  </a:cubicBezTo>
                  <a:cubicBezTo>
                    <a:pt x="2902" y="2105"/>
                    <a:pt x="2894" y="2084"/>
                    <a:pt x="2874" y="2088"/>
                  </a:cubicBezTo>
                  <a:cubicBezTo>
                    <a:pt x="2854" y="2092"/>
                    <a:pt x="2835" y="2092"/>
                    <a:pt x="2837" y="2077"/>
                  </a:cubicBezTo>
                  <a:cubicBezTo>
                    <a:pt x="2839" y="2062"/>
                    <a:pt x="2852" y="2042"/>
                    <a:pt x="2870" y="2034"/>
                  </a:cubicBezTo>
                  <a:cubicBezTo>
                    <a:pt x="2887" y="2027"/>
                    <a:pt x="2889" y="2012"/>
                    <a:pt x="2878" y="1995"/>
                  </a:cubicBezTo>
                  <a:cubicBezTo>
                    <a:pt x="2867" y="1979"/>
                    <a:pt x="2856" y="1943"/>
                    <a:pt x="2900" y="1940"/>
                  </a:cubicBezTo>
                  <a:cubicBezTo>
                    <a:pt x="2944" y="1936"/>
                    <a:pt x="2974" y="1927"/>
                    <a:pt x="2983" y="1945"/>
                  </a:cubicBezTo>
                  <a:cubicBezTo>
                    <a:pt x="2992" y="1964"/>
                    <a:pt x="3018" y="1986"/>
                    <a:pt x="3051" y="1982"/>
                  </a:cubicBezTo>
                  <a:cubicBezTo>
                    <a:pt x="3084" y="1979"/>
                    <a:pt x="3088" y="1966"/>
                    <a:pt x="3114" y="1966"/>
                  </a:cubicBezTo>
                  <a:cubicBezTo>
                    <a:pt x="3140" y="1966"/>
                    <a:pt x="3167" y="1986"/>
                    <a:pt x="3167" y="1953"/>
                  </a:cubicBezTo>
                  <a:cubicBezTo>
                    <a:pt x="3167" y="1919"/>
                    <a:pt x="3127" y="1901"/>
                    <a:pt x="3156" y="1893"/>
                  </a:cubicBezTo>
                  <a:cubicBezTo>
                    <a:pt x="3184" y="1886"/>
                    <a:pt x="3186" y="1873"/>
                    <a:pt x="3204" y="1884"/>
                  </a:cubicBezTo>
                  <a:cubicBezTo>
                    <a:pt x="3221" y="1895"/>
                    <a:pt x="3226" y="1897"/>
                    <a:pt x="3232" y="1884"/>
                  </a:cubicBezTo>
                  <a:cubicBezTo>
                    <a:pt x="3239" y="1871"/>
                    <a:pt x="3232" y="1873"/>
                    <a:pt x="3258" y="1877"/>
                  </a:cubicBezTo>
                  <a:cubicBezTo>
                    <a:pt x="3285" y="1880"/>
                    <a:pt x="3350" y="1878"/>
                    <a:pt x="3357" y="1852"/>
                  </a:cubicBezTo>
                  <a:cubicBezTo>
                    <a:pt x="3363" y="1827"/>
                    <a:pt x="3357" y="1817"/>
                    <a:pt x="3337" y="1795"/>
                  </a:cubicBezTo>
                  <a:cubicBezTo>
                    <a:pt x="3317" y="1773"/>
                    <a:pt x="3298" y="1751"/>
                    <a:pt x="3319" y="172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7" name="Freeform 21">
              <a:extLst>
                <a:ext uri="{FF2B5EF4-FFF2-40B4-BE49-F238E27FC236}">
                  <a16:creationId xmlns:a16="http://schemas.microsoft.com/office/drawing/2014/main" id="{6C65480D-FE0F-2A41-90C3-4880AFFF5098}"/>
                </a:ext>
              </a:extLst>
            </p:cNvPr>
            <p:cNvSpPr>
              <a:spLocks/>
            </p:cNvSpPr>
            <p:nvPr/>
          </p:nvSpPr>
          <p:spPr bwMode="auto">
            <a:xfrm>
              <a:off x="3110" y="1852"/>
              <a:ext cx="303" cy="480"/>
            </a:xfrm>
            <a:custGeom>
              <a:avLst/>
              <a:gdLst>
                <a:gd name="T0" fmla="*/ 31 w 655"/>
                <a:gd name="T1" fmla="*/ 565 h 1036"/>
                <a:gd name="T2" fmla="*/ 68 w 655"/>
                <a:gd name="T3" fmla="*/ 595 h 1036"/>
                <a:gd name="T4" fmla="*/ 125 w 655"/>
                <a:gd name="T5" fmla="*/ 636 h 1036"/>
                <a:gd name="T6" fmla="*/ 156 w 655"/>
                <a:gd name="T7" fmla="*/ 734 h 1036"/>
                <a:gd name="T8" fmla="*/ 190 w 655"/>
                <a:gd name="T9" fmla="*/ 832 h 1036"/>
                <a:gd name="T10" fmla="*/ 180 w 655"/>
                <a:gd name="T11" fmla="*/ 901 h 1036"/>
                <a:gd name="T12" fmla="*/ 234 w 655"/>
                <a:gd name="T13" fmla="*/ 934 h 1036"/>
                <a:gd name="T14" fmla="*/ 287 w 655"/>
                <a:gd name="T15" fmla="*/ 960 h 1036"/>
                <a:gd name="T16" fmla="*/ 346 w 655"/>
                <a:gd name="T17" fmla="*/ 1003 h 1036"/>
                <a:gd name="T18" fmla="*/ 387 w 655"/>
                <a:gd name="T19" fmla="*/ 1023 h 1036"/>
                <a:gd name="T20" fmla="*/ 426 w 655"/>
                <a:gd name="T21" fmla="*/ 1018 h 1036"/>
                <a:gd name="T22" fmla="*/ 444 w 655"/>
                <a:gd name="T23" fmla="*/ 990 h 1036"/>
                <a:gd name="T24" fmla="*/ 446 w 655"/>
                <a:gd name="T25" fmla="*/ 958 h 1036"/>
                <a:gd name="T26" fmla="*/ 453 w 655"/>
                <a:gd name="T27" fmla="*/ 921 h 1036"/>
                <a:gd name="T28" fmla="*/ 531 w 655"/>
                <a:gd name="T29" fmla="*/ 919 h 1036"/>
                <a:gd name="T30" fmla="*/ 540 w 655"/>
                <a:gd name="T31" fmla="*/ 855 h 1036"/>
                <a:gd name="T32" fmla="*/ 503 w 655"/>
                <a:gd name="T33" fmla="*/ 806 h 1036"/>
                <a:gd name="T34" fmla="*/ 429 w 655"/>
                <a:gd name="T35" fmla="*/ 769 h 1036"/>
                <a:gd name="T36" fmla="*/ 433 w 655"/>
                <a:gd name="T37" fmla="*/ 697 h 1036"/>
                <a:gd name="T38" fmla="*/ 457 w 655"/>
                <a:gd name="T39" fmla="*/ 654 h 1036"/>
                <a:gd name="T40" fmla="*/ 457 w 655"/>
                <a:gd name="T41" fmla="*/ 573 h 1036"/>
                <a:gd name="T42" fmla="*/ 488 w 655"/>
                <a:gd name="T43" fmla="*/ 564 h 1036"/>
                <a:gd name="T44" fmla="*/ 555 w 655"/>
                <a:gd name="T45" fmla="*/ 571 h 1036"/>
                <a:gd name="T46" fmla="*/ 607 w 655"/>
                <a:gd name="T47" fmla="*/ 567 h 1036"/>
                <a:gd name="T48" fmla="*/ 601 w 655"/>
                <a:gd name="T49" fmla="*/ 543 h 1036"/>
                <a:gd name="T50" fmla="*/ 592 w 655"/>
                <a:gd name="T51" fmla="*/ 493 h 1036"/>
                <a:gd name="T52" fmla="*/ 612 w 655"/>
                <a:gd name="T53" fmla="*/ 443 h 1036"/>
                <a:gd name="T54" fmla="*/ 655 w 655"/>
                <a:gd name="T55" fmla="*/ 399 h 1036"/>
                <a:gd name="T56" fmla="*/ 579 w 655"/>
                <a:gd name="T57" fmla="*/ 330 h 1036"/>
                <a:gd name="T58" fmla="*/ 453 w 655"/>
                <a:gd name="T59" fmla="*/ 308 h 1036"/>
                <a:gd name="T60" fmla="*/ 435 w 655"/>
                <a:gd name="T61" fmla="*/ 197 h 1036"/>
                <a:gd name="T62" fmla="*/ 501 w 655"/>
                <a:gd name="T63" fmla="*/ 126 h 1036"/>
                <a:gd name="T64" fmla="*/ 474 w 655"/>
                <a:gd name="T65" fmla="*/ 52 h 1036"/>
                <a:gd name="T66" fmla="*/ 413 w 655"/>
                <a:gd name="T67" fmla="*/ 19 h 1036"/>
                <a:gd name="T68" fmla="*/ 326 w 655"/>
                <a:gd name="T69" fmla="*/ 71 h 1036"/>
                <a:gd name="T70" fmla="*/ 269 w 655"/>
                <a:gd name="T71" fmla="*/ 152 h 1036"/>
                <a:gd name="T72" fmla="*/ 269 w 655"/>
                <a:gd name="T73" fmla="*/ 260 h 1036"/>
                <a:gd name="T74" fmla="*/ 243 w 655"/>
                <a:gd name="T75" fmla="*/ 345 h 1036"/>
                <a:gd name="T76" fmla="*/ 230 w 655"/>
                <a:gd name="T77" fmla="*/ 426 h 1036"/>
                <a:gd name="T78" fmla="*/ 121 w 655"/>
                <a:gd name="T79" fmla="*/ 430 h 1036"/>
                <a:gd name="T80" fmla="*/ 1 w 655"/>
                <a:gd name="T81" fmla="*/ 495 h 1036"/>
                <a:gd name="T82" fmla="*/ 7 w 655"/>
                <a:gd name="T83" fmla="*/ 521 h 1036"/>
                <a:gd name="T84" fmla="*/ 31 w 655"/>
                <a:gd name="T85" fmla="*/ 56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55" h="1036">
                  <a:moveTo>
                    <a:pt x="31" y="565"/>
                  </a:moveTo>
                  <a:cubicBezTo>
                    <a:pt x="62" y="577"/>
                    <a:pt x="64" y="582"/>
                    <a:pt x="68" y="595"/>
                  </a:cubicBezTo>
                  <a:cubicBezTo>
                    <a:pt x="73" y="608"/>
                    <a:pt x="118" y="599"/>
                    <a:pt x="125" y="636"/>
                  </a:cubicBezTo>
                  <a:cubicBezTo>
                    <a:pt x="132" y="673"/>
                    <a:pt x="134" y="704"/>
                    <a:pt x="156" y="734"/>
                  </a:cubicBezTo>
                  <a:cubicBezTo>
                    <a:pt x="177" y="764"/>
                    <a:pt x="206" y="786"/>
                    <a:pt x="190" y="832"/>
                  </a:cubicBezTo>
                  <a:cubicBezTo>
                    <a:pt x="175" y="879"/>
                    <a:pt x="147" y="877"/>
                    <a:pt x="180" y="901"/>
                  </a:cubicBezTo>
                  <a:cubicBezTo>
                    <a:pt x="212" y="925"/>
                    <a:pt x="210" y="934"/>
                    <a:pt x="234" y="934"/>
                  </a:cubicBezTo>
                  <a:cubicBezTo>
                    <a:pt x="258" y="934"/>
                    <a:pt x="280" y="929"/>
                    <a:pt x="287" y="960"/>
                  </a:cubicBezTo>
                  <a:cubicBezTo>
                    <a:pt x="293" y="992"/>
                    <a:pt x="295" y="1008"/>
                    <a:pt x="346" y="1003"/>
                  </a:cubicBezTo>
                  <a:cubicBezTo>
                    <a:pt x="365" y="1003"/>
                    <a:pt x="380" y="1010"/>
                    <a:pt x="387" y="1023"/>
                  </a:cubicBezTo>
                  <a:cubicBezTo>
                    <a:pt x="394" y="1036"/>
                    <a:pt x="402" y="1032"/>
                    <a:pt x="426" y="1018"/>
                  </a:cubicBezTo>
                  <a:cubicBezTo>
                    <a:pt x="450" y="1003"/>
                    <a:pt x="466" y="1003"/>
                    <a:pt x="444" y="990"/>
                  </a:cubicBezTo>
                  <a:cubicBezTo>
                    <a:pt x="422" y="977"/>
                    <a:pt x="444" y="968"/>
                    <a:pt x="446" y="958"/>
                  </a:cubicBezTo>
                  <a:cubicBezTo>
                    <a:pt x="448" y="949"/>
                    <a:pt x="420" y="908"/>
                    <a:pt x="453" y="921"/>
                  </a:cubicBezTo>
                  <a:cubicBezTo>
                    <a:pt x="485" y="934"/>
                    <a:pt x="518" y="949"/>
                    <a:pt x="531" y="919"/>
                  </a:cubicBezTo>
                  <a:cubicBezTo>
                    <a:pt x="544" y="890"/>
                    <a:pt x="533" y="873"/>
                    <a:pt x="540" y="855"/>
                  </a:cubicBezTo>
                  <a:cubicBezTo>
                    <a:pt x="546" y="836"/>
                    <a:pt x="536" y="817"/>
                    <a:pt x="503" y="806"/>
                  </a:cubicBezTo>
                  <a:cubicBezTo>
                    <a:pt x="470" y="795"/>
                    <a:pt x="426" y="816"/>
                    <a:pt x="429" y="769"/>
                  </a:cubicBezTo>
                  <a:cubicBezTo>
                    <a:pt x="431" y="723"/>
                    <a:pt x="415" y="710"/>
                    <a:pt x="433" y="697"/>
                  </a:cubicBezTo>
                  <a:cubicBezTo>
                    <a:pt x="450" y="684"/>
                    <a:pt x="461" y="684"/>
                    <a:pt x="457" y="654"/>
                  </a:cubicBezTo>
                  <a:cubicBezTo>
                    <a:pt x="453" y="625"/>
                    <a:pt x="446" y="588"/>
                    <a:pt x="457" y="573"/>
                  </a:cubicBezTo>
                  <a:cubicBezTo>
                    <a:pt x="468" y="558"/>
                    <a:pt x="474" y="549"/>
                    <a:pt x="488" y="564"/>
                  </a:cubicBezTo>
                  <a:cubicBezTo>
                    <a:pt x="501" y="578"/>
                    <a:pt x="507" y="571"/>
                    <a:pt x="555" y="571"/>
                  </a:cubicBezTo>
                  <a:cubicBezTo>
                    <a:pt x="573" y="571"/>
                    <a:pt x="592" y="569"/>
                    <a:pt x="607" y="567"/>
                  </a:cubicBezTo>
                  <a:cubicBezTo>
                    <a:pt x="609" y="560"/>
                    <a:pt x="608" y="553"/>
                    <a:pt x="601" y="543"/>
                  </a:cubicBezTo>
                  <a:cubicBezTo>
                    <a:pt x="584" y="521"/>
                    <a:pt x="584" y="515"/>
                    <a:pt x="592" y="493"/>
                  </a:cubicBezTo>
                  <a:cubicBezTo>
                    <a:pt x="601" y="471"/>
                    <a:pt x="588" y="460"/>
                    <a:pt x="612" y="443"/>
                  </a:cubicBezTo>
                  <a:cubicBezTo>
                    <a:pt x="630" y="430"/>
                    <a:pt x="642" y="417"/>
                    <a:pt x="655" y="399"/>
                  </a:cubicBezTo>
                  <a:cubicBezTo>
                    <a:pt x="639" y="390"/>
                    <a:pt x="645" y="350"/>
                    <a:pt x="579" y="330"/>
                  </a:cubicBezTo>
                  <a:cubicBezTo>
                    <a:pt x="505" y="308"/>
                    <a:pt x="492" y="334"/>
                    <a:pt x="453" y="308"/>
                  </a:cubicBezTo>
                  <a:cubicBezTo>
                    <a:pt x="413" y="282"/>
                    <a:pt x="409" y="223"/>
                    <a:pt x="435" y="197"/>
                  </a:cubicBezTo>
                  <a:cubicBezTo>
                    <a:pt x="461" y="171"/>
                    <a:pt x="488" y="156"/>
                    <a:pt x="501" y="126"/>
                  </a:cubicBezTo>
                  <a:cubicBezTo>
                    <a:pt x="514" y="97"/>
                    <a:pt x="492" y="67"/>
                    <a:pt x="474" y="52"/>
                  </a:cubicBezTo>
                  <a:cubicBezTo>
                    <a:pt x="457" y="37"/>
                    <a:pt x="439" y="0"/>
                    <a:pt x="413" y="19"/>
                  </a:cubicBezTo>
                  <a:cubicBezTo>
                    <a:pt x="387" y="37"/>
                    <a:pt x="352" y="34"/>
                    <a:pt x="326" y="71"/>
                  </a:cubicBezTo>
                  <a:cubicBezTo>
                    <a:pt x="300" y="108"/>
                    <a:pt x="265" y="119"/>
                    <a:pt x="269" y="152"/>
                  </a:cubicBezTo>
                  <a:cubicBezTo>
                    <a:pt x="273" y="185"/>
                    <a:pt x="295" y="234"/>
                    <a:pt x="269" y="260"/>
                  </a:cubicBezTo>
                  <a:cubicBezTo>
                    <a:pt x="243" y="286"/>
                    <a:pt x="221" y="334"/>
                    <a:pt x="243" y="345"/>
                  </a:cubicBezTo>
                  <a:cubicBezTo>
                    <a:pt x="265" y="356"/>
                    <a:pt x="282" y="423"/>
                    <a:pt x="230" y="426"/>
                  </a:cubicBezTo>
                  <a:cubicBezTo>
                    <a:pt x="177" y="430"/>
                    <a:pt x="138" y="397"/>
                    <a:pt x="121" y="430"/>
                  </a:cubicBezTo>
                  <a:cubicBezTo>
                    <a:pt x="104" y="462"/>
                    <a:pt x="51" y="504"/>
                    <a:pt x="1" y="495"/>
                  </a:cubicBezTo>
                  <a:cubicBezTo>
                    <a:pt x="4" y="503"/>
                    <a:pt x="6" y="512"/>
                    <a:pt x="7" y="521"/>
                  </a:cubicBezTo>
                  <a:cubicBezTo>
                    <a:pt x="9" y="552"/>
                    <a:pt x="0" y="554"/>
                    <a:pt x="31" y="56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8" name="Freeform 22">
              <a:extLst>
                <a:ext uri="{FF2B5EF4-FFF2-40B4-BE49-F238E27FC236}">
                  <a16:creationId xmlns:a16="http://schemas.microsoft.com/office/drawing/2014/main" id="{48861EC9-D558-E749-80C5-C5FF13EE1E2D}"/>
                </a:ext>
              </a:extLst>
            </p:cNvPr>
            <p:cNvSpPr>
              <a:spLocks/>
            </p:cNvSpPr>
            <p:nvPr/>
          </p:nvSpPr>
          <p:spPr bwMode="auto">
            <a:xfrm>
              <a:off x="4177" y="2831"/>
              <a:ext cx="568" cy="690"/>
            </a:xfrm>
            <a:custGeom>
              <a:avLst/>
              <a:gdLst>
                <a:gd name="T0" fmla="*/ 1135 w 1227"/>
                <a:gd name="T1" fmla="*/ 248 h 1490"/>
                <a:gd name="T2" fmla="*/ 1085 w 1227"/>
                <a:gd name="T3" fmla="*/ 118 h 1490"/>
                <a:gd name="T4" fmla="*/ 919 w 1227"/>
                <a:gd name="T5" fmla="*/ 94 h 1490"/>
                <a:gd name="T6" fmla="*/ 784 w 1227"/>
                <a:gd name="T7" fmla="*/ 102 h 1490"/>
                <a:gd name="T8" fmla="*/ 723 w 1227"/>
                <a:gd name="T9" fmla="*/ 89 h 1490"/>
                <a:gd name="T10" fmla="*/ 696 w 1227"/>
                <a:gd name="T11" fmla="*/ 17 h 1490"/>
                <a:gd name="T12" fmla="*/ 578 w 1227"/>
                <a:gd name="T13" fmla="*/ 92 h 1490"/>
                <a:gd name="T14" fmla="*/ 504 w 1227"/>
                <a:gd name="T15" fmla="*/ 120 h 1490"/>
                <a:gd name="T16" fmla="*/ 408 w 1227"/>
                <a:gd name="T17" fmla="*/ 126 h 1490"/>
                <a:gd name="T18" fmla="*/ 319 w 1227"/>
                <a:gd name="T19" fmla="*/ 181 h 1490"/>
                <a:gd name="T20" fmla="*/ 161 w 1227"/>
                <a:gd name="T21" fmla="*/ 257 h 1490"/>
                <a:gd name="T22" fmla="*/ 87 w 1227"/>
                <a:gd name="T23" fmla="*/ 307 h 1490"/>
                <a:gd name="T24" fmla="*/ 83 w 1227"/>
                <a:gd name="T25" fmla="*/ 363 h 1490"/>
                <a:gd name="T26" fmla="*/ 144 w 1227"/>
                <a:gd name="T27" fmla="*/ 537 h 1490"/>
                <a:gd name="T28" fmla="*/ 48 w 1227"/>
                <a:gd name="T29" fmla="*/ 771 h 1490"/>
                <a:gd name="T30" fmla="*/ 109 w 1227"/>
                <a:gd name="T31" fmla="*/ 912 h 1490"/>
                <a:gd name="T32" fmla="*/ 218 w 1227"/>
                <a:gd name="T33" fmla="*/ 1041 h 1490"/>
                <a:gd name="T34" fmla="*/ 170 w 1227"/>
                <a:gd name="T35" fmla="*/ 1186 h 1490"/>
                <a:gd name="T36" fmla="*/ 305 w 1227"/>
                <a:gd name="T37" fmla="*/ 1267 h 1490"/>
                <a:gd name="T38" fmla="*/ 388 w 1227"/>
                <a:gd name="T39" fmla="*/ 1304 h 1490"/>
                <a:gd name="T40" fmla="*/ 305 w 1227"/>
                <a:gd name="T41" fmla="*/ 1460 h 1490"/>
                <a:gd name="T42" fmla="*/ 563 w 1227"/>
                <a:gd name="T43" fmla="*/ 1379 h 1490"/>
                <a:gd name="T44" fmla="*/ 685 w 1227"/>
                <a:gd name="T45" fmla="*/ 1327 h 1490"/>
                <a:gd name="T46" fmla="*/ 681 w 1227"/>
                <a:gd name="T47" fmla="*/ 1269 h 1490"/>
                <a:gd name="T48" fmla="*/ 716 w 1227"/>
                <a:gd name="T49" fmla="*/ 1130 h 1490"/>
                <a:gd name="T50" fmla="*/ 779 w 1227"/>
                <a:gd name="T51" fmla="*/ 1045 h 1490"/>
                <a:gd name="T52" fmla="*/ 782 w 1227"/>
                <a:gd name="T53" fmla="*/ 951 h 1490"/>
                <a:gd name="T54" fmla="*/ 793 w 1227"/>
                <a:gd name="T55" fmla="*/ 795 h 1490"/>
                <a:gd name="T56" fmla="*/ 910 w 1227"/>
                <a:gd name="T57" fmla="*/ 635 h 1490"/>
                <a:gd name="T58" fmla="*/ 978 w 1227"/>
                <a:gd name="T59" fmla="*/ 528 h 1490"/>
                <a:gd name="T60" fmla="*/ 1072 w 1227"/>
                <a:gd name="T61" fmla="*/ 504 h 1490"/>
                <a:gd name="T62" fmla="*/ 1177 w 1227"/>
                <a:gd name="T63" fmla="*/ 448 h 1490"/>
                <a:gd name="T64" fmla="*/ 1201 w 1227"/>
                <a:gd name="T65" fmla="*/ 346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7" h="1490">
                  <a:moveTo>
                    <a:pt x="1201" y="346"/>
                  </a:moveTo>
                  <a:cubicBezTo>
                    <a:pt x="1175" y="313"/>
                    <a:pt x="1183" y="270"/>
                    <a:pt x="1135" y="248"/>
                  </a:cubicBezTo>
                  <a:cubicBezTo>
                    <a:pt x="1087" y="226"/>
                    <a:pt x="1044" y="217"/>
                    <a:pt x="1050" y="193"/>
                  </a:cubicBezTo>
                  <a:cubicBezTo>
                    <a:pt x="1057" y="168"/>
                    <a:pt x="1116" y="135"/>
                    <a:pt x="1085" y="118"/>
                  </a:cubicBezTo>
                  <a:cubicBezTo>
                    <a:pt x="1055" y="102"/>
                    <a:pt x="1059" y="85"/>
                    <a:pt x="1028" y="92"/>
                  </a:cubicBezTo>
                  <a:cubicBezTo>
                    <a:pt x="998" y="100"/>
                    <a:pt x="950" y="113"/>
                    <a:pt x="919" y="94"/>
                  </a:cubicBezTo>
                  <a:cubicBezTo>
                    <a:pt x="889" y="76"/>
                    <a:pt x="878" y="20"/>
                    <a:pt x="838" y="48"/>
                  </a:cubicBezTo>
                  <a:cubicBezTo>
                    <a:pt x="799" y="76"/>
                    <a:pt x="806" y="80"/>
                    <a:pt x="784" y="102"/>
                  </a:cubicBezTo>
                  <a:cubicBezTo>
                    <a:pt x="762" y="124"/>
                    <a:pt x="744" y="154"/>
                    <a:pt x="718" y="130"/>
                  </a:cubicBezTo>
                  <a:cubicBezTo>
                    <a:pt x="692" y="105"/>
                    <a:pt x="707" y="100"/>
                    <a:pt x="723" y="89"/>
                  </a:cubicBezTo>
                  <a:cubicBezTo>
                    <a:pt x="738" y="78"/>
                    <a:pt x="758" y="63"/>
                    <a:pt x="747" y="44"/>
                  </a:cubicBezTo>
                  <a:cubicBezTo>
                    <a:pt x="736" y="26"/>
                    <a:pt x="714" y="0"/>
                    <a:pt x="696" y="17"/>
                  </a:cubicBezTo>
                  <a:cubicBezTo>
                    <a:pt x="679" y="33"/>
                    <a:pt x="668" y="61"/>
                    <a:pt x="644" y="72"/>
                  </a:cubicBezTo>
                  <a:cubicBezTo>
                    <a:pt x="621" y="83"/>
                    <a:pt x="597" y="108"/>
                    <a:pt x="578" y="92"/>
                  </a:cubicBezTo>
                  <a:cubicBezTo>
                    <a:pt x="571" y="100"/>
                    <a:pt x="563" y="106"/>
                    <a:pt x="554" y="113"/>
                  </a:cubicBezTo>
                  <a:cubicBezTo>
                    <a:pt x="537" y="128"/>
                    <a:pt x="515" y="135"/>
                    <a:pt x="504" y="120"/>
                  </a:cubicBezTo>
                  <a:cubicBezTo>
                    <a:pt x="493" y="105"/>
                    <a:pt x="482" y="102"/>
                    <a:pt x="447" y="102"/>
                  </a:cubicBezTo>
                  <a:cubicBezTo>
                    <a:pt x="412" y="102"/>
                    <a:pt x="410" y="105"/>
                    <a:pt x="408" y="126"/>
                  </a:cubicBezTo>
                  <a:cubicBezTo>
                    <a:pt x="406" y="146"/>
                    <a:pt x="393" y="157"/>
                    <a:pt x="354" y="157"/>
                  </a:cubicBezTo>
                  <a:cubicBezTo>
                    <a:pt x="314" y="157"/>
                    <a:pt x="332" y="165"/>
                    <a:pt x="319" y="181"/>
                  </a:cubicBezTo>
                  <a:cubicBezTo>
                    <a:pt x="305" y="198"/>
                    <a:pt x="286" y="219"/>
                    <a:pt x="244" y="241"/>
                  </a:cubicBezTo>
                  <a:cubicBezTo>
                    <a:pt x="203" y="263"/>
                    <a:pt x="190" y="259"/>
                    <a:pt x="161" y="257"/>
                  </a:cubicBezTo>
                  <a:cubicBezTo>
                    <a:pt x="133" y="256"/>
                    <a:pt x="135" y="269"/>
                    <a:pt x="131" y="280"/>
                  </a:cubicBezTo>
                  <a:cubicBezTo>
                    <a:pt x="126" y="291"/>
                    <a:pt x="122" y="300"/>
                    <a:pt x="87" y="307"/>
                  </a:cubicBezTo>
                  <a:cubicBezTo>
                    <a:pt x="67" y="312"/>
                    <a:pt x="54" y="333"/>
                    <a:pt x="46" y="350"/>
                  </a:cubicBezTo>
                  <a:cubicBezTo>
                    <a:pt x="60" y="353"/>
                    <a:pt x="74" y="356"/>
                    <a:pt x="83" y="363"/>
                  </a:cubicBezTo>
                  <a:cubicBezTo>
                    <a:pt x="109" y="385"/>
                    <a:pt x="122" y="415"/>
                    <a:pt x="113" y="433"/>
                  </a:cubicBezTo>
                  <a:cubicBezTo>
                    <a:pt x="105" y="452"/>
                    <a:pt x="148" y="489"/>
                    <a:pt x="144" y="537"/>
                  </a:cubicBezTo>
                  <a:cubicBezTo>
                    <a:pt x="139" y="585"/>
                    <a:pt x="87" y="611"/>
                    <a:pt x="43" y="648"/>
                  </a:cubicBezTo>
                  <a:cubicBezTo>
                    <a:pt x="0" y="686"/>
                    <a:pt x="17" y="730"/>
                    <a:pt x="48" y="771"/>
                  </a:cubicBezTo>
                  <a:cubicBezTo>
                    <a:pt x="78" y="812"/>
                    <a:pt x="96" y="800"/>
                    <a:pt x="96" y="834"/>
                  </a:cubicBezTo>
                  <a:cubicBezTo>
                    <a:pt x="96" y="867"/>
                    <a:pt x="109" y="875"/>
                    <a:pt x="109" y="912"/>
                  </a:cubicBezTo>
                  <a:cubicBezTo>
                    <a:pt x="109" y="949"/>
                    <a:pt x="153" y="952"/>
                    <a:pt x="174" y="975"/>
                  </a:cubicBezTo>
                  <a:cubicBezTo>
                    <a:pt x="196" y="997"/>
                    <a:pt x="192" y="1019"/>
                    <a:pt x="218" y="1041"/>
                  </a:cubicBezTo>
                  <a:cubicBezTo>
                    <a:pt x="244" y="1064"/>
                    <a:pt x="240" y="1060"/>
                    <a:pt x="192" y="1093"/>
                  </a:cubicBezTo>
                  <a:cubicBezTo>
                    <a:pt x="144" y="1127"/>
                    <a:pt x="174" y="1145"/>
                    <a:pt x="170" y="1186"/>
                  </a:cubicBezTo>
                  <a:cubicBezTo>
                    <a:pt x="166" y="1227"/>
                    <a:pt x="196" y="1253"/>
                    <a:pt x="209" y="1275"/>
                  </a:cubicBezTo>
                  <a:cubicBezTo>
                    <a:pt x="222" y="1297"/>
                    <a:pt x="266" y="1290"/>
                    <a:pt x="305" y="1267"/>
                  </a:cubicBezTo>
                  <a:cubicBezTo>
                    <a:pt x="345" y="1245"/>
                    <a:pt x="349" y="1245"/>
                    <a:pt x="367" y="1256"/>
                  </a:cubicBezTo>
                  <a:cubicBezTo>
                    <a:pt x="384" y="1267"/>
                    <a:pt x="393" y="1282"/>
                    <a:pt x="388" y="1304"/>
                  </a:cubicBezTo>
                  <a:cubicBezTo>
                    <a:pt x="384" y="1327"/>
                    <a:pt x="358" y="1345"/>
                    <a:pt x="310" y="1371"/>
                  </a:cubicBezTo>
                  <a:cubicBezTo>
                    <a:pt x="262" y="1397"/>
                    <a:pt x="271" y="1431"/>
                    <a:pt x="305" y="1460"/>
                  </a:cubicBezTo>
                  <a:cubicBezTo>
                    <a:pt x="340" y="1490"/>
                    <a:pt x="388" y="1464"/>
                    <a:pt x="432" y="1431"/>
                  </a:cubicBezTo>
                  <a:cubicBezTo>
                    <a:pt x="476" y="1397"/>
                    <a:pt x="528" y="1408"/>
                    <a:pt x="563" y="1379"/>
                  </a:cubicBezTo>
                  <a:cubicBezTo>
                    <a:pt x="598" y="1349"/>
                    <a:pt x="629" y="1405"/>
                    <a:pt x="664" y="1419"/>
                  </a:cubicBezTo>
                  <a:cubicBezTo>
                    <a:pt x="699" y="1434"/>
                    <a:pt x="672" y="1356"/>
                    <a:pt x="685" y="1327"/>
                  </a:cubicBezTo>
                  <a:cubicBezTo>
                    <a:pt x="688" y="1322"/>
                    <a:pt x="692" y="1319"/>
                    <a:pt x="697" y="1317"/>
                  </a:cubicBezTo>
                  <a:cubicBezTo>
                    <a:pt x="687" y="1301"/>
                    <a:pt x="676" y="1281"/>
                    <a:pt x="681" y="1269"/>
                  </a:cubicBezTo>
                  <a:cubicBezTo>
                    <a:pt x="690" y="1249"/>
                    <a:pt x="703" y="1236"/>
                    <a:pt x="705" y="1212"/>
                  </a:cubicBezTo>
                  <a:cubicBezTo>
                    <a:pt x="707" y="1188"/>
                    <a:pt x="699" y="1151"/>
                    <a:pt x="716" y="1130"/>
                  </a:cubicBezTo>
                  <a:cubicBezTo>
                    <a:pt x="734" y="1110"/>
                    <a:pt x="734" y="1097"/>
                    <a:pt x="742" y="1082"/>
                  </a:cubicBezTo>
                  <a:cubicBezTo>
                    <a:pt x="751" y="1067"/>
                    <a:pt x="764" y="1062"/>
                    <a:pt x="779" y="1045"/>
                  </a:cubicBezTo>
                  <a:cubicBezTo>
                    <a:pt x="795" y="1028"/>
                    <a:pt x="793" y="1030"/>
                    <a:pt x="786" y="1006"/>
                  </a:cubicBezTo>
                  <a:cubicBezTo>
                    <a:pt x="779" y="982"/>
                    <a:pt x="760" y="967"/>
                    <a:pt x="782" y="951"/>
                  </a:cubicBezTo>
                  <a:cubicBezTo>
                    <a:pt x="803" y="934"/>
                    <a:pt x="834" y="921"/>
                    <a:pt x="801" y="891"/>
                  </a:cubicBezTo>
                  <a:cubicBezTo>
                    <a:pt x="768" y="862"/>
                    <a:pt x="768" y="808"/>
                    <a:pt x="793" y="795"/>
                  </a:cubicBezTo>
                  <a:cubicBezTo>
                    <a:pt x="817" y="782"/>
                    <a:pt x="871" y="789"/>
                    <a:pt x="893" y="743"/>
                  </a:cubicBezTo>
                  <a:cubicBezTo>
                    <a:pt x="915" y="697"/>
                    <a:pt x="921" y="678"/>
                    <a:pt x="910" y="635"/>
                  </a:cubicBezTo>
                  <a:cubicBezTo>
                    <a:pt x="900" y="593"/>
                    <a:pt x="891" y="569"/>
                    <a:pt x="913" y="548"/>
                  </a:cubicBezTo>
                  <a:cubicBezTo>
                    <a:pt x="934" y="528"/>
                    <a:pt x="928" y="524"/>
                    <a:pt x="978" y="528"/>
                  </a:cubicBezTo>
                  <a:cubicBezTo>
                    <a:pt x="1028" y="532"/>
                    <a:pt x="996" y="537"/>
                    <a:pt x="1028" y="532"/>
                  </a:cubicBezTo>
                  <a:cubicBezTo>
                    <a:pt x="1061" y="526"/>
                    <a:pt x="1068" y="522"/>
                    <a:pt x="1072" y="504"/>
                  </a:cubicBezTo>
                  <a:cubicBezTo>
                    <a:pt x="1076" y="485"/>
                    <a:pt x="1072" y="484"/>
                    <a:pt x="1100" y="482"/>
                  </a:cubicBezTo>
                  <a:cubicBezTo>
                    <a:pt x="1129" y="480"/>
                    <a:pt x="1164" y="465"/>
                    <a:pt x="1177" y="448"/>
                  </a:cubicBezTo>
                  <a:cubicBezTo>
                    <a:pt x="1190" y="432"/>
                    <a:pt x="1192" y="421"/>
                    <a:pt x="1194" y="404"/>
                  </a:cubicBezTo>
                  <a:cubicBezTo>
                    <a:pt x="1197" y="387"/>
                    <a:pt x="1227" y="380"/>
                    <a:pt x="1201" y="34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9" name="Freeform 23">
              <a:extLst>
                <a:ext uri="{FF2B5EF4-FFF2-40B4-BE49-F238E27FC236}">
                  <a16:creationId xmlns:a16="http://schemas.microsoft.com/office/drawing/2014/main" id="{E8D7796C-DD11-654D-8CA4-D9556B675830}"/>
                </a:ext>
              </a:extLst>
            </p:cNvPr>
            <p:cNvSpPr>
              <a:spLocks/>
            </p:cNvSpPr>
            <p:nvPr/>
          </p:nvSpPr>
          <p:spPr bwMode="auto">
            <a:xfrm>
              <a:off x="3549" y="2533"/>
              <a:ext cx="896" cy="494"/>
            </a:xfrm>
            <a:custGeom>
              <a:avLst/>
              <a:gdLst>
                <a:gd name="T0" fmla="*/ 1488 w 1935"/>
                <a:gd name="T1" fmla="*/ 922 h 1066"/>
                <a:gd name="T2" fmla="*/ 1601 w 1935"/>
                <a:gd name="T3" fmla="*/ 883 h 1066"/>
                <a:gd name="T4" fmla="*/ 1711 w 1935"/>
                <a:gd name="T5" fmla="*/ 799 h 1066"/>
                <a:gd name="T6" fmla="*/ 1804 w 1935"/>
                <a:gd name="T7" fmla="*/ 744 h 1066"/>
                <a:gd name="T8" fmla="*/ 1911 w 1935"/>
                <a:gd name="T9" fmla="*/ 755 h 1066"/>
                <a:gd name="T10" fmla="*/ 1931 w 1935"/>
                <a:gd name="T11" fmla="*/ 731 h 1066"/>
                <a:gd name="T12" fmla="*/ 1846 w 1935"/>
                <a:gd name="T13" fmla="*/ 575 h 1066"/>
                <a:gd name="T14" fmla="*/ 1835 w 1935"/>
                <a:gd name="T15" fmla="*/ 431 h 1066"/>
                <a:gd name="T16" fmla="*/ 1753 w 1935"/>
                <a:gd name="T17" fmla="*/ 402 h 1066"/>
                <a:gd name="T18" fmla="*/ 1671 w 1935"/>
                <a:gd name="T19" fmla="*/ 360 h 1066"/>
                <a:gd name="T20" fmla="*/ 1609 w 1935"/>
                <a:gd name="T21" fmla="*/ 338 h 1066"/>
                <a:gd name="T22" fmla="*/ 1498 w 1935"/>
                <a:gd name="T23" fmla="*/ 345 h 1066"/>
                <a:gd name="T24" fmla="*/ 1374 w 1935"/>
                <a:gd name="T25" fmla="*/ 296 h 1066"/>
                <a:gd name="T26" fmla="*/ 1276 w 1935"/>
                <a:gd name="T27" fmla="*/ 242 h 1066"/>
                <a:gd name="T28" fmla="*/ 1244 w 1935"/>
                <a:gd name="T29" fmla="*/ 156 h 1066"/>
                <a:gd name="T30" fmla="*/ 1151 w 1935"/>
                <a:gd name="T31" fmla="*/ 181 h 1066"/>
                <a:gd name="T32" fmla="*/ 1041 w 1935"/>
                <a:gd name="T33" fmla="*/ 192 h 1066"/>
                <a:gd name="T34" fmla="*/ 843 w 1935"/>
                <a:gd name="T35" fmla="*/ 187 h 1066"/>
                <a:gd name="T36" fmla="*/ 675 w 1935"/>
                <a:gd name="T37" fmla="*/ 103 h 1066"/>
                <a:gd name="T38" fmla="*/ 562 w 1935"/>
                <a:gd name="T39" fmla="*/ 19 h 1066"/>
                <a:gd name="T40" fmla="*/ 422 w 1935"/>
                <a:gd name="T41" fmla="*/ 47 h 1066"/>
                <a:gd name="T42" fmla="*/ 295 w 1935"/>
                <a:gd name="T43" fmla="*/ 27 h 1066"/>
                <a:gd name="T44" fmla="*/ 282 w 1935"/>
                <a:gd name="T45" fmla="*/ 71 h 1066"/>
                <a:gd name="T46" fmla="*/ 374 w 1935"/>
                <a:gd name="T47" fmla="*/ 121 h 1066"/>
                <a:gd name="T48" fmla="*/ 308 w 1935"/>
                <a:gd name="T49" fmla="*/ 197 h 1066"/>
                <a:gd name="T50" fmla="*/ 258 w 1935"/>
                <a:gd name="T51" fmla="*/ 286 h 1066"/>
                <a:gd name="T52" fmla="*/ 293 w 1935"/>
                <a:gd name="T53" fmla="*/ 379 h 1066"/>
                <a:gd name="T54" fmla="*/ 380 w 1935"/>
                <a:gd name="T55" fmla="*/ 433 h 1066"/>
                <a:gd name="T56" fmla="*/ 443 w 1935"/>
                <a:gd name="T57" fmla="*/ 592 h 1066"/>
                <a:gd name="T58" fmla="*/ 315 w 1935"/>
                <a:gd name="T59" fmla="*/ 670 h 1066"/>
                <a:gd name="T60" fmla="*/ 138 w 1935"/>
                <a:gd name="T61" fmla="*/ 711 h 1066"/>
                <a:gd name="T62" fmla="*/ 36 w 1935"/>
                <a:gd name="T63" fmla="*/ 747 h 1066"/>
                <a:gd name="T64" fmla="*/ 66 w 1935"/>
                <a:gd name="T65" fmla="*/ 831 h 1066"/>
                <a:gd name="T66" fmla="*/ 135 w 1935"/>
                <a:gd name="T67" fmla="*/ 942 h 1066"/>
                <a:gd name="T68" fmla="*/ 207 w 1935"/>
                <a:gd name="T69" fmla="*/ 1034 h 1066"/>
                <a:gd name="T70" fmla="*/ 291 w 1935"/>
                <a:gd name="T71" fmla="*/ 972 h 1066"/>
                <a:gd name="T72" fmla="*/ 479 w 1935"/>
                <a:gd name="T73" fmla="*/ 924 h 1066"/>
                <a:gd name="T74" fmla="*/ 544 w 1935"/>
                <a:gd name="T75" fmla="*/ 838 h 1066"/>
                <a:gd name="T76" fmla="*/ 741 w 1935"/>
                <a:gd name="T77" fmla="*/ 820 h 1066"/>
                <a:gd name="T78" fmla="*/ 955 w 1935"/>
                <a:gd name="T79" fmla="*/ 879 h 1066"/>
                <a:gd name="T80" fmla="*/ 1134 w 1935"/>
                <a:gd name="T81" fmla="*/ 823 h 1066"/>
                <a:gd name="T82" fmla="*/ 1195 w 1935"/>
                <a:gd name="T83" fmla="*/ 909 h 1066"/>
                <a:gd name="T84" fmla="*/ 1330 w 1935"/>
                <a:gd name="T85" fmla="*/ 842 h 1066"/>
                <a:gd name="T86" fmla="*/ 1403 w 1935"/>
                <a:gd name="T87" fmla="*/ 992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35" h="1066">
                  <a:moveTo>
                    <a:pt x="1444" y="949"/>
                  </a:moveTo>
                  <a:cubicBezTo>
                    <a:pt x="1479" y="942"/>
                    <a:pt x="1483" y="933"/>
                    <a:pt x="1488" y="922"/>
                  </a:cubicBezTo>
                  <a:cubicBezTo>
                    <a:pt x="1492" y="911"/>
                    <a:pt x="1490" y="898"/>
                    <a:pt x="1518" y="899"/>
                  </a:cubicBezTo>
                  <a:cubicBezTo>
                    <a:pt x="1547" y="901"/>
                    <a:pt x="1560" y="905"/>
                    <a:pt x="1601" y="883"/>
                  </a:cubicBezTo>
                  <a:cubicBezTo>
                    <a:pt x="1643" y="861"/>
                    <a:pt x="1662" y="840"/>
                    <a:pt x="1676" y="823"/>
                  </a:cubicBezTo>
                  <a:cubicBezTo>
                    <a:pt x="1689" y="807"/>
                    <a:pt x="1671" y="799"/>
                    <a:pt x="1711" y="799"/>
                  </a:cubicBezTo>
                  <a:cubicBezTo>
                    <a:pt x="1750" y="799"/>
                    <a:pt x="1763" y="788"/>
                    <a:pt x="1765" y="768"/>
                  </a:cubicBezTo>
                  <a:cubicBezTo>
                    <a:pt x="1767" y="747"/>
                    <a:pt x="1769" y="744"/>
                    <a:pt x="1804" y="744"/>
                  </a:cubicBezTo>
                  <a:cubicBezTo>
                    <a:pt x="1839" y="744"/>
                    <a:pt x="1850" y="747"/>
                    <a:pt x="1861" y="762"/>
                  </a:cubicBezTo>
                  <a:cubicBezTo>
                    <a:pt x="1872" y="777"/>
                    <a:pt x="1894" y="770"/>
                    <a:pt x="1911" y="755"/>
                  </a:cubicBezTo>
                  <a:cubicBezTo>
                    <a:pt x="1920" y="748"/>
                    <a:pt x="1928" y="742"/>
                    <a:pt x="1935" y="734"/>
                  </a:cubicBezTo>
                  <a:cubicBezTo>
                    <a:pt x="1934" y="733"/>
                    <a:pt x="1932" y="732"/>
                    <a:pt x="1931" y="731"/>
                  </a:cubicBezTo>
                  <a:cubicBezTo>
                    <a:pt x="1911" y="709"/>
                    <a:pt x="1918" y="690"/>
                    <a:pt x="1896" y="660"/>
                  </a:cubicBezTo>
                  <a:cubicBezTo>
                    <a:pt x="1874" y="631"/>
                    <a:pt x="1842" y="620"/>
                    <a:pt x="1846" y="575"/>
                  </a:cubicBezTo>
                  <a:cubicBezTo>
                    <a:pt x="1850" y="531"/>
                    <a:pt x="1804" y="512"/>
                    <a:pt x="1828" y="490"/>
                  </a:cubicBezTo>
                  <a:cubicBezTo>
                    <a:pt x="1852" y="468"/>
                    <a:pt x="1870" y="453"/>
                    <a:pt x="1835" y="431"/>
                  </a:cubicBezTo>
                  <a:cubicBezTo>
                    <a:pt x="1800" y="408"/>
                    <a:pt x="1813" y="420"/>
                    <a:pt x="1787" y="408"/>
                  </a:cubicBezTo>
                  <a:cubicBezTo>
                    <a:pt x="1761" y="396"/>
                    <a:pt x="1769" y="395"/>
                    <a:pt x="1753" y="402"/>
                  </a:cubicBezTo>
                  <a:cubicBezTo>
                    <a:pt x="1737" y="408"/>
                    <a:pt x="1729" y="415"/>
                    <a:pt x="1714" y="398"/>
                  </a:cubicBezTo>
                  <a:cubicBezTo>
                    <a:pt x="1698" y="381"/>
                    <a:pt x="1685" y="358"/>
                    <a:pt x="1671" y="360"/>
                  </a:cubicBezTo>
                  <a:cubicBezTo>
                    <a:pt x="1657" y="362"/>
                    <a:pt x="1650" y="354"/>
                    <a:pt x="1644" y="345"/>
                  </a:cubicBezTo>
                  <a:cubicBezTo>
                    <a:pt x="1637" y="337"/>
                    <a:pt x="1626" y="316"/>
                    <a:pt x="1609" y="338"/>
                  </a:cubicBezTo>
                  <a:cubicBezTo>
                    <a:pt x="1591" y="360"/>
                    <a:pt x="1579" y="359"/>
                    <a:pt x="1562" y="361"/>
                  </a:cubicBezTo>
                  <a:cubicBezTo>
                    <a:pt x="1545" y="363"/>
                    <a:pt x="1512" y="358"/>
                    <a:pt x="1498" y="345"/>
                  </a:cubicBezTo>
                  <a:cubicBezTo>
                    <a:pt x="1483" y="332"/>
                    <a:pt x="1447" y="281"/>
                    <a:pt x="1421" y="277"/>
                  </a:cubicBezTo>
                  <a:cubicBezTo>
                    <a:pt x="1395" y="272"/>
                    <a:pt x="1398" y="285"/>
                    <a:pt x="1374" y="296"/>
                  </a:cubicBezTo>
                  <a:cubicBezTo>
                    <a:pt x="1350" y="307"/>
                    <a:pt x="1336" y="308"/>
                    <a:pt x="1318" y="293"/>
                  </a:cubicBezTo>
                  <a:cubicBezTo>
                    <a:pt x="1301" y="279"/>
                    <a:pt x="1273" y="263"/>
                    <a:pt x="1276" y="242"/>
                  </a:cubicBezTo>
                  <a:cubicBezTo>
                    <a:pt x="1279" y="220"/>
                    <a:pt x="1285" y="212"/>
                    <a:pt x="1280" y="195"/>
                  </a:cubicBezTo>
                  <a:cubicBezTo>
                    <a:pt x="1276" y="179"/>
                    <a:pt x="1264" y="146"/>
                    <a:pt x="1244" y="156"/>
                  </a:cubicBezTo>
                  <a:cubicBezTo>
                    <a:pt x="1225" y="166"/>
                    <a:pt x="1228" y="197"/>
                    <a:pt x="1196" y="204"/>
                  </a:cubicBezTo>
                  <a:cubicBezTo>
                    <a:pt x="1164" y="210"/>
                    <a:pt x="1164" y="190"/>
                    <a:pt x="1151" y="181"/>
                  </a:cubicBezTo>
                  <a:cubicBezTo>
                    <a:pt x="1138" y="173"/>
                    <a:pt x="1126" y="169"/>
                    <a:pt x="1101" y="172"/>
                  </a:cubicBezTo>
                  <a:cubicBezTo>
                    <a:pt x="1076" y="175"/>
                    <a:pt x="1065" y="182"/>
                    <a:pt x="1041" y="192"/>
                  </a:cubicBezTo>
                  <a:cubicBezTo>
                    <a:pt x="1017" y="203"/>
                    <a:pt x="970" y="210"/>
                    <a:pt x="933" y="205"/>
                  </a:cubicBezTo>
                  <a:cubicBezTo>
                    <a:pt x="896" y="201"/>
                    <a:pt x="893" y="203"/>
                    <a:pt x="843" y="187"/>
                  </a:cubicBezTo>
                  <a:cubicBezTo>
                    <a:pt x="794" y="171"/>
                    <a:pt x="791" y="159"/>
                    <a:pt x="768" y="157"/>
                  </a:cubicBezTo>
                  <a:cubicBezTo>
                    <a:pt x="745" y="155"/>
                    <a:pt x="693" y="127"/>
                    <a:pt x="675" y="103"/>
                  </a:cubicBezTo>
                  <a:cubicBezTo>
                    <a:pt x="660" y="84"/>
                    <a:pt x="619" y="27"/>
                    <a:pt x="580" y="0"/>
                  </a:cubicBezTo>
                  <a:cubicBezTo>
                    <a:pt x="575" y="6"/>
                    <a:pt x="568" y="12"/>
                    <a:pt x="562" y="19"/>
                  </a:cubicBezTo>
                  <a:cubicBezTo>
                    <a:pt x="540" y="41"/>
                    <a:pt x="540" y="53"/>
                    <a:pt x="498" y="34"/>
                  </a:cubicBezTo>
                  <a:cubicBezTo>
                    <a:pt x="457" y="15"/>
                    <a:pt x="455" y="47"/>
                    <a:pt x="422" y="47"/>
                  </a:cubicBezTo>
                  <a:cubicBezTo>
                    <a:pt x="389" y="47"/>
                    <a:pt x="385" y="47"/>
                    <a:pt x="378" y="30"/>
                  </a:cubicBezTo>
                  <a:cubicBezTo>
                    <a:pt x="372" y="14"/>
                    <a:pt x="356" y="34"/>
                    <a:pt x="295" y="27"/>
                  </a:cubicBezTo>
                  <a:cubicBezTo>
                    <a:pt x="234" y="19"/>
                    <a:pt x="243" y="41"/>
                    <a:pt x="243" y="53"/>
                  </a:cubicBezTo>
                  <a:cubicBezTo>
                    <a:pt x="243" y="64"/>
                    <a:pt x="256" y="71"/>
                    <a:pt x="282" y="71"/>
                  </a:cubicBezTo>
                  <a:cubicBezTo>
                    <a:pt x="308" y="71"/>
                    <a:pt x="306" y="88"/>
                    <a:pt x="304" y="106"/>
                  </a:cubicBezTo>
                  <a:cubicBezTo>
                    <a:pt x="302" y="125"/>
                    <a:pt x="343" y="119"/>
                    <a:pt x="374" y="121"/>
                  </a:cubicBezTo>
                  <a:cubicBezTo>
                    <a:pt x="404" y="123"/>
                    <a:pt x="391" y="156"/>
                    <a:pt x="389" y="179"/>
                  </a:cubicBezTo>
                  <a:cubicBezTo>
                    <a:pt x="387" y="201"/>
                    <a:pt x="343" y="199"/>
                    <a:pt x="308" y="197"/>
                  </a:cubicBezTo>
                  <a:cubicBezTo>
                    <a:pt x="273" y="195"/>
                    <a:pt x="276" y="223"/>
                    <a:pt x="260" y="243"/>
                  </a:cubicBezTo>
                  <a:cubicBezTo>
                    <a:pt x="245" y="264"/>
                    <a:pt x="238" y="271"/>
                    <a:pt x="258" y="286"/>
                  </a:cubicBezTo>
                  <a:cubicBezTo>
                    <a:pt x="278" y="301"/>
                    <a:pt x="293" y="318"/>
                    <a:pt x="300" y="336"/>
                  </a:cubicBezTo>
                  <a:cubicBezTo>
                    <a:pt x="303" y="345"/>
                    <a:pt x="298" y="363"/>
                    <a:pt x="293" y="379"/>
                  </a:cubicBezTo>
                  <a:cubicBezTo>
                    <a:pt x="323" y="376"/>
                    <a:pt x="354" y="385"/>
                    <a:pt x="377" y="383"/>
                  </a:cubicBezTo>
                  <a:cubicBezTo>
                    <a:pt x="407" y="381"/>
                    <a:pt x="384" y="414"/>
                    <a:pt x="380" y="433"/>
                  </a:cubicBezTo>
                  <a:cubicBezTo>
                    <a:pt x="377" y="453"/>
                    <a:pt x="410" y="461"/>
                    <a:pt x="426" y="492"/>
                  </a:cubicBezTo>
                  <a:cubicBezTo>
                    <a:pt x="443" y="522"/>
                    <a:pt x="443" y="556"/>
                    <a:pt x="443" y="592"/>
                  </a:cubicBezTo>
                  <a:cubicBezTo>
                    <a:pt x="443" y="628"/>
                    <a:pt x="407" y="631"/>
                    <a:pt x="390" y="620"/>
                  </a:cubicBezTo>
                  <a:cubicBezTo>
                    <a:pt x="374" y="608"/>
                    <a:pt x="331" y="650"/>
                    <a:pt x="315" y="670"/>
                  </a:cubicBezTo>
                  <a:cubicBezTo>
                    <a:pt x="298" y="689"/>
                    <a:pt x="249" y="703"/>
                    <a:pt x="226" y="703"/>
                  </a:cubicBezTo>
                  <a:cubicBezTo>
                    <a:pt x="203" y="703"/>
                    <a:pt x="171" y="703"/>
                    <a:pt x="138" y="711"/>
                  </a:cubicBezTo>
                  <a:cubicBezTo>
                    <a:pt x="105" y="720"/>
                    <a:pt x="89" y="722"/>
                    <a:pt x="89" y="722"/>
                  </a:cubicBezTo>
                  <a:cubicBezTo>
                    <a:pt x="89" y="722"/>
                    <a:pt x="72" y="725"/>
                    <a:pt x="36" y="747"/>
                  </a:cubicBezTo>
                  <a:cubicBezTo>
                    <a:pt x="0" y="770"/>
                    <a:pt x="40" y="781"/>
                    <a:pt x="66" y="789"/>
                  </a:cubicBezTo>
                  <a:cubicBezTo>
                    <a:pt x="92" y="797"/>
                    <a:pt x="69" y="809"/>
                    <a:pt x="66" y="831"/>
                  </a:cubicBezTo>
                  <a:cubicBezTo>
                    <a:pt x="63" y="853"/>
                    <a:pt x="66" y="878"/>
                    <a:pt x="82" y="898"/>
                  </a:cubicBezTo>
                  <a:cubicBezTo>
                    <a:pt x="99" y="917"/>
                    <a:pt x="99" y="923"/>
                    <a:pt x="135" y="942"/>
                  </a:cubicBezTo>
                  <a:cubicBezTo>
                    <a:pt x="171" y="962"/>
                    <a:pt x="158" y="945"/>
                    <a:pt x="154" y="975"/>
                  </a:cubicBezTo>
                  <a:cubicBezTo>
                    <a:pt x="151" y="1006"/>
                    <a:pt x="207" y="1034"/>
                    <a:pt x="207" y="1034"/>
                  </a:cubicBezTo>
                  <a:cubicBezTo>
                    <a:pt x="261" y="1066"/>
                    <a:pt x="261" y="1066"/>
                    <a:pt x="261" y="1066"/>
                  </a:cubicBezTo>
                  <a:cubicBezTo>
                    <a:pt x="263" y="1024"/>
                    <a:pt x="275" y="1005"/>
                    <a:pt x="291" y="972"/>
                  </a:cubicBezTo>
                  <a:cubicBezTo>
                    <a:pt x="308" y="935"/>
                    <a:pt x="361" y="916"/>
                    <a:pt x="400" y="898"/>
                  </a:cubicBezTo>
                  <a:cubicBezTo>
                    <a:pt x="439" y="879"/>
                    <a:pt x="457" y="942"/>
                    <a:pt x="479" y="924"/>
                  </a:cubicBezTo>
                  <a:cubicBezTo>
                    <a:pt x="501" y="905"/>
                    <a:pt x="514" y="927"/>
                    <a:pt x="562" y="931"/>
                  </a:cubicBezTo>
                  <a:cubicBezTo>
                    <a:pt x="610" y="935"/>
                    <a:pt x="575" y="868"/>
                    <a:pt x="544" y="838"/>
                  </a:cubicBezTo>
                  <a:cubicBezTo>
                    <a:pt x="514" y="809"/>
                    <a:pt x="597" y="798"/>
                    <a:pt x="636" y="798"/>
                  </a:cubicBezTo>
                  <a:cubicBezTo>
                    <a:pt x="675" y="798"/>
                    <a:pt x="715" y="805"/>
                    <a:pt x="741" y="820"/>
                  </a:cubicBezTo>
                  <a:cubicBezTo>
                    <a:pt x="767" y="835"/>
                    <a:pt x="802" y="838"/>
                    <a:pt x="872" y="827"/>
                  </a:cubicBezTo>
                  <a:cubicBezTo>
                    <a:pt x="942" y="816"/>
                    <a:pt x="924" y="849"/>
                    <a:pt x="955" y="879"/>
                  </a:cubicBezTo>
                  <a:cubicBezTo>
                    <a:pt x="985" y="909"/>
                    <a:pt x="1016" y="894"/>
                    <a:pt x="1064" y="875"/>
                  </a:cubicBezTo>
                  <a:cubicBezTo>
                    <a:pt x="1112" y="857"/>
                    <a:pt x="1103" y="835"/>
                    <a:pt x="1134" y="823"/>
                  </a:cubicBezTo>
                  <a:cubicBezTo>
                    <a:pt x="1164" y="812"/>
                    <a:pt x="1173" y="846"/>
                    <a:pt x="1156" y="857"/>
                  </a:cubicBezTo>
                  <a:cubicBezTo>
                    <a:pt x="1138" y="868"/>
                    <a:pt x="1151" y="886"/>
                    <a:pt x="1195" y="909"/>
                  </a:cubicBezTo>
                  <a:cubicBezTo>
                    <a:pt x="1239" y="931"/>
                    <a:pt x="1226" y="879"/>
                    <a:pt x="1256" y="846"/>
                  </a:cubicBezTo>
                  <a:cubicBezTo>
                    <a:pt x="1287" y="812"/>
                    <a:pt x="1291" y="820"/>
                    <a:pt x="1330" y="842"/>
                  </a:cubicBezTo>
                  <a:cubicBezTo>
                    <a:pt x="1370" y="864"/>
                    <a:pt x="1339" y="890"/>
                    <a:pt x="1339" y="946"/>
                  </a:cubicBezTo>
                  <a:cubicBezTo>
                    <a:pt x="1339" y="983"/>
                    <a:pt x="1373" y="987"/>
                    <a:pt x="1403" y="992"/>
                  </a:cubicBezTo>
                  <a:cubicBezTo>
                    <a:pt x="1411" y="975"/>
                    <a:pt x="1424" y="954"/>
                    <a:pt x="1444" y="94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0" name="Freeform 24">
              <a:extLst>
                <a:ext uri="{FF2B5EF4-FFF2-40B4-BE49-F238E27FC236}">
                  <a16:creationId xmlns:a16="http://schemas.microsoft.com/office/drawing/2014/main" id="{883DE5E3-5E90-7941-A091-0110AF8DEFB5}"/>
                </a:ext>
              </a:extLst>
            </p:cNvPr>
            <p:cNvSpPr>
              <a:spLocks/>
            </p:cNvSpPr>
            <p:nvPr/>
          </p:nvSpPr>
          <p:spPr bwMode="auto">
            <a:xfrm>
              <a:off x="4490" y="2997"/>
              <a:ext cx="504" cy="574"/>
            </a:xfrm>
            <a:custGeom>
              <a:avLst/>
              <a:gdLst>
                <a:gd name="T0" fmla="*/ 1034 w 1088"/>
                <a:gd name="T1" fmla="*/ 190 h 1239"/>
                <a:gd name="T2" fmla="*/ 958 w 1088"/>
                <a:gd name="T3" fmla="*/ 203 h 1239"/>
                <a:gd name="T4" fmla="*/ 901 w 1088"/>
                <a:gd name="T5" fmla="*/ 215 h 1239"/>
                <a:gd name="T6" fmla="*/ 854 w 1088"/>
                <a:gd name="T7" fmla="*/ 167 h 1239"/>
                <a:gd name="T8" fmla="*/ 806 w 1088"/>
                <a:gd name="T9" fmla="*/ 176 h 1239"/>
                <a:gd name="T10" fmla="*/ 765 w 1088"/>
                <a:gd name="T11" fmla="*/ 212 h 1239"/>
                <a:gd name="T12" fmla="*/ 698 w 1088"/>
                <a:gd name="T13" fmla="*/ 207 h 1239"/>
                <a:gd name="T14" fmla="*/ 662 w 1088"/>
                <a:gd name="T15" fmla="*/ 158 h 1239"/>
                <a:gd name="T16" fmla="*/ 619 w 1088"/>
                <a:gd name="T17" fmla="*/ 101 h 1239"/>
                <a:gd name="T18" fmla="*/ 614 w 1088"/>
                <a:gd name="T19" fmla="*/ 35 h 1239"/>
                <a:gd name="T20" fmla="*/ 560 w 1088"/>
                <a:gd name="T21" fmla="*/ 30 h 1239"/>
                <a:gd name="T22" fmla="*/ 524 w 1088"/>
                <a:gd name="T23" fmla="*/ 33 h 1239"/>
                <a:gd name="T24" fmla="*/ 518 w 1088"/>
                <a:gd name="T25" fmla="*/ 44 h 1239"/>
                <a:gd name="T26" fmla="*/ 501 w 1088"/>
                <a:gd name="T27" fmla="*/ 88 h 1239"/>
                <a:gd name="T28" fmla="*/ 424 w 1088"/>
                <a:gd name="T29" fmla="*/ 122 h 1239"/>
                <a:gd name="T30" fmla="*/ 396 w 1088"/>
                <a:gd name="T31" fmla="*/ 144 h 1239"/>
                <a:gd name="T32" fmla="*/ 352 w 1088"/>
                <a:gd name="T33" fmla="*/ 172 h 1239"/>
                <a:gd name="T34" fmla="*/ 302 w 1088"/>
                <a:gd name="T35" fmla="*/ 168 h 1239"/>
                <a:gd name="T36" fmla="*/ 237 w 1088"/>
                <a:gd name="T37" fmla="*/ 188 h 1239"/>
                <a:gd name="T38" fmla="*/ 234 w 1088"/>
                <a:gd name="T39" fmla="*/ 275 h 1239"/>
                <a:gd name="T40" fmla="*/ 217 w 1088"/>
                <a:gd name="T41" fmla="*/ 383 h 1239"/>
                <a:gd name="T42" fmla="*/ 117 w 1088"/>
                <a:gd name="T43" fmla="*/ 435 h 1239"/>
                <a:gd name="T44" fmla="*/ 125 w 1088"/>
                <a:gd name="T45" fmla="*/ 531 h 1239"/>
                <a:gd name="T46" fmla="*/ 106 w 1088"/>
                <a:gd name="T47" fmla="*/ 591 h 1239"/>
                <a:gd name="T48" fmla="*/ 110 w 1088"/>
                <a:gd name="T49" fmla="*/ 646 h 1239"/>
                <a:gd name="T50" fmla="*/ 103 w 1088"/>
                <a:gd name="T51" fmla="*/ 685 h 1239"/>
                <a:gd name="T52" fmla="*/ 66 w 1088"/>
                <a:gd name="T53" fmla="*/ 722 h 1239"/>
                <a:gd name="T54" fmla="*/ 40 w 1088"/>
                <a:gd name="T55" fmla="*/ 770 h 1239"/>
                <a:gd name="T56" fmla="*/ 29 w 1088"/>
                <a:gd name="T57" fmla="*/ 852 h 1239"/>
                <a:gd name="T58" fmla="*/ 5 w 1088"/>
                <a:gd name="T59" fmla="*/ 909 h 1239"/>
                <a:gd name="T60" fmla="*/ 21 w 1088"/>
                <a:gd name="T61" fmla="*/ 957 h 1239"/>
                <a:gd name="T62" fmla="*/ 119 w 1088"/>
                <a:gd name="T63" fmla="*/ 967 h 1239"/>
                <a:gd name="T64" fmla="*/ 175 w 1088"/>
                <a:gd name="T65" fmla="*/ 1000 h 1239"/>
                <a:gd name="T66" fmla="*/ 245 w 1088"/>
                <a:gd name="T67" fmla="*/ 1004 h 1239"/>
                <a:gd name="T68" fmla="*/ 280 w 1088"/>
                <a:gd name="T69" fmla="*/ 1037 h 1239"/>
                <a:gd name="T70" fmla="*/ 341 w 1088"/>
                <a:gd name="T71" fmla="*/ 1152 h 1239"/>
                <a:gd name="T72" fmla="*/ 391 w 1088"/>
                <a:gd name="T73" fmla="*/ 1239 h 1239"/>
                <a:gd name="T74" fmla="*/ 438 w 1088"/>
                <a:gd name="T75" fmla="*/ 1211 h 1239"/>
                <a:gd name="T76" fmla="*/ 538 w 1088"/>
                <a:gd name="T77" fmla="*/ 1145 h 1239"/>
                <a:gd name="T78" fmla="*/ 617 w 1088"/>
                <a:gd name="T79" fmla="*/ 1033 h 1239"/>
                <a:gd name="T80" fmla="*/ 652 w 1088"/>
                <a:gd name="T81" fmla="*/ 967 h 1239"/>
                <a:gd name="T82" fmla="*/ 752 w 1088"/>
                <a:gd name="T83" fmla="*/ 919 h 1239"/>
                <a:gd name="T84" fmla="*/ 813 w 1088"/>
                <a:gd name="T85" fmla="*/ 859 h 1239"/>
                <a:gd name="T86" fmla="*/ 813 w 1088"/>
                <a:gd name="T87" fmla="*/ 781 h 1239"/>
                <a:gd name="T88" fmla="*/ 861 w 1088"/>
                <a:gd name="T89" fmla="*/ 730 h 1239"/>
                <a:gd name="T90" fmla="*/ 905 w 1088"/>
                <a:gd name="T91" fmla="*/ 678 h 1239"/>
                <a:gd name="T92" fmla="*/ 944 w 1088"/>
                <a:gd name="T93" fmla="*/ 600 h 1239"/>
                <a:gd name="T94" fmla="*/ 922 w 1088"/>
                <a:gd name="T95" fmla="*/ 515 h 1239"/>
                <a:gd name="T96" fmla="*/ 936 w 1088"/>
                <a:gd name="T97" fmla="*/ 448 h 1239"/>
                <a:gd name="T98" fmla="*/ 914 w 1088"/>
                <a:gd name="T99" fmla="*/ 377 h 1239"/>
                <a:gd name="T100" fmla="*/ 997 w 1088"/>
                <a:gd name="T101" fmla="*/ 351 h 1239"/>
                <a:gd name="T102" fmla="*/ 1062 w 1088"/>
                <a:gd name="T103" fmla="*/ 259 h 1239"/>
                <a:gd name="T104" fmla="*/ 1088 w 1088"/>
                <a:gd name="T105" fmla="*/ 225 h 1239"/>
                <a:gd name="T106" fmla="*/ 1081 w 1088"/>
                <a:gd name="T107" fmla="*/ 224 h 1239"/>
                <a:gd name="T108" fmla="*/ 1034 w 1088"/>
                <a:gd name="T109" fmla="*/ 190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8" h="1239">
                  <a:moveTo>
                    <a:pt x="1034" y="190"/>
                  </a:moveTo>
                  <a:cubicBezTo>
                    <a:pt x="1024" y="168"/>
                    <a:pt x="985" y="192"/>
                    <a:pt x="958" y="203"/>
                  </a:cubicBezTo>
                  <a:cubicBezTo>
                    <a:pt x="932" y="214"/>
                    <a:pt x="932" y="219"/>
                    <a:pt x="901" y="215"/>
                  </a:cubicBezTo>
                  <a:cubicBezTo>
                    <a:pt x="870" y="211"/>
                    <a:pt x="875" y="201"/>
                    <a:pt x="854" y="167"/>
                  </a:cubicBezTo>
                  <a:cubicBezTo>
                    <a:pt x="832" y="132"/>
                    <a:pt x="816" y="157"/>
                    <a:pt x="806" y="176"/>
                  </a:cubicBezTo>
                  <a:cubicBezTo>
                    <a:pt x="796" y="196"/>
                    <a:pt x="782" y="200"/>
                    <a:pt x="765" y="212"/>
                  </a:cubicBezTo>
                  <a:cubicBezTo>
                    <a:pt x="749" y="225"/>
                    <a:pt x="719" y="217"/>
                    <a:pt x="698" y="207"/>
                  </a:cubicBezTo>
                  <a:cubicBezTo>
                    <a:pt x="677" y="197"/>
                    <a:pt x="667" y="179"/>
                    <a:pt x="662" y="158"/>
                  </a:cubicBezTo>
                  <a:cubicBezTo>
                    <a:pt x="657" y="137"/>
                    <a:pt x="639" y="117"/>
                    <a:pt x="619" y="101"/>
                  </a:cubicBezTo>
                  <a:cubicBezTo>
                    <a:pt x="600" y="86"/>
                    <a:pt x="613" y="69"/>
                    <a:pt x="614" y="35"/>
                  </a:cubicBezTo>
                  <a:cubicBezTo>
                    <a:pt x="616" y="0"/>
                    <a:pt x="578" y="21"/>
                    <a:pt x="560" y="30"/>
                  </a:cubicBezTo>
                  <a:cubicBezTo>
                    <a:pt x="552" y="35"/>
                    <a:pt x="537" y="35"/>
                    <a:pt x="524" y="33"/>
                  </a:cubicBezTo>
                  <a:cubicBezTo>
                    <a:pt x="521" y="36"/>
                    <a:pt x="519" y="40"/>
                    <a:pt x="518" y="44"/>
                  </a:cubicBezTo>
                  <a:cubicBezTo>
                    <a:pt x="516" y="61"/>
                    <a:pt x="514" y="72"/>
                    <a:pt x="501" y="88"/>
                  </a:cubicBezTo>
                  <a:cubicBezTo>
                    <a:pt x="488" y="105"/>
                    <a:pt x="453" y="120"/>
                    <a:pt x="424" y="122"/>
                  </a:cubicBezTo>
                  <a:cubicBezTo>
                    <a:pt x="396" y="124"/>
                    <a:pt x="400" y="125"/>
                    <a:pt x="396" y="144"/>
                  </a:cubicBezTo>
                  <a:cubicBezTo>
                    <a:pt x="392" y="162"/>
                    <a:pt x="385" y="166"/>
                    <a:pt x="352" y="172"/>
                  </a:cubicBezTo>
                  <a:cubicBezTo>
                    <a:pt x="320" y="177"/>
                    <a:pt x="352" y="172"/>
                    <a:pt x="302" y="168"/>
                  </a:cubicBezTo>
                  <a:cubicBezTo>
                    <a:pt x="252" y="164"/>
                    <a:pt x="258" y="168"/>
                    <a:pt x="237" y="188"/>
                  </a:cubicBezTo>
                  <a:cubicBezTo>
                    <a:pt x="215" y="209"/>
                    <a:pt x="224" y="233"/>
                    <a:pt x="234" y="275"/>
                  </a:cubicBezTo>
                  <a:cubicBezTo>
                    <a:pt x="245" y="318"/>
                    <a:pt x="239" y="337"/>
                    <a:pt x="217" y="383"/>
                  </a:cubicBezTo>
                  <a:cubicBezTo>
                    <a:pt x="195" y="429"/>
                    <a:pt x="141" y="422"/>
                    <a:pt x="117" y="435"/>
                  </a:cubicBezTo>
                  <a:cubicBezTo>
                    <a:pt x="92" y="448"/>
                    <a:pt x="92" y="502"/>
                    <a:pt x="125" y="531"/>
                  </a:cubicBezTo>
                  <a:cubicBezTo>
                    <a:pt x="158" y="561"/>
                    <a:pt x="127" y="574"/>
                    <a:pt x="106" y="591"/>
                  </a:cubicBezTo>
                  <a:cubicBezTo>
                    <a:pt x="84" y="607"/>
                    <a:pt x="103" y="622"/>
                    <a:pt x="110" y="646"/>
                  </a:cubicBezTo>
                  <a:cubicBezTo>
                    <a:pt x="117" y="670"/>
                    <a:pt x="119" y="668"/>
                    <a:pt x="103" y="685"/>
                  </a:cubicBezTo>
                  <a:cubicBezTo>
                    <a:pt x="88" y="702"/>
                    <a:pt x="75" y="707"/>
                    <a:pt x="66" y="722"/>
                  </a:cubicBezTo>
                  <a:cubicBezTo>
                    <a:pt x="58" y="737"/>
                    <a:pt x="58" y="750"/>
                    <a:pt x="40" y="770"/>
                  </a:cubicBezTo>
                  <a:cubicBezTo>
                    <a:pt x="23" y="791"/>
                    <a:pt x="31" y="828"/>
                    <a:pt x="29" y="852"/>
                  </a:cubicBezTo>
                  <a:cubicBezTo>
                    <a:pt x="27" y="876"/>
                    <a:pt x="14" y="889"/>
                    <a:pt x="5" y="909"/>
                  </a:cubicBezTo>
                  <a:cubicBezTo>
                    <a:pt x="0" y="921"/>
                    <a:pt x="11" y="941"/>
                    <a:pt x="21" y="957"/>
                  </a:cubicBezTo>
                  <a:cubicBezTo>
                    <a:pt x="47" y="948"/>
                    <a:pt x="101" y="970"/>
                    <a:pt x="119" y="967"/>
                  </a:cubicBezTo>
                  <a:cubicBezTo>
                    <a:pt x="141" y="963"/>
                    <a:pt x="162" y="982"/>
                    <a:pt x="175" y="1000"/>
                  </a:cubicBezTo>
                  <a:cubicBezTo>
                    <a:pt x="189" y="1019"/>
                    <a:pt x="224" y="1022"/>
                    <a:pt x="245" y="1004"/>
                  </a:cubicBezTo>
                  <a:cubicBezTo>
                    <a:pt x="267" y="985"/>
                    <a:pt x="272" y="1008"/>
                    <a:pt x="280" y="1037"/>
                  </a:cubicBezTo>
                  <a:cubicBezTo>
                    <a:pt x="289" y="1067"/>
                    <a:pt x="346" y="1096"/>
                    <a:pt x="341" y="1152"/>
                  </a:cubicBezTo>
                  <a:cubicBezTo>
                    <a:pt x="339" y="1183"/>
                    <a:pt x="366" y="1216"/>
                    <a:pt x="391" y="1239"/>
                  </a:cubicBezTo>
                  <a:cubicBezTo>
                    <a:pt x="405" y="1229"/>
                    <a:pt x="420" y="1220"/>
                    <a:pt x="438" y="1211"/>
                  </a:cubicBezTo>
                  <a:cubicBezTo>
                    <a:pt x="490" y="1185"/>
                    <a:pt x="490" y="1189"/>
                    <a:pt x="538" y="1145"/>
                  </a:cubicBezTo>
                  <a:cubicBezTo>
                    <a:pt x="586" y="1100"/>
                    <a:pt x="608" y="1082"/>
                    <a:pt x="617" y="1033"/>
                  </a:cubicBezTo>
                  <a:cubicBezTo>
                    <a:pt x="625" y="985"/>
                    <a:pt x="582" y="978"/>
                    <a:pt x="652" y="967"/>
                  </a:cubicBezTo>
                  <a:cubicBezTo>
                    <a:pt x="721" y="956"/>
                    <a:pt x="756" y="959"/>
                    <a:pt x="752" y="919"/>
                  </a:cubicBezTo>
                  <a:cubicBezTo>
                    <a:pt x="748" y="878"/>
                    <a:pt x="813" y="889"/>
                    <a:pt x="813" y="859"/>
                  </a:cubicBezTo>
                  <a:cubicBezTo>
                    <a:pt x="813" y="830"/>
                    <a:pt x="770" y="793"/>
                    <a:pt x="813" y="781"/>
                  </a:cubicBezTo>
                  <a:cubicBezTo>
                    <a:pt x="857" y="770"/>
                    <a:pt x="866" y="770"/>
                    <a:pt x="861" y="730"/>
                  </a:cubicBezTo>
                  <a:cubicBezTo>
                    <a:pt x="857" y="689"/>
                    <a:pt x="874" y="681"/>
                    <a:pt x="905" y="678"/>
                  </a:cubicBezTo>
                  <a:cubicBezTo>
                    <a:pt x="936" y="674"/>
                    <a:pt x="944" y="637"/>
                    <a:pt x="944" y="600"/>
                  </a:cubicBezTo>
                  <a:cubicBezTo>
                    <a:pt x="944" y="563"/>
                    <a:pt x="866" y="563"/>
                    <a:pt x="922" y="515"/>
                  </a:cubicBezTo>
                  <a:cubicBezTo>
                    <a:pt x="979" y="466"/>
                    <a:pt x="962" y="474"/>
                    <a:pt x="936" y="448"/>
                  </a:cubicBezTo>
                  <a:cubicBezTo>
                    <a:pt x="909" y="422"/>
                    <a:pt x="857" y="377"/>
                    <a:pt x="914" y="377"/>
                  </a:cubicBezTo>
                  <a:cubicBezTo>
                    <a:pt x="970" y="377"/>
                    <a:pt x="970" y="400"/>
                    <a:pt x="997" y="351"/>
                  </a:cubicBezTo>
                  <a:cubicBezTo>
                    <a:pt x="1023" y="303"/>
                    <a:pt x="1049" y="285"/>
                    <a:pt x="1062" y="259"/>
                  </a:cubicBezTo>
                  <a:cubicBezTo>
                    <a:pt x="1068" y="247"/>
                    <a:pt x="1078" y="237"/>
                    <a:pt x="1088" y="225"/>
                  </a:cubicBezTo>
                  <a:cubicBezTo>
                    <a:pt x="1086" y="224"/>
                    <a:pt x="1084" y="224"/>
                    <a:pt x="1081" y="224"/>
                  </a:cubicBezTo>
                  <a:cubicBezTo>
                    <a:pt x="1062" y="221"/>
                    <a:pt x="1044" y="212"/>
                    <a:pt x="1034" y="19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1" name="Freeform 25">
              <a:extLst>
                <a:ext uri="{FF2B5EF4-FFF2-40B4-BE49-F238E27FC236}">
                  <a16:creationId xmlns:a16="http://schemas.microsoft.com/office/drawing/2014/main" id="{52278800-042D-5042-92D8-BFD20FCE0B62}"/>
                </a:ext>
              </a:extLst>
            </p:cNvPr>
            <p:cNvSpPr>
              <a:spLocks/>
            </p:cNvSpPr>
            <p:nvPr/>
          </p:nvSpPr>
          <p:spPr bwMode="auto">
            <a:xfrm>
              <a:off x="3696" y="1645"/>
              <a:ext cx="410" cy="745"/>
            </a:xfrm>
            <a:custGeom>
              <a:avLst/>
              <a:gdLst>
                <a:gd name="T0" fmla="*/ 142 w 885"/>
                <a:gd name="T1" fmla="*/ 1606 h 1609"/>
                <a:gd name="T2" fmla="*/ 210 w 885"/>
                <a:gd name="T3" fmla="*/ 1575 h 1609"/>
                <a:gd name="T4" fmla="*/ 306 w 885"/>
                <a:gd name="T5" fmla="*/ 1527 h 1609"/>
                <a:gd name="T6" fmla="*/ 369 w 885"/>
                <a:gd name="T7" fmla="*/ 1504 h 1609"/>
                <a:gd name="T8" fmla="*/ 413 w 885"/>
                <a:gd name="T9" fmla="*/ 1460 h 1609"/>
                <a:gd name="T10" fmla="*/ 468 w 885"/>
                <a:gd name="T11" fmla="*/ 1451 h 1609"/>
                <a:gd name="T12" fmla="*/ 494 w 885"/>
                <a:gd name="T13" fmla="*/ 1410 h 1609"/>
                <a:gd name="T14" fmla="*/ 572 w 885"/>
                <a:gd name="T15" fmla="*/ 1397 h 1609"/>
                <a:gd name="T16" fmla="*/ 623 w 885"/>
                <a:gd name="T17" fmla="*/ 1380 h 1609"/>
                <a:gd name="T18" fmla="*/ 671 w 885"/>
                <a:gd name="T19" fmla="*/ 1382 h 1609"/>
                <a:gd name="T20" fmla="*/ 717 w 885"/>
                <a:gd name="T21" fmla="*/ 1349 h 1609"/>
                <a:gd name="T22" fmla="*/ 786 w 885"/>
                <a:gd name="T23" fmla="*/ 1297 h 1609"/>
                <a:gd name="T24" fmla="*/ 795 w 885"/>
                <a:gd name="T25" fmla="*/ 1236 h 1609"/>
                <a:gd name="T26" fmla="*/ 802 w 885"/>
                <a:gd name="T27" fmla="*/ 1158 h 1609"/>
                <a:gd name="T28" fmla="*/ 784 w 885"/>
                <a:gd name="T29" fmla="*/ 1082 h 1609"/>
                <a:gd name="T30" fmla="*/ 752 w 885"/>
                <a:gd name="T31" fmla="*/ 1000 h 1609"/>
                <a:gd name="T32" fmla="*/ 793 w 885"/>
                <a:gd name="T33" fmla="*/ 939 h 1609"/>
                <a:gd name="T34" fmla="*/ 808 w 885"/>
                <a:gd name="T35" fmla="*/ 869 h 1609"/>
                <a:gd name="T36" fmla="*/ 843 w 885"/>
                <a:gd name="T37" fmla="*/ 798 h 1609"/>
                <a:gd name="T38" fmla="*/ 821 w 885"/>
                <a:gd name="T39" fmla="*/ 737 h 1609"/>
                <a:gd name="T40" fmla="*/ 784 w 885"/>
                <a:gd name="T41" fmla="*/ 687 h 1609"/>
                <a:gd name="T42" fmla="*/ 745 w 885"/>
                <a:gd name="T43" fmla="*/ 645 h 1609"/>
                <a:gd name="T44" fmla="*/ 695 w 885"/>
                <a:gd name="T45" fmla="*/ 570 h 1609"/>
                <a:gd name="T46" fmla="*/ 734 w 885"/>
                <a:gd name="T47" fmla="*/ 509 h 1609"/>
                <a:gd name="T48" fmla="*/ 734 w 885"/>
                <a:gd name="T49" fmla="*/ 463 h 1609"/>
                <a:gd name="T50" fmla="*/ 749 w 885"/>
                <a:gd name="T51" fmla="*/ 409 h 1609"/>
                <a:gd name="T52" fmla="*/ 826 w 885"/>
                <a:gd name="T53" fmla="*/ 407 h 1609"/>
                <a:gd name="T54" fmla="*/ 861 w 885"/>
                <a:gd name="T55" fmla="*/ 354 h 1609"/>
                <a:gd name="T56" fmla="*/ 863 w 885"/>
                <a:gd name="T57" fmla="*/ 287 h 1609"/>
                <a:gd name="T58" fmla="*/ 841 w 885"/>
                <a:gd name="T59" fmla="*/ 241 h 1609"/>
                <a:gd name="T60" fmla="*/ 817 w 885"/>
                <a:gd name="T61" fmla="*/ 205 h 1609"/>
                <a:gd name="T62" fmla="*/ 743 w 885"/>
                <a:gd name="T63" fmla="*/ 165 h 1609"/>
                <a:gd name="T64" fmla="*/ 778 w 885"/>
                <a:gd name="T65" fmla="*/ 131 h 1609"/>
                <a:gd name="T66" fmla="*/ 826 w 885"/>
                <a:gd name="T67" fmla="*/ 96 h 1609"/>
                <a:gd name="T68" fmla="*/ 780 w 885"/>
                <a:gd name="T69" fmla="*/ 65 h 1609"/>
                <a:gd name="T70" fmla="*/ 740 w 885"/>
                <a:gd name="T71" fmla="*/ 0 h 1609"/>
                <a:gd name="T72" fmla="*/ 723 w 885"/>
                <a:gd name="T73" fmla="*/ 66 h 1609"/>
                <a:gd name="T74" fmla="*/ 649 w 885"/>
                <a:gd name="T75" fmla="*/ 85 h 1609"/>
                <a:gd name="T76" fmla="*/ 588 w 885"/>
                <a:gd name="T77" fmla="*/ 115 h 1609"/>
                <a:gd name="T78" fmla="*/ 531 w 885"/>
                <a:gd name="T79" fmla="*/ 100 h 1609"/>
                <a:gd name="T80" fmla="*/ 465 w 885"/>
                <a:gd name="T81" fmla="*/ 159 h 1609"/>
                <a:gd name="T82" fmla="*/ 361 w 885"/>
                <a:gd name="T83" fmla="*/ 159 h 1609"/>
                <a:gd name="T84" fmla="*/ 308 w 885"/>
                <a:gd name="T85" fmla="*/ 293 h 1609"/>
                <a:gd name="T86" fmla="*/ 256 w 885"/>
                <a:gd name="T87" fmla="*/ 330 h 1609"/>
                <a:gd name="T88" fmla="*/ 203 w 885"/>
                <a:gd name="T89" fmla="*/ 333 h 1609"/>
                <a:gd name="T90" fmla="*/ 164 w 885"/>
                <a:gd name="T91" fmla="*/ 389 h 1609"/>
                <a:gd name="T92" fmla="*/ 109 w 885"/>
                <a:gd name="T93" fmla="*/ 346 h 1609"/>
                <a:gd name="T94" fmla="*/ 151 w 885"/>
                <a:gd name="T95" fmla="*/ 411 h 1609"/>
                <a:gd name="T96" fmla="*/ 142 w 885"/>
                <a:gd name="T97" fmla="*/ 478 h 1609"/>
                <a:gd name="T98" fmla="*/ 118 w 885"/>
                <a:gd name="T99" fmla="*/ 545 h 1609"/>
                <a:gd name="T100" fmla="*/ 105 w 885"/>
                <a:gd name="T101" fmla="*/ 626 h 1609"/>
                <a:gd name="T102" fmla="*/ 40 w 885"/>
                <a:gd name="T103" fmla="*/ 706 h 1609"/>
                <a:gd name="T104" fmla="*/ 99 w 885"/>
                <a:gd name="T105" fmla="*/ 832 h 1609"/>
                <a:gd name="T106" fmla="*/ 96 w 885"/>
                <a:gd name="T107" fmla="*/ 886 h 1609"/>
                <a:gd name="T108" fmla="*/ 99 w 885"/>
                <a:gd name="T109" fmla="*/ 936 h 1609"/>
                <a:gd name="T110" fmla="*/ 59 w 885"/>
                <a:gd name="T111" fmla="*/ 984 h 1609"/>
                <a:gd name="T112" fmla="*/ 55 w 885"/>
                <a:gd name="T113" fmla="*/ 1073 h 1609"/>
                <a:gd name="T114" fmla="*/ 74 w 885"/>
                <a:gd name="T115" fmla="*/ 1199 h 1609"/>
                <a:gd name="T116" fmla="*/ 116 w 885"/>
                <a:gd name="T117" fmla="*/ 1303 h 1609"/>
                <a:gd name="T118" fmla="*/ 92 w 885"/>
                <a:gd name="T119" fmla="*/ 1421 h 1609"/>
                <a:gd name="T120" fmla="*/ 64 w 885"/>
                <a:gd name="T121" fmla="*/ 1547 h 1609"/>
                <a:gd name="T122" fmla="*/ 72 w 885"/>
                <a:gd name="T123" fmla="*/ 1606 h 1609"/>
                <a:gd name="T124" fmla="*/ 142 w 885"/>
                <a:gd name="T125" fmla="*/ 1606 h 1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5" h="1609">
                  <a:moveTo>
                    <a:pt x="142" y="1606"/>
                  </a:moveTo>
                  <a:cubicBezTo>
                    <a:pt x="175" y="1603"/>
                    <a:pt x="177" y="1597"/>
                    <a:pt x="210" y="1575"/>
                  </a:cubicBezTo>
                  <a:cubicBezTo>
                    <a:pt x="243" y="1553"/>
                    <a:pt x="265" y="1523"/>
                    <a:pt x="306" y="1527"/>
                  </a:cubicBezTo>
                  <a:cubicBezTo>
                    <a:pt x="347" y="1530"/>
                    <a:pt x="358" y="1519"/>
                    <a:pt x="369" y="1504"/>
                  </a:cubicBezTo>
                  <a:cubicBezTo>
                    <a:pt x="380" y="1490"/>
                    <a:pt x="387" y="1460"/>
                    <a:pt x="413" y="1460"/>
                  </a:cubicBezTo>
                  <a:cubicBezTo>
                    <a:pt x="439" y="1460"/>
                    <a:pt x="463" y="1469"/>
                    <a:pt x="468" y="1451"/>
                  </a:cubicBezTo>
                  <a:cubicBezTo>
                    <a:pt x="472" y="1432"/>
                    <a:pt x="459" y="1408"/>
                    <a:pt x="494" y="1410"/>
                  </a:cubicBezTo>
                  <a:cubicBezTo>
                    <a:pt x="529" y="1412"/>
                    <a:pt x="553" y="1404"/>
                    <a:pt x="572" y="1397"/>
                  </a:cubicBezTo>
                  <a:cubicBezTo>
                    <a:pt x="592" y="1390"/>
                    <a:pt x="612" y="1367"/>
                    <a:pt x="623" y="1380"/>
                  </a:cubicBezTo>
                  <a:cubicBezTo>
                    <a:pt x="634" y="1393"/>
                    <a:pt x="658" y="1399"/>
                    <a:pt x="671" y="1382"/>
                  </a:cubicBezTo>
                  <a:cubicBezTo>
                    <a:pt x="684" y="1366"/>
                    <a:pt x="682" y="1351"/>
                    <a:pt x="717" y="1349"/>
                  </a:cubicBezTo>
                  <a:cubicBezTo>
                    <a:pt x="752" y="1347"/>
                    <a:pt x="769" y="1321"/>
                    <a:pt x="786" y="1297"/>
                  </a:cubicBezTo>
                  <a:cubicBezTo>
                    <a:pt x="804" y="1273"/>
                    <a:pt x="808" y="1245"/>
                    <a:pt x="795" y="1236"/>
                  </a:cubicBezTo>
                  <a:cubicBezTo>
                    <a:pt x="782" y="1227"/>
                    <a:pt x="817" y="1186"/>
                    <a:pt x="802" y="1158"/>
                  </a:cubicBezTo>
                  <a:cubicBezTo>
                    <a:pt x="786" y="1130"/>
                    <a:pt x="826" y="1110"/>
                    <a:pt x="784" y="1082"/>
                  </a:cubicBezTo>
                  <a:cubicBezTo>
                    <a:pt x="743" y="1054"/>
                    <a:pt x="723" y="1021"/>
                    <a:pt x="752" y="1000"/>
                  </a:cubicBezTo>
                  <a:cubicBezTo>
                    <a:pt x="780" y="980"/>
                    <a:pt x="797" y="980"/>
                    <a:pt x="793" y="939"/>
                  </a:cubicBezTo>
                  <a:cubicBezTo>
                    <a:pt x="789" y="899"/>
                    <a:pt x="784" y="900"/>
                    <a:pt x="808" y="869"/>
                  </a:cubicBezTo>
                  <a:cubicBezTo>
                    <a:pt x="832" y="837"/>
                    <a:pt x="841" y="823"/>
                    <a:pt x="843" y="798"/>
                  </a:cubicBezTo>
                  <a:cubicBezTo>
                    <a:pt x="845" y="774"/>
                    <a:pt x="843" y="756"/>
                    <a:pt x="821" y="737"/>
                  </a:cubicBezTo>
                  <a:cubicBezTo>
                    <a:pt x="800" y="719"/>
                    <a:pt x="784" y="706"/>
                    <a:pt x="784" y="687"/>
                  </a:cubicBezTo>
                  <a:cubicBezTo>
                    <a:pt x="784" y="669"/>
                    <a:pt x="782" y="656"/>
                    <a:pt x="745" y="645"/>
                  </a:cubicBezTo>
                  <a:cubicBezTo>
                    <a:pt x="708" y="633"/>
                    <a:pt x="684" y="609"/>
                    <a:pt x="695" y="570"/>
                  </a:cubicBezTo>
                  <a:cubicBezTo>
                    <a:pt x="706" y="532"/>
                    <a:pt x="734" y="543"/>
                    <a:pt x="734" y="509"/>
                  </a:cubicBezTo>
                  <a:cubicBezTo>
                    <a:pt x="734" y="476"/>
                    <a:pt x="734" y="480"/>
                    <a:pt x="734" y="463"/>
                  </a:cubicBezTo>
                  <a:cubicBezTo>
                    <a:pt x="734" y="446"/>
                    <a:pt x="719" y="398"/>
                    <a:pt x="749" y="409"/>
                  </a:cubicBezTo>
                  <a:cubicBezTo>
                    <a:pt x="780" y="420"/>
                    <a:pt x="806" y="433"/>
                    <a:pt x="826" y="407"/>
                  </a:cubicBezTo>
                  <a:cubicBezTo>
                    <a:pt x="845" y="381"/>
                    <a:pt x="856" y="370"/>
                    <a:pt x="861" y="354"/>
                  </a:cubicBezTo>
                  <a:cubicBezTo>
                    <a:pt x="865" y="337"/>
                    <a:pt x="885" y="313"/>
                    <a:pt x="863" y="287"/>
                  </a:cubicBezTo>
                  <a:cubicBezTo>
                    <a:pt x="841" y="261"/>
                    <a:pt x="841" y="257"/>
                    <a:pt x="841" y="241"/>
                  </a:cubicBezTo>
                  <a:cubicBezTo>
                    <a:pt x="841" y="224"/>
                    <a:pt x="848" y="205"/>
                    <a:pt x="817" y="205"/>
                  </a:cubicBezTo>
                  <a:cubicBezTo>
                    <a:pt x="786" y="205"/>
                    <a:pt x="708" y="198"/>
                    <a:pt x="743" y="165"/>
                  </a:cubicBezTo>
                  <a:cubicBezTo>
                    <a:pt x="778" y="131"/>
                    <a:pt x="747" y="139"/>
                    <a:pt x="778" y="131"/>
                  </a:cubicBezTo>
                  <a:cubicBezTo>
                    <a:pt x="808" y="124"/>
                    <a:pt x="841" y="124"/>
                    <a:pt x="826" y="96"/>
                  </a:cubicBezTo>
                  <a:cubicBezTo>
                    <a:pt x="811" y="68"/>
                    <a:pt x="784" y="89"/>
                    <a:pt x="780" y="65"/>
                  </a:cubicBezTo>
                  <a:cubicBezTo>
                    <a:pt x="776" y="43"/>
                    <a:pt x="776" y="14"/>
                    <a:pt x="740" y="0"/>
                  </a:cubicBezTo>
                  <a:cubicBezTo>
                    <a:pt x="741" y="21"/>
                    <a:pt x="753" y="60"/>
                    <a:pt x="723" y="66"/>
                  </a:cubicBezTo>
                  <a:cubicBezTo>
                    <a:pt x="688" y="74"/>
                    <a:pt x="653" y="59"/>
                    <a:pt x="649" y="85"/>
                  </a:cubicBezTo>
                  <a:cubicBezTo>
                    <a:pt x="645" y="111"/>
                    <a:pt x="610" y="133"/>
                    <a:pt x="588" y="115"/>
                  </a:cubicBezTo>
                  <a:cubicBezTo>
                    <a:pt x="566" y="96"/>
                    <a:pt x="544" y="74"/>
                    <a:pt x="531" y="100"/>
                  </a:cubicBezTo>
                  <a:cubicBezTo>
                    <a:pt x="518" y="126"/>
                    <a:pt x="500" y="174"/>
                    <a:pt x="465" y="159"/>
                  </a:cubicBezTo>
                  <a:cubicBezTo>
                    <a:pt x="430" y="144"/>
                    <a:pt x="378" y="133"/>
                    <a:pt x="361" y="159"/>
                  </a:cubicBezTo>
                  <a:cubicBezTo>
                    <a:pt x="343" y="185"/>
                    <a:pt x="317" y="267"/>
                    <a:pt x="308" y="293"/>
                  </a:cubicBezTo>
                  <a:cubicBezTo>
                    <a:pt x="299" y="318"/>
                    <a:pt x="269" y="337"/>
                    <a:pt x="256" y="330"/>
                  </a:cubicBezTo>
                  <a:cubicBezTo>
                    <a:pt x="243" y="322"/>
                    <a:pt x="203" y="296"/>
                    <a:pt x="203" y="333"/>
                  </a:cubicBezTo>
                  <a:cubicBezTo>
                    <a:pt x="203" y="370"/>
                    <a:pt x="208" y="407"/>
                    <a:pt x="164" y="389"/>
                  </a:cubicBezTo>
                  <a:cubicBezTo>
                    <a:pt x="133" y="376"/>
                    <a:pt x="124" y="344"/>
                    <a:pt x="109" y="346"/>
                  </a:cubicBezTo>
                  <a:cubicBezTo>
                    <a:pt x="118" y="371"/>
                    <a:pt x="139" y="397"/>
                    <a:pt x="151" y="411"/>
                  </a:cubicBezTo>
                  <a:cubicBezTo>
                    <a:pt x="166" y="430"/>
                    <a:pt x="157" y="461"/>
                    <a:pt x="142" y="478"/>
                  </a:cubicBezTo>
                  <a:cubicBezTo>
                    <a:pt x="127" y="494"/>
                    <a:pt x="125" y="507"/>
                    <a:pt x="118" y="545"/>
                  </a:cubicBezTo>
                  <a:cubicBezTo>
                    <a:pt x="112" y="582"/>
                    <a:pt x="107" y="578"/>
                    <a:pt x="105" y="626"/>
                  </a:cubicBezTo>
                  <a:cubicBezTo>
                    <a:pt x="103" y="674"/>
                    <a:pt x="79" y="671"/>
                    <a:pt x="40" y="706"/>
                  </a:cubicBezTo>
                  <a:cubicBezTo>
                    <a:pt x="0" y="741"/>
                    <a:pt x="83" y="813"/>
                    <a:pt x="99" y="832"/>
                  </a:cubicBezTo>
                  <a:cubicBezTo>
                    <a:pt x="114" y="850"/>
                    <a:pt x="116" y="869"/>
                    <a:pt x="96" y="886"/>
                  </a:cubicBezTo>
                  <a:cubicBezTo>
                    <a:pt x="77" y="902"/>
                    <a:pt x="79" y="908"/>
                    <a:pt x="99" y="936"/>
                  </a:cubicBezTo>
                  <a:cubicBezTo>
                    <a:pt x="118" y="963"/>
                    <a:pt x="74" y="958"/>
                    <a:pt x="59" y="984"/>
                  </a:cubicBezTo>
                  <a:cubicBezTo>
                    <a:pt x="44" y="1010"/>
                    <a:pt x="29" y="1047"/>
                    <a:pt x="55" y="1073"/>
                  </a:cubicBezTo>
                  <a:cubicBezTo>
                    <a:pt x="81" y="1099"/>
                    <a:pt x="74" y="1164"/>
                    <a:pt x="74" y="1199"/>
                  </a:cubicBezTo>
                  <a:cubicBezTo>
                    <a:pt x="74" y="1234"/>
                    <a:pt x="90" y="1243"/>
                    <a:pt x="116" y="1303"/>
                  </a:cubicBezTo>
                  <a:cubicBezTo>
                    <a:pt x="142" y="1362"/>
                    <a:pt x="107" y="1386"/>
                    <a:pt x="92" y="1421"/>
                  </a:cubicBezTo>
                  <a:cubicBezTo>
                    <a:pt x="77" y="1456"/>
                    <a:pt x="61" y="1492"/>
                    <a:pt x="64" y="1547"/>
                  </a:cubicBezTo>
                  <a:cubicBezTo>
                    <a:pt x="65" y="1571"/>
                    <a:pt x="67" y="1590"/>
                    <a:pt x="72" y="1606"/>
                  </a:cubicBezTo>
                  <a:cubicBezTo>
                    <a:pt x="94" y="1608"/>
                    <a:pt x="123" y="1609"/>
                    <a:pt x="142" y="160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2" name="Freeform 26">
              <a:extLst>
                <a:ext uri="{FF2B5EF4-FFF2-40B4-BE49-F238E27FC236}">
                  <a16:creationId xmlns:a16="http://schemas.microsoft.com/office/drawing/2014/main" id="{0C5031B9-9DCB-0941-9268-3707D1EC95AB}"/>
                </a:ext>
              </a:extLst>
            </p:cNvPr>
            <p:cNvSpPr>
              <a:spLocks/>
            </p:cNvSpPr>
            <p:nvPr/>
          </p:nvSpPr>
          <p:spPr bwMode="auto">
            <a:xfrm>
              <a:off x="3730" y="2139"/>
              <a:ext cx="699" cy="563"/>
            </a:xfrm>
            <a:custGeom>
              <a:avLst/>
              <a:gdLst>
                <a:gd name="T0" fmla="*/ 1378 w 1510"/>
                <a:gd name="T1" fmla="*/ 1097 h 1217"/>
                <a:gd name="T2" fmla="*/ 1389 w 1510"/>
                <a:gd name="T3" fmla="*/ 986 h 1217"/>
                <a:gd name="T4" fmla="*/ 1344 w 1510"/>
                <a:gd name="T5" fmla="*/ 936 h 1217"/>
                <a:gd name="T6" fmla="*/ 1241 w 1510"/>
                <a:gd name="T7" fmla="*/ 927 h 1217"/>
                <a:gd name="T8" fmla="*/ 1175 w 1510"/>
                <a:gd name="T9" fmla="*/ 854 h 1217"/>
                <a:gd name="T10" fmla="*/ 1156 w 1510"/>
                <a:gd name="T11" fmla="*/ 808 h 1217"/>
                <a:gd name="T12" fmla="*/ 1217 w 1510"/>
                <a:gd name="T13" fmla="*/ 682 h 1217"/>
                <a:gd name="T14" fmla="*/ 1256 w 1510"/>
                <a:gd name="T15" fmla="*/ 610 h 1217"/>
                <a:gd name="T16" fmla="*/ 1315 w 1510"/>
                <a:gd name="T17" fmla="*/ 558 h 1217"/>
                <a:gd name="T18" fmla="*/ 1424 w 1510"/>
                <a:gd name="T19" fmla="*/ 615 h 1217"/>
                <a:gd name="T20" fmla="*/ 1490 w 1510"/>
                <a:gd name="T21" fmla="*/ 538 h 1217"/>
                <a:gd name="T22" fmla="*/ 1424 w 1510"/>
                <a:gd name="T23" fmla="*/ 465 h 1217"/>
                <a:gd name="T24" fmla="*/ 1330 w 1510"/>
                <a:gd name="T25" fmla="*/ 397 h 1217"/>
                <a:gd name="T26" fmla="*/ 1182 w 1510"/>
                <a:gd name="T27" fmla="*/ 397 h 1217"/>
                <a:gd name="T28" fmla="*/ 1053 w 1510"/>
                <a:gd name="T29" fmla="*/ 330 h 1217"/>
                <a:gd name="T30" fmla="*/ 1090 w 1510"/>
                <a:gd name="T31" fmla="*/ 239 h 1217"/>
                <a:gd name="T32" fmla="*/ 1230 w 1510"/>
                <a:gd name="T33" fmla="*/ 84 h 1217"/>
                <a:gd name="T34" fmla="*/ 1114 w 1510"/>
                <a:gd name="T35" fmla="*/ 102 h 1217"/>
                <a:gd name="T36" fmla="*/ 1036 w 1510"/>
                <a:gd name="T37" fmla="*/ 50 h 1217"/>
                <a:gd name="T38" fmla="*/ 950 w 1510"/>
                <a:gd name="T39" fmla="*/ 56 h 1217"/>
                <a:gd name="T40" fmla="*/ 811 w 1510"/>
                <a:gd name="T41" fmla="*/ 33 h 1217"/>
                <a:gd name="T42" fmla="*/ 730 w 1510"/>
                <a:gd name="T43" fmla="*/ 91 h 1217"/>
                <a:gd name="T44" fmla="*/ 714 w 1510"/>
                <a:gd name="T45" fmla="*/ 230 h 1217"/>
                <a:gd name="T46" fmla="*/ 599 w 1510"/>
                <a:gd name="T47" fmla="*/ 315 h 1217"/>
                <a:gd name="T48" fmla="*/ 500 w 1510"/>
                <a:gd name="T49" fmla="*/ 330 h 1217"/>
                <a:gd name="T50" fmla="*/ 396 w 1510"/>
                <a:gd name="T51" fmla="*/ 384 h 1217"/>
                <a:gd name="T52" fmla="*/ 297 w 1510"/>
                <a:gd name="T53" fmla="*/ 437 h 1217"/>
                <a:gd name="T54" fmla="*/ 138 w 1510"/>
                <a:gd name="T55" fmla="*/ 508 h 1217"/>
                <a:gd name="T56" fmla="*/ 0 w 1510"/>
                <a:gd name="T57" fmla="*/ 539 h 1217"/>
                <a:gd name="T58" fmla="*/ 88 w 1510"/>
                <a:gd name="T59" fmla="*/ 684 h 1217"/>
                <a:gd name="T60" fmla="*/ 189 w 1510"/>
                <a:gd name="T61" fmla="*/ 852 h 1217"/>
                <a:gd name="T62" fmla="*/ 377 w 1510"/>
                <a:gd name="T63" fmla="*/ 1009 h 1217"/>
                <a:gd name="T64" fmla="*/ 542 w 1510"/>
                <a:gd name="T65" fmla="*/ 1057 h 1217"/>
                <a:gd name="T66" fmla="*/ 710 w 1510"/>
                <a:gd name="T67" fmla="*/ 1024 h 1217"/>
                <a:gd name="T68" fmla="*/ 805 w 1510"/>
                <a:gd name="T69" fmla="*/ 1056 h 1217"/>
                <a:gd name="T70" fmla="*/ 889 w 1510"/>
                <a:gd name="T71" fmla="*/ 1047 h 1217"/>
                <a:gd name="T72" fmla="*/ 927 w 1510"/>
                <a:gd name="T73" fmla="*/ 1145 h 1217"/>
                <a:gd name="T74" fmla="*/ 1030 w 1510"/>
                <a:gd name="T75" fmla="*/ 1129 h 1217"/>
                <a:gd name="T76" fmla="*/ 1171 w 1510"/>
                <a:gd name="T77" fmla="*/ 1213 h 1217"/>
                <a:gd name="T78" fmla="*/ 1253 w 1510"/>
                <a:gd name="T79" fmla="*/ 1197 h 1217"/>
                <a:gd name="T80" fmla="*/ 1293 w 1510"/>
                <a:gd name="T81" fmla="*/ 1217 h 1217"/>
                <a:gd name="T82" fmla="*/ 1320 w 1510"/>
                <a:gd name="T83" fmla="*/ 1127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0" h="1217">
                  <a:moveTo>
                    <a:pt x="1320" y="1127"/>
                  </a:moveTo>
                  <a:cubicBezTo>
                    <a:pt x="1352" y="1118"/>
                    <a:pt x="1352" y="1105"/>
                    <a:pt x="1378" y="1097"/>
                  </a:cubicBezTo>
                  <a:cubicBezTo>
                    <a:pt x="1405" y="1090"/>
                    <a:pt x="1407" y="1092"/>
                    <a:pt x="1405" y="1062"/>
                  </a:cubicBezTo>
                  <a:cubicBezTo>
                    <a:pt x="1402" y="1032"/>
                    <a:pt x="1407" y="1012"/>
                    <a:pt x="1389" y="986"/>
                  </a:cubicBezTo>
                  <a:cubicBezTo>
                    <a:pt x="1372" y="960"/>
                    <a:pt x="1372" y="953"/>
                    <a:pt x="1372" y="942"/>
                  </a:cubicBezTo>
                  <a:cubicBezTo>
                    <a:pt x="1372" y="930"/>
                    <a:pt x="1376" y="892"/>
                    <a:pt x="1344" y="936"/>
                  </a:cubicBezTo>
                  <a:cubicBezTo>
                    <a:pt x="1311" y="980"/>
                    <a:pt x="1298" y="966"/>
                    <a:pt x="1285" y="955"/>
                  </a:cubicBezTo>
                  <a:cubicBezTo>
                    <a:pt x="1271" y="943"/>
                    <a:pt x="1261" y="921"/>
                    <a:pt x="1241" y="927"/>
                  </a:cubicBezTo>
                  <a:cubicBezTo>
                    <a:pt x="1221" y="932"/>
                    <a:pt x="1202" y="925"/>
                    <a:pt x="1202" y="905"/>
                  </a:cubicBezTo>
                  <a:cubicBezTo>
                    <a:pt x="1202" y="884"/>
                    <a:pt x="1212" y="860"/>
                    <a:pt x="1175" y="854"/>
                  </a:cubicBezTo>
                  <a:cubicBezTo>
                    <a:pt x="1138" y="849"/>
                    <a:pt x="1121" y="849"/>
                    <a:pt x="1119" y="823"/>
                  </a:cubicBezTo>
                  <a:cubicBezTo>
                    <a:pt x="1116" y="797"/>
                    <a:pt x="1132" y="806"/>
                    <a:pt x="1156" y="808"/>
                  </a:cubicBezTo>
                  <a:cubicBezTo>
                    <a:pt x="1180" y="810"/>
                    <a:pt x="1210" y="806"/>
                    <a:pt x="1215" y="775"/>
                  </a:cubicBezTo>
                  <a:cubicBezTo>
                    <a:pt x="1219" y="743"/>
                    <a:pt x="1182" y="684"/>
                    <a:pt x="1217" y="682"/>
                  </a:cubicBezTo>
                  <a:cubicBezTo>
                    <a:pt x="1252" y="680"/>
                    <a:pt x="1285" y="686"/>
                    <a:pt x="1267" y="662"/>
                  </a:cubicBezTo>
                  <a:cubicBezTo>
                    <a:pt x="1250" y="638"/>
                    <a:pt x="1271" y="630"/>
                    <a:pt x="1256" y="610"/>
                  </a:cubicBezTo>
                  <a:cubicBezTo>
                    <a:pt x="1241" y="589"/>
                    <a:pt x="1232" y="571"/>
                    <a:pt x="1252" y="565"/>
                  </a:cubicBezTo>
                  <a:cubicBezTo>
                    <a:pt x="1271" y="560"/>
                    <a:pt x="1291" y="536"/>
                    <a:pt x="1315" y="558"/>
                  </a:cubicBezTo>
                  <a:cubicBezTo>
                    <a:pt x="1339" y="580"/>
                    <a:pt x="1357" y="575"/>
                    <a:pt x="1361" y="593"/>
                  </a:cubicBezTo>
                  <a:cubicBezTo>
                    <a:pt x="1365" y="612"/>
                    <a:pt x="1411" y="625"/>
                    <a:pt x="1424" y="615"/>
                  </a:cubicBezTo>
                  <a:cubicBezTo>
                    <a:pt x="1437" y="606"/>
                    <a:pt x="1422" y="591"/>
                    <a:pt x="1453" y="580"/>
                  </a:cubicBezTo>
                  <a:cubicBezTo>
                    <a:pt x="1483" y="569"/>
                    <a:pt x="1510" y="558"/>
                    <a:pt x="1490" y="538"/>
                  </a:cubicBezTo>
                  <a:cubicBezTo>
                    <a:pt x="1470" y="517"/>
                    <a:pt x="1464" y="512"/>
                    <a:pt x="1464" y="495"/>
                  </a:cubicBezTo>
                  <a:cubicBezTo>
                    <a:pt x="1464" y="478"/>
                    <a:pt x="1457" y="465"/>
                    <a:pt x="1424" y="465"/>
                  </a:cubicBezTo>
                  <a:cubicBezTo>
                    <a:pt x="1392" y="465"/>
                    <a:pt x="1378" y="458"/>
                    <a:pt x="1368" y="443"/>
                  </a:cubicBezTo>
                  <a:cubicBezTo>
                    <a:pt x="1357" y="428"/>
                    <a:pt x="1363" y="393"/>
                    <a:pt x="1330" y="397"/>
                  </a:cubicBezTo>
                  <a:cubicBezTo>
                    <a:pt x="1298" y="400"/>
                    <a:pt x="1282" y="432"/>
                    <a:pt x="1243" y="423"/>
                  </a:cubicBezTo>
                  <a:cubicBezTo>
                    <a:pt x="1204" y="413"/>
                    <a:pt x="1191" y="412"/>
                    <a:pt x="1182" y="397"/>
                  </a:cubicBezTo>
                  <a:cubicBezTo>
                    <a:pt x="1173" y="382"/>
                    <a:pt x="1173" y="369"/>
                    <a:pt x="1136" y="356"/>
                  </a:cubicBezTo>
                  <a:cubicBezTo>
                    <a:pt x="1099" y="343"/>
                    <a:pt x="1079" y="345"/>
                    <a:pt x="1053" y="330"/>
                  </a:cubicBezTo>
                  <a:cubicBezTo>
                    <a:pt x="1027" y="315"/>
                    <a:pt x="1031" y="308"/>
                    <a:pt x="1046" y="284"/>
                  </a:cubicBezTo>
                  <a:cubicBezTo>
                    <a:pt x="1062" y="260"/>
                    <a:pt x="1057" y="258"/>
                    <a:pt x="1090" y="239"/>
                  </a:cubicBezTo>
                  <a:cubicBezTo>
                    <a:pt x="1123" y="221"/>
                    <a:pt x="1132" y="187"/>
                    <a:pt x="1154" y="167"/>
                  </a:cubicBezTo>
                  <a:cubicBezTo>
                    <a:pt x="1175" y="147"/>
                    <a:pt x="1206" y="98"/>
                    <a:pt x="1230" y="84"/>
                  </a:cubicBezTo>
                  <a:cubicBezTo>
                    <a:pt x="1254" y="69"/>
                    <a:pt x="1300" y="0"/>
                    <a:pt x="1202" y="80"/>
                  </a:cubicBezTo>
                  <a:cubicBezTo>
                    <a:pt x="1167" y="91"/>
                    <a:pt x="1101" y="156"/>
                    <a:pt x="1114" y="102"/>
                  </a:cubicBezTo>
                  <a:cubicBezTo>
                    <a:pt x="1127" y="48"/>
                    <a:pt x="1145" y="48"/>
                    <a:pt x="1110" y="48"/>
                  </a:cubicBezTo>
                  <a:cubicBezTo>
                    <a:pt x="1075" y="48"/>
                    <a:pt x="1075" y="4"/>
                    <a:pt x="1036" y="50"/>
                  </a:cubicBezTo>
                  <a:cubicBezTo>
                    <a:pt x="1027" y="69"/>
                    <a:pt x="1016" y="72"/>
                    <a:pt x="994" y="63"/>
                  </a:cubicBezTo>
                  <a:cubicBezTo>
                    <a:pt x="972" y="54"/>
                    <a:pt x="977" y="50"/>
                    <a:pt x="950" y="56"/>
                  </a:cubicBezTo>
                  <a:cubicBezTo>
                    <a:pt x="924" y="61"/>
                    <a:pt x="920" y="59"/>
                    <a:pt x="887" y="54"/>
                  </a:cubicBezTo>
                  <a:cubicBezTo>
                    <a:pt x="854" y="48"/>
                    <a:pt x="835" y="37"/>
                    <a:pt x="811" y="33"/>
                  </a:cubicBezTo>
                  <a:cubicBezTo>
                    <a:pt x="794" y="31"/>
                    <a:pt x="760" y="23"/>
                    <a:pt x="727" y="29"/>
                  </a:cubicBezTo>
                  <a:cubicBezTo>
                    <a:pt x="741" y="50"/>
                    <a:pt x="717" y="68"/>
                    <a:pt x="730" y="91"/>
                  </a:cubicBezTo>
                  <a:cubicBezTo>
                    <a:pt x="745" y="119"/>
                    <a:pt x="710" y="160"/>
                    <a:pt x="723" y="169"/>
                  </a:cubicBezTo>
                  <a:cubicBezTo>
                    <a:pt x="736" y="178"/>
                    <a:pt x="732" y="206"/>
                    <a:pt x="714" y="230"/>
                  </a:cubicBezTo>
                  <a:cubicBezTo>
                    <a:pt x="697" y="254"/>
                    <a:pt x="680" y="280"/>
                    <a:pt x="645" y="282"/>
                  </a:cubicBezTo>
                  <a:cubicBezTo>
                    <a:pt x="610" y="284"/>
                    <a:pt x="612" y="299"/>
                    <a:pt x="599" y="315"/>
                  </a:cubicBezTo>
                  <a:cubicBezTo>
                    <a:pt x="586" y="332"/>
                    <a:pt x="562" y="326"/>
                    <a:pt x="551" y="313"/>
                  </a:cubicBezTo>
                  <a:cubicBezTo>
                    <a:pt x="540" y="300"/>
                    <a:pt x="520" y="323"/>
                    <a:pt x="500" y="330"/>
                  </a:cubicBezTo>
                  <a:cubicBezTo>
                    <a:pt x="481" y="337"/>
                    <a:pt x="457" y="345"/>
                    <a:pt x="422" y="343"/>
                  </a:cubicBezTo>
                  <a:cubicBezTo>
                    <a:pt x="387" y="341"/>
                    <a:pt x="400" y="365"/>
                    <a:pt x="396" y="384"/>
                  </a:cubicBezTo>
                  <a:cubicBezTo>
                    <a:pt x="391" y="402"/>
                    <a:pt x="367" y="393"/>
                    <a:pt x="341" y="393"/>
                  </a:cubicBezTo>
                  <a:cubicBezTo>
                    <a:pt x="315" y="393"/>
                    <a:pt x="308" y="423"/>
                    <a:pt x="297" y="437"/>
                  </a:cubicBezTo>
                  <a:cubicBezTo>
                    <a:pt x="286" y="452"/>
                    <a:pt x="275" y="463"/>
                    <a:pt x="234" y="460"/>
                  </a:cubicBezTo>
                  <a:cubicBezTo>
                    <a:pt x="193" y="456"/>
                    <a:pt x="171" y="486"/>
                    <a:pt x="138" y="508"/>
                  </a:cubicBezTo>
                  <a:cubicBezTo>
                    <a:pt x="105" y="530"/>
                    <a:pt x="103" y="536"/>
                    <a:pt x="70" y="539"/>
                  </a:cubicBezTo>
                  <a:cubicBezTo>
                    <a:pt x="51" y="542"/>
                    <a:pt x="22" y="541"/>
                    <a:pt x="0" y="539"/>
                  </a:cubicBezTo>
                  <a:cubicBezTo>
                    <a:pt x="6" y="561"/>
                    <a:pt x="16" y="577"/>
                    <a:pt x="31" y="593"/>
                  </a:cubicBezTo>
                  <a:cubicBezTo>
                    <a:pt x="57" y="621"/>
                    <a:pt x="72" y="639"/>
                    <a:pt x="88" y="684"/>
                  </a:cubicBezTo>
                  <a:cubicBezTo>
                    <a:pt x="103" y="728"/>
                    <a:pt x="177" y="778"/>
                    <a:pt x="195" y="806"/>
                  </a:cubicBezTo>
                  <a:cubicBezTo>
                    <a:pt x="207" y="825"/>
                    <a:pt x="201" y="839"/>
                    <a:pt x="189" y="852"/>
                  </a:cubicBezTo>
                  <a:cubicBezTo>
                    <a:pt x="228" y="879"/>
                    <a:pt x="269" y="936"/>
                    <a:pt x="284" y="955"/>
                  </a:cubicBezTo>
                  <a:cubicBezTo>
                    <a:pt x="302" y="979"/>
                    <a:pt x="354" y="1007"/>
                    <a:pt x="377" y="1009"/>
                  </a:cubicBezTo>
                  <a:cubicBezTo>
                    <a:pt x="400" y="1011"/>
                    <a:pt x="403" y="1023"/>
                    <a:pt x="452" y="1039"/>
                  </a:cubicBezTo>
                  <a:cubicBezTo>
                    <a:pt x="502" y="1055"/>
                    <a:pt x="505" y="1053"/>
                    <a:pt x="542" y="1057"/>
                  </a:cubicBezTo>
                  <a:cubicBezTo>
                    <a:pt x="579" y="1062"/>
                    <a:pt x="626" y="1055"/>
                    <a:pt x="650" y="1044"/>
                  </a:cubicBezTo>
                  <a:cubicBezTo>
                    <a:pt x="674" y="1034"/>
                    <a:pt x="685" y="1027"/>
                    <a:pt x="710" y="1024"/>
                  </a:cubicBezTo>
                  <a:cubicBezTo>
                    <a:pt x="735" y="1021"/>
                    <a:pt x="747" y="1025"/>
                    <a:pt x="760" y="1033"/>
                  </a:cubicBezTo>
                  <a:cubicBezTo>
                    <a:pt x="773" y="1042"/>
                    <a:pt x="773" y="1062"/>
                    <a:pt x="805" y="1056"/>
                  </a:cubicBezTo>
                  <a:cubicBezTo>
                    <a:pt x="837" y="1049"/>
                    <a:pt x="834" y="1018"/>
                    <a:pt x="853" y="1008"/>
                  </a:cubicBezTo>
                  <a:cubicBezTo>
                    <a:pt x="873" y="998"/>
                    <a:pt x="885" y="1031"/>
                    <a:pt x="889" y="1047"/>
                  </a:cubicBezTo>
                  <a:cubicBezTo>
                    <a:pt x="894" y="1064"/>
                    <a:pt x="888" y="1072"/>
                    <a:pt x="885" y="1094"/>
                  </a:cubicBezTo>
                  <a:cubicBezTo>
                    <a:pt x="882" y="1115"/>
                    <a:pt x="910" y="1131"/>
                    <a:pt x="927" y="1145"/>
                  </a:cubicBezTo>
                  <a:cubicBezTo>
                    <a:pt x="945" y="1160"/>
                    <a:pt x="959" y="1159"/>
                    <a:pt x="983" y="1148"/>
                  </a:cubicBezTo>
                  <a:cubicBezTo>
                    <a:pt x="1007" y="1137"/>
                    <a:pt x="1004" y="1124"/>
                    <a:pt x="1030" y="1129"/>
                  </a:cubicBezTo>
                  <a:cubicBezTo>
                    <a:pt x="1056" y="1133"/>
                    <a:pt x="1092" y="1184"/>
                    <a:pt x="1107" y="1197"/>
                  </a:cubicBezTo>
                  <a:cubicBezTo>
                    <a:pt x="1121" y="1210"/>
                    <a:pt x="1154" y="1215"/>
                    <a:pt x="1171" y="1213"/>
                  </a:cubicBezTo>
                  <a:cubicBezTo>
                    <a:pt x="1188" y="1211"/>
                    <a:pt x="1200" y="1212"/>
                    <a:pt x="1218" y="1190"/>
                  </a:cubicBezTo>
                  <a:cubicBezTo>
                    <a:pt x="1235" y="1168"/>
                    <a:pt x="1246" y="1189"/>
                    <a:pt x="1253" y="1197"/>
                  </a:cubicBezTo>
                  <a:cubicBezTo>
                    <a:pt x="1259" y="1206"/>
                    <a:pt x="1266" y="1214"/>
                    <a:pt x="1280" y="1212"/>
                  </a:cubicBezTo>
                  <a:cubicBezTo>
                    <a:pt x="1284" y="1212"/>
                    <a:pt x="1289" y="1213"/>
                    <a:pt x="1293" y="1217"/>
                  </a:cubicBezTo>
                  <a:cubicBezTo>
                    <a:pt x="1297" y="1206"/>
                    <a:pt x="1301" y="1191"/>
                    <a:pt x="1302" y="1177"/>
                  </a:cubicBezTo>
                  <a:cubicBezTo>
                    <a:pt x="1304" y="1147"/>
                    <a:pt x="1287" y="1136"/>
                    <a:pt x="1320" y="1127"/>
                  </a:cubicBezTo>
                  <a:close/>
                </a:path>
              </a:pathLst>
            </a:custGeom>
            <a:solidFill>
              <a:schemeClr val="accent3"/>
            </a:solid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3" name="Freeform 27">
              <a:extLst>
                <a:ext uri="{FF2B5EF4-FFF2-40B4-BE49-F238E27FC236}">
                  <a16:creationId xmlns:a16="http://schemas.microsoft.com/office/drawing/2014/main" id="{AC698D04-E391-164B-9EB5-7E86D41299C4}"/>
                </a:ext>
              </a:extLst>
            </p:cNvPr>
            <p:cNvSpPr>
              <a:spLocks/>
            </p:cNvSpPr>
            <p:nvPr/>
          </p:nvSpPr>
          <p:spPr bwMode="auto">
            <a:xfrm>
              <a:off x="4247" y="2313"/>
              <a:ext cx="563" cy="589"/>
            </a:xfrm>
            <a:custGeom>
              <a:avLst/>
              <a:gdLst>
                <a:gd name="T0" fmla="*/ 240 w 1217"/>
                <a:gd name="T1" fmla="*/ 33 h 1271"/>
                <a:gd name="T2" fmla="*/ 308 w 1217"/>
                <a:gd name="T3" fmla="*/ 88 h 1271"/>
                <a:gd name="T4" fmla="*/ 374 w 1217"/>
                <a:gd name="T5" fmla="*/ 161 h 1271"/>
                <a:gd name="T6" fmla="*/ 308 w 1217"/>
                <a:gd name="T7" fmla="*/ 238 h 1271"/>
                <a:gd name="T8" fmla="*/ 199 w 1217"/>
                <a:gd name="T9" fmla="*/ 181 h 1271"/>
                <a:gd name="T10" fmla="*/ 140 w 1217"/>
                <a:gd name="T11" fmla="*/ 233 h 1271"/>
                <a:gd name="T12" fmla="*/ 101 w 1217"/>
                <a:gd name="T13" fmla="*/ 305 h 1271"/>
                <a:gd name="T14" fmla="*/ 40 w 1217"/>
                <a:gd name="T15" fmla="*/ 431 h 1271"/>
                <a:gd name="T16" fmla="*/ 59 w 1217"/>
                <a:gd name="T17" fmla="*/ 477 h 1271"/>
                <a:gd name="T18" fmla="*/ 125 w 1217"/>
                <a:gd name="T19" fmla="*/ 550 h 1271"/>
                <a:gd name="T20" fmla="*/ 228 w 1217"/>
                <a:gd name="T21" fmla="*/ 559 h 1271"/>
                <a:gd name="T22" fmla="*/ 273 w 1217"/>
                <a:gd name="T23" fmla="*/ 609 h 1271"/>
                <a:gd name="T24" fmla="*/ 262 w 1217"/>
                <a:gd name="T25" fmla="*/ 720 h 1271"/>
                <a:gd name="T26" fmla="*/ 186 w 1217"/>
                <a:gd name="T27" fmla="*/ 800 h 1271"/>
                <a:gd name="T28" fmla="*/ 207 w 1217"/>
                <a:gd name="T29" fmla="*/ 873 h 1271"/>
                <a:gd name="T30" fmla="*/ 280 w 1217"/>
                <a:gd name="T31" fmla="*/ 883 h 1271"/>
                <a:gd name="T32" fmla="*/ 321 w 1217"/>
                <a:gd name="T33" fmla="*/ 965 h 1271"/>
                <a:gd name="T34" fmla="*/ 389 w 1217"/>
                <a:gd name="T35" fmla="*/ 1135 h 1271"/>
                <a:gd name="T36" fmla="*/ 494 w 1217"/>
                <a:gd name="T37" fmla="*/ 1189 h 1271"/>
                <a:gd name="T38" fmla="*/ 597 w 1217"/>
                <a:gd name="T39" fmla="*/ 1161 h 1271"/>
                <a:gd name="T40" fmla="*/ 568 w 1217"/>
                <a:gd name="T41" fmla="*/ 1247 h 1271"/>
                <a:gd name="T42" fmla="*/ 688 w 1217"/>
                <a:gd name="T43" fmla="*/ 1165 h 1271"/>
                <a:gd name="T44" fmla="*/ 878 w 1217"/>
                <a:gd name="T45" fmla="*/ 1209 h 1271"/>
                <a:gd name="T46" fmla="*/ 942 w 1217"/>
                <a:gd name="T47" fmla="*/ 1241 h 1271"/>
                <a:gd name="T48" fmla="*/ 1009 w 1217"/>
                <a:gd name="T49" fmla="*/ 1181 h 1271"/>
                <a:gd name="T50" fmla="*/ 1070 w 1217"/>
                <a:gd name="T51" fmla="*/ 1079 h 1271"/>
                <a:gd name="T52" fmla="*/ 1065 w 1217"/>
                <a:gd name="T53" fmla="*/ 992 h 1271"/>
                <a:gd name="T54" fmla="*/ 1175 w 1217"/>
                <a:gd name="T55" fmla="*/ 947 h 1271"/>
                <a:gd name="T56" fmla="*/ 1199 w 1217"/>
                <a:gd name="T57" fmla="*/ 803 h 1271"/>
                <a:gd name="T58" fmla="*/ 1081 w 1217"/>
                <a:gd name="T59" fmla="*/ 744 h 1271"/>
                <a:gd name="T60" fmla="*/ 991 w 1217"/>
                <a:gd name="T61" fmla="*/ 717 h 1271"/>
                <a:gd name="T62" fmla="*/ 906 w 1217"/>
                <a:gd name="T63" fmla="*/ 643 h 1271"/>
                <a:gd name="T64" fmla="*/ 872 w 1217"/>
                <a:gd name="T65" fmla="*/ 562 h 1271"/>
                <a:gd name="T66" fmla="*/ 888 w 1217"/>
                <a:gd name="T67" fmla="*/ 455 h 1271"/>
                <a:gd name="T68" fmla="*/ 1011 w 1217"/>
                <a:gd name="T69" fmla="*/ 444 h 1271"/>
                <a:gd name="T70" fmla="*/ 955 w 1217"/>
                <a:gd name="T71" fmla="*/ 338 h 1271"/>
                <a:gd name="T72" fmla="*/ 898 w 1217"/>
                <a:gd name="T73" fmla="*/ 402 h 1271"/>
                <a:gd name="T74" fmla="*/ 767 w 1217"/>
                <a:gd name="T75" fmla="*/ 315 h 1271"/>
                <a:gd name="T76" fmla="*/ 726 w 1217"/>
                <a:gd name="T77" fmla="*/ 243 h 1271"/>
                <a:gd name="T78" fmla="*/ 682 w 1217"/>
                <a:gd name="T79" fmla="*/ 180 h 1271"/>
                <a:gd name="T80" fmla="*/ 605 w 1217"/>
                <a:gd name="T81" fmla="*/ 138 h 1271"/>
                <a:gd name="T82" fmla="*/ 498 w 1217"/>
                <a:gd name="T83" fmla="*/ 98 h 1271"/>
                <a:gd name="T84" fmla="*/ 420 w 1217"/>
                <a:gd name="T85" fmla="*/ 72 h 1271"/>
                <a:gd name="T86" fmla="*/ 289 w 1217"/>
                <a:gd name="T87" fmla="*/ 5 h 1271"/>
                <a:gd name="T88" fmla="*/ 256 w 1217"/>
                <a:gd name="T89" fmla="*/ 26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17" h="1271">
                  <a:moveTo>
                    <a:pt x="256" y="26"/>
                  </a:moveTo>
                  <a:cubicBezTo>
                    <a:pt x="252" y="28"/>
                    <a:pt x="246" y="31"/>
                    <a:pt x="240" y="33"/>
                  </a:cubicBezTo>
                  <a:cubicBezTo>
                    <a:pt x="245" y="44"/>
                    <a:pt x="246" y="58"/>
                    <a:pt x="252" y="66"/>
                  </a:cubicBezTo>
                  <a:cubicBezTo>
                    <a:pt x="262" y="81"/>
                    <a:pt x="276" y="88"/>
                    <a:pt x="308" y="88"/>
                  </a:cubicBezTo>
                  <a:cubicBezTo>
                    <a:pt x="341" y="88"/>
                    <a:pt x="348" y="101"/>
                    <a:pt x="348" y="118"/>
                  </a:cubicBezTo>
                  <a:cubicBezTo>
                    <a:pt x="348" y="135"/>
                    <a:pt x="354" y="140"/>
                    <a:pt x="374" y="161"/>
                  </a:cubicBezTo>
                  <a:cubicBezTo>
                    <a:pt x="394" y="181"/>
                    <a:pt x="367" y="192"/>
                    <a:pt x="337" y="203"/>
                  </a:cubicBezTo>
                  <a:cubicBezTo>
                    <a:pt x="306" y="214"/>
                    <a:pt x="321" y="229"/>
                    <a:pt x="308" y="238"/>
                  </a:cubicBezTo>
                  <a:cubicBezTo>
                    <a:pt x="295" y="248"/>
                    <a:pt x="249" y="235"/>
                    <a:pt x="245" y="216"/>
                  </a:cubicBezTo>
                  <a:cubicBezTo>
                    <a:pt x="241" y="198"/>
                    <a:pt x="223" y="203"/>
                    <a:pt x="199" y="181"/>
                  </a:cubicBezTo>
                  <a:cubicBezTo>
                    <a:pt x="175" y="159"/>
                    <a:pt x="155" y="183"/>
                    <a:pt x="136" y="188"/>
                  </a:cubicBezTo>
                  <a:cubicBezTo>
                    <a:pt x="116" y="194"/>
                    <a:pt x="125" y="212"/>
                    <a:pt x="140" y="233"/>
                  </a:cubicBezTo>
                  <a:cubicBezTo>
                    <a:pt x="155" y="253"/>
                    <a:pt x="134" y="261"/>
                    <a:pt x="151" y="285"/>
                  </a:cubicBezTo>
                  <a:cubicBezTo>
                    <a:pt x="169" y="309"/>
                    <a:pt x="136" y="303"/>
                    <a:pt x="101" y="305"/>
                  </a:cubicBezTo>
                  <a:cubicBezTo>
                    <a:pt x="66" y="307"/>
                    <a:pt x="103" y="366"/>
                    <a:pt x="99" y="398"/>
                  </a:cubicBezTo>
                  <a:cubicBezTo>
                    <a:pt x="94" y="429"/>
                    <a:pt x="64" y="433"/>
                    <a:pt x="40" y="431"/>
                  </a:cubicBezTo>
                  <a:cubicBezTo>
                    <a:pt x="16" y="429"/>
                    <a:pt x="0" y="420"/>
                    <a:pt x="3" y="446"/>
                  </a:cubicBezTo>
                  <a:cubicBezTo>
                    <a:pt x="5" y="472"/>
                    <a:pt x="22" y="472"/>
                    <a:pt x="59" y="477"/>
                  </a:cubicBezTo>
                  <a:cubicBezTo>
                    <a:pt x="96" y="483"/>
                    <a:pt x="86" y="507"/>
                    <a:pt x="86" y="528"/>
                  </a:cubicBezTo>
                  <a:cubicBezTo>
                    <a:pt x="86" y="548"/>
                    <a:pt x="105" y="555"/>
                    <a:pt x="125" y="550"/>
                  </a:cubicBezTo>
                  <a:cubicBezTo>
                    <a:pt x="145" y="544"/>
                    <a:pt x="155" y="566"/>
                    <a:pt x="169" y="578"/>
                  </a:cubicBezTo>
                  <a:cubicBezTo>
                    <a:pt x="182" y="589"/>
                    <a:pt x="195" y="603"/>
                    <a:pt x="228" y="559"/>
                  </a:cubicBezTo>
                  <a:cubicBezTo>
                    <a:pt x="260" y="515"/>
                    <a:pt x="256" y="553"/>
                    <a:pt x="256" y="565"/>
                  </a:cubicBezTo>
                  <a:cubicBezTo>
                    <a:pt x="256" y="576"/>
                    <a:pt x="256" y="583"/>
                    <a:pt x="273" y="609"/>
                  </a:cubicBezTo>
                  <a:cubicBezTo>
                    <a:pt x="291" y="635"/>
                    <a:pt x="286" y="655"/>
                    <a:pt x="289" y="685"/>
                  </a:cubicBezTo>
                  <a:cubicBezTo>
                    <a:pt x="291" y="715"/>
                    <a:pt x="289" y="713"/>
                    <a:pt x="262" y="720"/>
                  </a:cubicBezTo>
                  <a:cubicBezTo>
                    <a:pt x="236" y="728"/>
                    <a:pt x="236" y="741"/>
                    <a:pt x="204" y="750"/>
                  </a:cubicBezTo>
                  <a:cubicBezTo>
                    <a:pt x="171" y="759"/>
                    <a:pt x="188" y="770"/>
                    <a:pt x="186" y="800"/>
                  </a:cubicBezTo>
                  <a:cubicBezTo>
                    <a:pt x="185" y="814"/>
                    <a:pt x="181" y="829"/>
                    <a:pt x="177" y="840"/>
                  </a:cubicBezTo>
                  <a:cubicBezTo>
                    <a:pt x="187" y="847"/>
                    <a:pt x="196" y="861"/>
                    <a:pt x="207" y="873"/>
                  </a:cubicBezTo>
                  <a:cubicBezTo>
                    <a:pt x="222" y="890"/>
                    <a:pt x="230" y="883"/>
                    <a:pt x="246" y="877"/>
                  </a:cubicBezTo>
                  <a:cubicBezTo>
                    <a:pt x="262" y="870"/>
                    <a:pt x="254" y="871"/>
                    <a:pt x="280" y="883"/>
                  </a:cubicBezTo>
                  <a:cubicBezTo>
                    <a:pt x="306" y="895"/>
                    <a:pt x="293" y="883"/>
                    <a:pt x="328" y="906"/>
                  </a:cubicBezTo>
                  <a:cubicBezTo>
                    <a:pt x="363" y="928"/>
                    <a:pt x="345" y="943"/>
                    <a:pt x="321" y="965"/>
                  </a:cubicBezTo>
                  <a:cubicBezTo>
                    <a:pt x="297" y="987"/>
                    <a:pt x="343" y="1006"/>
                    <a:pt x="339" y="1050"/>
                  </a:cubicBezTo>
                  <a:cubicBezTo>
                    <a:pt x="335" y="1095"/>
                    <a:pt x="367" y="1106"/>
                    <a:pt x="389" y="1135"/>
                  </a:cubicBezTo>
                  <a:cubicBezTo>
                    <a:pt x="411" y="1165"/>
                    <a:pt x="404" y="1184"/>
                    <a:pt x="424" y="1206"/>
                  </a:cubicBezTo>
                  <a:cubicBezTo>
                    <a:pt x="444" y="1228"/>
                    <a:pt x="470" y="1200"/>
                    <a:pt x="494" y="1189"/>
                  </a:cubicBezTo>
                  <a:cubicBezTo>
                    <a:pt x="518" y="1178"/>
                    <a:pt x="529" y="1150"/>
                    <a:pt x="546" y="1134"/>
                  </a:cubicBezTo>
                  <a:cubicBezTo>
                    <a:pt x="564" y="1117"/>
                    <a:pt x="586" y="1143"/>
                    <a:pt x="597" y="1161"/>
                  </a:cubicBezTo>
                  <a:cubicBezTo>
                    <a:pt x="608" y="1180"/>
                    <a:pt x="588" y="1195"/>
                    <a:pt x="573" y="1206"/>
                  </a:cubicBezTo>
                  <a:cubicBezTo>
                    <a:pt x="557" y="1217"/>
                    <a:pt x="542" y="1222"/>
                    <a:pt x="568" y="1247"/>
                  </a:cubicBezTo>
                  <a:cubicBezTo>
                    <a:pt x="594" y="1271"/>
                    <a:pt x="612" y="1241"/>
                    <a:pt x="634" y="1219"/>
                  </a:cubicBezTo>
                  <a:cubicBezTo>
                    <a:pt x="656" y="1197"/>
                    <a:pt x="649" y="1193"/>
                    <a:pt x="688" y="1165"/>
                  </a:cubicBezTo>
                  <a:cubicBezTo>
                    <a:pt x="728" y="1137"/>
                    <a:pt x="739" y="1193"/>
                    <a:pt x="769" y="1211"/>
                  </a:cubicBezTo>
                  <a:cubicBezTo>
                    <a:pt x="800" y="1230"/>
                    <a:pt x="848" y="1217"/>
                    <a:pt x="878" y="1209"/>
                  </a:cubicBezTo>
                  <a:cubicBezTo>
                    <a:pt x="909" y="1202"/>
                    <a:pt x="905" y="1219"/>
                    <a:pt x="935" y="1235"/>
                  </a:cubicBezTo>
                  <a:cubicBezTo>
                    <a:pt x="939" y="1237"/>
                    <a:pt x="941" y="1239"/>
                    <a:pt x="942" y="1241"/>
                  </a:cubicBezTo>
                  <a:cubicBezTo>
                    <a:pt x="956" y="1238"/>
                    <a:pt x="969" y="1232"/>
                    <a:pt x="973" y="1222"/>
                  </a:cubicBezTo>
                  <a:cubicBezTo>
                    <a:pt x="983" y="1200"/>
                    <a:pt x="995" y="1192"/>
                    <a:pt x="1009" y="1181"/>
                  </a:cubicBezTo>
                  <a:cubicBezTo>
                    <a:pt x="1024" y="1170"/>
                    <a:pt x="1049" y="1159"/>
                    <a:pt x="1052" y="1136"/>
                  </a:cubicBezTo>
                  <a:cubicBezTo>
                    <a:pt x="1055" y="1114"/>
                    <a:pt x="1057" y="1093"/>
                    <a:pt x="1070" y="1079"/>
                  </a:cubicBezTo>
                  <a:cubicBezTo>
                    <a:pt x="1083" y="1065"/>
                    <a:pt x="1096" y="1056"/>
                    <a:pt x="1083" y="1040"/>
                  </a:cubicBezTo>
                  <a:cubicBezTo>
                    <a:pt x="1070" y="1025"/>
                    <a:pt x="1029" y="1000"/>
                    <a:pt x="1065" y="992"/>
                  </a:cubicBezTo>
                  <a:cubicBezTo>
                    <a:pt x="1101" y="983"/>
                    <a:pt x="1113" y="982"/>
                    <a:pt x="1132" y="975"/>
                  </a:cubicBezTo>
                  <a:cubicBezTo>
                    <a:pt x="1152" y="968"/>
                    <a:pt x="1190" y="967"/>
                    <a:pt x="1175" y="947"/>
                  </a:cubicBezTo>
                  <a:cubicBezTo>
                    <a:pt x="1160" y="928"/>
                    <a:pt x="1132" y="915"/>
                    <a:pt x="1157" y="894"/>
                  </a:cubicBezTo>
                  <a:cubicBezTo>
                    <a:pt x="1181" y="874"/>
                    <a:pt x="1217" y="833"/>
                    <a:pt x="1199" y="803"/>
                  </a:cubicBezTo>
                  <a:cubicBezTo>
                    <a:pt x="1181" y="772"/>
                    <a:pt x="1190" y="760"/>
                    <a:pt x="1162" y="758"/>
                  </a:cubicBezTo>
                  <a:cubicBezTo>
                    <a:pt x="1134" y="757"/>
                    <a:pt x="1118" y="715"/>
                    <a:pt x="1081" y="744"/>
                  </a:cubicBezTo>
                  <a:cubicBezTo>
                    <a:pt x="1045" y="774"/>
                    <a:pt x="1011" y="776"/>
                    <a:pt x="998" y="764"/>
                  </a:cubicBezTo>
                  <a:cubicBezTo>
                    <a:pt x="985" y="751"/>
                    <a:pt x="986" y="742"/>
                    <a:pt x="991" y="717"/>
                  </a:cubicBezTo>
                  <a:cubicBezTo>
                    <a:pt x="996" y="692"/>
                    <a:pt x="1011" y="683"/>
                    <a:pt x="978" y="671"/>
                  </a:cubicBezTo>
                  <a:cubicBezTo>
                    <a:pt x="946" y="658"/>
                    <a:pt x="926" y="661"/>
                    <a:pt x="906" y="643"/>
                  </a:cubicBezTo>
                  <a:cubicBezTo>
                    <a:pt x="887" y="625"/>
                    <a:pt x="872" y="628"/>
                    <a:pt x="869" y="608"/>
                  </a:cubicBezTo>
                  <a:cubicBezTo>
                    <a:pt x="865" y="589"/>
                    <a:pt x="842" y="579"/>
                    <a:pt x="872" y="562"/>
                  </a:cubicBezTo>
                  <a:cubicBezTo>
                    <a:pt x="901" y="546"/>
                    <a:pt x="919" y="536"/>
                    <a:pt x="919" y="508"/>
                  </a:cubicBezTo>
                  <a:cubicBezTo>
                    <a:pt x="919" y="480"/>
                    <a:pt x="891" y="466"/>
                    <a:pt x="888" y="455"/>
                  </a:cubicBezTo>
                  <a:cubicBezTo>
                    <a:pt x="885" y="444"/>
                    <a:pt x="916" y="411"/>
                    <a:pt x="942" y="429"/>
                  </a:cubicBezTo>
                  <a:cubicBezTo>
                    <a:pt x="968" y="447"/>
                    <a:pt x="991" y="455"/>
                    <a:pt x="1011" y="444"/>
                  </a:cubicBezTo>
                  <a:cubicBezTo>
                    <a:pt x="1031" y="433"/>
                    <a:pt x="1027" y="415"/>
                    <a:pt x="1013" y="389"/>
                  </a:cubicBezTo>
                  <a:cubicBezTo>
                    <a:pt x="998" y="362"/>
                    <a:pt x="980" y="338"/>
                    <a:pt x="955" y="338"/>
                  </a:cubicBezTo>
                  <a:cubicBezTo>
                    <a:pt x="931" y="338"/>
                    <a:pt x="911" y="344"/>
                    <a:pt x="913" y="366"/>
                  </a:cubicBezTo>
                  <a:cubicBezTo>
                    <a:pt x="914" y="389"/>
                    <a:pt x="918" y="400"/>
                    <a:pt x="898" y="402"/>
                  </a:cubicBezTo>
                  <a:cubicBezTo>
                    <a:pt x="878" y="405"/>
                    <a:pt x="833" y="425"/>
                    <a:pt x="810" y="402"/>
                  </a:cubicBezTo>
                  <a:cubicBezTo>
                    <a:pt x="787" y="380"/>
                    <a:pt x="790" y="315"/>
                    <a:pt x="767" y="315"/>
                  </a:cubicBezTo>
                  <a:cubicBezTo>
                    <a:pt x="744" y="315"/>
                    <a:pt x="701" y="315"/>
                    <a:pt x="705" y="297"/>
                  </a:cubicBezTo>
                  <a:cubicBezTo>
                    <a:pt x="708" y="279"/>
                    <a:pt x="700" y="259"/>
                    <a:pt x="726" y="243"/>
                  </a:cubicBezTo>
                  <a:cubicBezTo>
                    <a:pt x="752" y="226"/>
                    <a:pt x="749" y="208"/>
                    <a:pt x="731" y="191"/>
                  </a:cubicBezTo>
                  <a:cubicBezTo>
                    <a:pt x="713" y="174"/>
                    <a:pt x="695" y="162"/>
                    <a:pt x="682" y="180"/>
                  </a:cubicBezTo>
                  <a:cubicBezTo>
                    <a:pt x="669" y="198"/>
                    <a:pt x="657" y="208"/>
                    <a:pt x="644" y="187"/>
                  </a:cubicBezTo>
                  <a:cubicBezTo>
                    <a:pt x="631" y="166"/>
                    <a:pt x="624" y="154"/>
                    <a:pt x="605" y="138"/>
                  </a:cubicBezTo>
                  <a:cubicBezTo>
                    <a:pt x="585" y="123"/>
                    <a:pt x="585" y="116"/>
                    <a:pt x="541" y="117"/>
                  </a:cubicBezTo>
                  <a:cubicBezTo>
                    <a:pt x="497" y="119"/>
                    <a:pt x="503" y="111"/>
                    <a:pt x="498" y="98"/>
                  </a:cubicBezTo>
                  <a:cubicBezTo>
                    <a:pt x="493" y="86"/>
                    <a:pt x="492" y="80"/>
                    <a:pt x="474" y="81"/>
                  </a:cubicBezTo>
                  <a:cubicBezTo>
                    <a:pt x="456" y="83"/>
                    <a:pt x="436" y="90"/>
                    <a:pt x="420" y="72"/>
                  </a:cubicBezTo>
                  <a:cubicBezTo>
                    <a:pt x="403" y="54"/>
                    <a:pt x="371" y="47"/>
                    <a:pt x="346" y="34"/>
                  </a:cubicBezTo>
                  <a:cubicBezTo>
                    <a:pt x="321" y="22"/>
                    <a:pt x="292" y="19"/>
                    <a:pt x="289" y="5"/>
                  </a:cubicBezTo>
                  <a:cubicBezTo>
                    <a:pt x="288" y="4"/>
                    <a:pt x="288" y="2"/>
                    <a:pt x="288" y="0"/>
                  </a:cubicBezTo>
                  <a:cubicBezTo>
                    <a:pt x="273" y="7"/>
                    <a:pt x="264" y="22"/>
                    <a:pt x="256" y="2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4" name="Freeform 28">
              <a:extLst>
                <a:ext uri="{FF2B5EF4-FFF2-40B4-BE49-F238E27FC236}">
                  <a16:creationId xmlns:a16="http://schemas.microsoft.com/office/drawing/2014/main" id="{85DA1DAA-F491-784F-80B4-7823A64A41B2}"/>
                </a:ext>
              </a:extLst>
            </p:cNvPr>
            <p:cNvSpPr>
              <a:spLocks/>
            </p:cNvSpPr>
            <p:nvPr/>
          </p:nvSpPr>
          <p:spPr bwMode="auto">
            <a:xfrm>
              <a:off x="4378" y="2218"/>
              <a:ext cx="671" cy="469"/>
            </a:xfrm>
            <a:custGeom>
              <a:avLst/>
              <a:gdLst>
                <a:gd name="T0" fmla="*/ 963 w 1448"/>
                <a:gd name="T1" fmla="*/ 946 h 1013"/>
                <a:gd name="T2" fmla="*/ 1032 w 1448"/>
                <a:gd name="T3" fmla="*/ 991 h 1013"/>
                <a:gd name="T4" fmla="*/ 1119 w 1448"/>
                <a:gd name="T5" fmla="*/ 992 h 1013"/>
                <a:gd name="T6" fmla="*/ 1191 w 1448"/>
                <a:gd name="T7" fmla="*/ 977 h 1013"/>
                <a:gd name="T8" fmla="*/ 1232 w 1448"/>
                <a:gd name="T9" fmla="*/ 927 h 1013"/>
                <a:gd name="T10" fmla="*/ 1251 w 1448"/>
                <a:gd name="T11" fmla="*/ 843 h 1013"/>
                <a:gd name="T12" fmla="*/ 1246 w 1448"/>
                <a:gd name="T13" fmla="*/ 782 h 1013"/>
                <a:gd name="T14" fmla="*/ 1274 w 1448"/>
                <a:gd name="T15" fmla="*/ 742 h 1013"/>
                <a:gd name="T16" fmla="*/ 1440 w 1448"/>
                <a:gd name="T17" fmla="*/ 785 h 1013"/>
                <a:gd name="T18" fmla="*/ 1370 w 1448"/>
                <a:gd name="T19" fmla="*/ 656 h 1013"/>
                <a:gd name="T20" fmla="*/ 1221 w 1448"/>
                <a:gd name="T21" fmla="*/ 567 h 1013"/>
                <a:gd name="T22" fmla="*/ 1156 w 1448"/>
                <a:gd name="T23" fmla="*/ 474 h 1013"/>
                <a:gd name="T24" fmla="*/ 968 w 1448"/>
                <a:gd name="T25" fmla="*/ 266 h 1013"/>
                <a:gd name="T26" fmla="*/ 867 w 1448"/>
                <a:gd name="T27" fmla="*/ 148 h 1013"/>
                <a:gd name="T28" fmla="*/ 649 w 1448"/>
                <a:gd name="T29" fmla="*/ 52 h 1013"/>
                <a:gd name="T30" fmla="*/ 571 w 1448"/>
                <a:gd name="T31" fmla="*/ 29 h 1013"/>
                <a:gd name="T32" fmla="*/ 478 w 1448"/>
                <a:gd name="T33" fmla="*/ 133 h 1013"/>
                <a:gd name="T34" fmla="*/ 409 w 1448"/>
                <a:gd name="T35" fmla="*/ 191 h 1013"/>
                <a:gd name="T36" fmla="*/ 331 w 1448"/>
                <a:gd name="T37" fmla="*/ 176 h 1013"/>
                <a:gd name="T38" fmla="*/ 250 w 1448"/>
                <a:gd name="T39" fmla="*/ 211 h 1013"/>
                <a:gd name="T40" fmla="*/ 116 w 1448"/>
                <a:gd name="T41" fmla="*/ 134 h 1013"/>
                <a:gd name="T42" fmla="*/ 5 w 1448"/>
                <a:gd name="T43" fmla="*/ 151 h 1013"/>
                <a:gd name="T44" fmla="*/ 62 w 1448"/>
                <a:gd name="T45" fmla="*/ 240 h 1013"/>
                <a:gd name="T46" fmla="*/ 190 w 1448"/>
                <a:gd name="T47" fmla="*/ 287 h 1013"/>
                <a:gd name="T48" fmla="*/ 257 w 1448"/>
                <a:gd name="T49" fmla="*/ 323 h 1013"/>
                <a:gd name="T50" fmla="*/ 360 w 1448"/>
                <a:gd name="T51" fmla="*/ 393 h 1013"/>
                <a:gd name="T52" fmla="*/ 447 w 1448"/>
                <a:gd name="T53" fmla="*/ 397 h 1013"/>
                <a:gd name="T54" fmla="*/ 421 w 1448"/>
                <a:gd name="T55" fmla="*/ 503 h 1013"/>
                <a:gd name="T56" fmla="*/ 526 w 1448"/>
                <a:gd name="T57" fmla="*/ 608 h 1013"/>
                <a:gd name="T58" fmla="*/ 629 w 1448"/>
                <a:gd name="T59" fmla="*/ 572 h 1013"/>
                <a:gd name="T60" fmla="*/ 729 w 1448"/>
                <a:gd name="T61" fmla="*/ 595 h 1013"/>
                <a:gd name="T62" fmla="*/ 658 w 1448"/>
                <a:gd name="T63" fmla="*/ 635 h 1013"/>
                <a:gd name="T64" fmla="*/ 635 w 1448"/>
                <a:gd name="T65" fmla="*/ 714 h 1013"/>
                <a:gd name="T66" fmla="*/ 585 w 1448"/>
                <a:gd name="T67" fmla="*/ 814 h 1013"/>
                <a:gd name="T68" fmla="*/ 694 w 1448"/>
                <a:gd name="T69" fmla="*/ 877 h 1013"/>
                <a:gd name="T70" fmla="*/ 714 w 1448"/>
                <a:gd name="T71" fmla="*/ 970 h 1013"/>
                <a:gd name="T72" fmla="*/ 878 w 1448"/>
                <a:gd name="T73" fmla="*/ 964 h 1013"/>
                <a:gd name="T74" fmla="*/ 919 w 1448"/>
                <a:gd name="T75" fmla="*/ 963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8" h="1013">
                  <a:moveTo>
                    <a:pt x="919" y="963"/>
                  </a:moveTo>
                  <a:cubicBezTo>
                    <a:pt x="922" y="950"/>
                    <a:pt x="951" y="956"/>
                    <a:pt x="963" y="946"/>
                  </a:cubicBezTo>
                  <a:cubicBezTo>
                    <a:pt x="974" y="936"/>
                    <a:pt x="992" y="955"/>
                    <a:pt x="997" y="967"/>
                  </a:cubicBezTo>
                  <a:cubicBezTo>
                    <a:pt x="1002" y="980"/>
                    <a:pt x="1012" y="984"/>
                    <a:pt x="1032" y="991"/>
                  </a:cubicBezTo>
                  <a:cubicBezTo>
                    <a:pt x="1051" y="998"/>
                    <a:pt x="1051" y="1005"/>
                    <a:pt x="1073" y="996"/>
                  </a:cubicBezTo>
                  <a:cubicBezTo>
                    <a:pt x="1094" y="988"/>
                    <a:pt x="1102" y="971"/>
                    <a:pt x="1119" y="992"/>
                  </a:cubicBezTo>
                  <a:cubicBezTo>
                    <a:pt x="1135" y="1013"/>
                    <a:pt x="1140" y="1006"/>
                    <a:pt x="1160" y="1000"/>
                  </a:cubicBezTo>
                  <a:cubicBezTo>
                    <a:pt x="1179" y="995"/>
                    <a:pt x="1191" y="993"/>
                    <a:pt x="1191" y="977"/>
                  </a:cubicBezTo>
                  <a:cubicBezTo>
                    <a:pt x="1191" y="960"/>
                    <a:pt x="1196" y="960"/>
                    <a:pt x="1209" y="953"/>
                  </a:cubicBezTo>
                  <a:cubicBezTo>
                    <a:pt x="1222" y="946"/>
                    <a:pt x="1227" y="949"/>
                    <a:pt x="1232" y="927"/>
                  </a:cubicBezTo>
                  <a:cubicBezTo>
                    <a:pt x="1237" y="904"/>
                    <a:pt x="1255" y="910"/>
                    <a:pt x="1258" y="888"/>
                  </a:cubicBezTo>
                  <a:cubicBezTo>
                    <a:pt x="1261" y="866"/>
                    <a:pt x="1228" y="850"/>
                    <a:pt x="1251" y="843"/>
                  </a:cubicBezTo>
                  <a:cubicBezTo>
                    <a:pt x="1274" y="836"/>
                    <a:pt x="1294" y="838"/>
                    <a:pt x="1284" y="820"/>
                  </a:cubicBezTo>
                  <a:cubicBezTo>
                    <a:pt x="1274" y="802"/>
                    <a:pt x="1264" y="796"/>
                    <a:pt x="1246" y="782"/>
                  </a:cubicBezTo>
                  <a:cubicBezTo>
                    <a:pt x="1228" y="768"/>
                    <a:pt x="1223" y="749"/>
                    <a:pt x="1240" y="745"/>
                  </a:cubicBezTo>
                  <a:cubicBezTo>
                    <a:pt x="1252" y="741"/>
                    <a:pt x="1252" y="733"/>
                    <a:pt x="1274" y="742"/>
                  </a:cubicBezTo>
                  <a:cubicBezTo>
                    <a:pt x="1276" y="736"/>
                    <a:pt x="1285" y="734"/>
                    <a:pt x="1304" y="741"/>
                  </a:cubicBezTo>
                  <a:cubicBezTo>
                    <a:pt x="1365" y="763"/>
                    <a:pt x="1431" y="811"/>
                    <a:pt x="1440" y="785"/>
                  </a:cubicBezTo>
                  <a:cubicBezTo>
                    <a:pt x="1448" y="759"/>
                    <a:pt x="1413" y="730"/>
                    <a:pt x="1413" y="700"/>
                  </a:cubicBezTo>
                  <a:cubicBezTo>
                    <a:pt x="1413" y="670"/>
                    <a:pt x="1400" y="656"/>
                    <a:pt x="1370" y="656"/>
                  </a:cubicBezTo>
                  <a:cubicBezTo>
                    <a:pt x="1339" y="656"/>
                    <a:pt x="1304" y="659"/>
                    <a:pt x="1291" y="630"/>
                  </a:cubicBezTo>
                  <a:cubicBezTo>
                    <a:pt x="1278" y="600"/>
                    <a:pt x="1269" y="567"/>
                    <a:pt x="1221" y="567"/>
                  </a:cubicBezTo>
                  <a:cubicBezTo>
                    <a:pt x="1173" y="567"/>
                    <a:pt x="1147" y="552"/>
                    <a:pt x="1147" y="530"/>
                  </a:cubicBezTo>
                  <a:cubicBezTo>
                    <a:pt x="1147" y="507"/>
                    <a:pt x="1195" y="504"/>
                    <a:pt x="1156" y="474"/>
                  </a:cubicBezTo>
                  <a:cubicBezTo>
                    <a:pt x="1116" y="444"/>
                    <a:pt x="1042" y="374"/>
                    <a:pt x="1025" y="341"/>
                  </a:cubicBezTo>
                  <a:cubicBezTo>
                    <a:pt x="1007" y="307"/>
                    <a:pt x="1012" y="292"/>
                    <a:pt x="968" y="266"/>
                  </a:cubicBezTo>
                  <a:cubicBezTo>
                    <a:pt x="924" y="241"/>
                    <a:pt x="924" y="244"/>
                    <a:pt x="929" y="215"/>
                  </a:cubicBezTo>
                  <a:cubicBezTo>
                    <a:pt x="933" y="185"/>
                    <a:pt x="907" y="159"/>
                    <a:pt x="867" y="148"/>
                  </a:cubicBezTo>
                  <a:cubicBezTo>
                    <a:pt x="828" y="137"/>
                    <a:pt x="780" y="140"/>
                    <a:pt x="749" y="118"/>
                  </a:cubicBezTo>
                  <a:cubicBezTo>
                    <a:pt x="719" y="96"/>
                    <a:pt x="653" y="89"/>
                    <a:pt x="649" y="52"/>
                  </a:cubicBezTo>
                  <a:cubicBezTo>
                    <a:pt x="646" y="29"/>
                    <a:pt x="649" y="23"/>
                    <a:pt x="658" y="10"/>
                  </a:cubicBezTo>
                  <a:cubicBezTo>
                    <a:pt x="596" y="0"/>
                    <a:pt x="600" y="13"/>
                    <a:pt x="571" y="29"/>
                  </a:cubicBezTo>
                  <a:cubicBezTo>
                    <a:pt x="539" y="47"/>
                    <a:pt x="549" y="65"/>
                    <a:pt x="544" y="97"/>
                  </a:cubicBezTo>
                  <a:cubicBezTo>
                    <a:pt x="539" y="129"/>
                    <a:pt x="509" y="130"/>
                    <a:pt x="478" y="133"/>
                  </a:cubicBezTo>
                  <a:cubicBezTo>
                    <a:pt x="447" y="136"/>
                    <a:pt x="458" y="164"/>
                    <a:pt x="449" y="183"/>
                  </a:cubicBezTo>
                  <a:cubicBezTo>
                    <a:pt x="439" y="203"/>
                    <a:pt x="414" y="194"/>
                    <a:pt x="409" y="191"/>
                  </a:cubicBezTo>
                  <a:cubicBezTo>
                    <a:pt x="404" y="189"/>
                    <a:pt x="401" y="169"/>
                    <a:pt x="381" y="154"/>
                  </a:cubicBezTo>
                  <a:cubicBezTo>
                    <a:pt x="331" y="140"/>
                    <a:pt x="329" y="159"/>
                    <a:pt x="331" y="176"/>
                  </a:cubicBezTo>
                  <a:cubicBezTo>
                    <a:pt x="332" y="193"/>
                    <a:pt x="319" y="189"/>
                    <a:pt x="298" y="204"/>
                  </a:cubicBezTo>
                  <a:cubicBezTo>
                    <a:pt x="277" y="219"/>
                    <a:pt x="275" y="239"/>
                    <a:pt x="250" y="211"/>
                  </a:cubicBezTo>
                  <a:cubicBezTo>
                    <a:pt x="226" y="183"/>
                    <a:pt x="196" y="215"/>
                    <a:pt x="182" y="204"/>
                  </a:cubicBezTo>
                  <a:cubicBezTo>
                    <a:pt x="167" y="193"/>
                    <a:pt x="141" y="158"/>
                    <a:pt x="116" y="134"/>
                  </a:cubicBezTo>
                  <a:cubicBezTo>
                    <a:pt x="91" y="111"/>
                    <a:pt x="73" y="118"/>
                    <a:pt x="42" y="132"/>
                  </a:cubicBezTo>
                  <a:cubicBezTo>
                    <a:pt x="11" y="146"/>
                    <a:pt x="10" y="137"/>
                    <a:pt x="5" y="151"/>
                  </a:cubicBezTo>
                  <a:cubicBezTo>
                    <a:pt x="0" y="165"/>
                    <a:pt x="1" y="197"/>
                    <a:pt x="5" y="211"/>
                  </a:cubicBezTo>
                  <a:cubicBezTo>
                    <a:pt x="8" y="225"/>
                    <a:pt x="37" y="228"/>
                    <a:pt x="62" y="240"/>
                  </a:cubicBezTo>
                  <a:cubicBezTo>
                    <a:pt x="87" y="253"/>
                    <a:pt x="119" y="260"/>
                    <a:pt x="136" y="278"/>
                  </a:cubicBezTo>
                  <a:cubicBezTo>
                    <a:pt x="152" y="296"/>
                    <a:pt x="172" y="289"/>
                    <a:pt x="190" y="287"/>
                  </a:cubicBezTo>
                  <a:cubicBezTo>
                    <a:pt x="208" y="286"/>
                    <a:pt x="209" y="292"/>
                    <a:pt x="214" y="304"/>
                  </a:cubicBezTo>
                  <a:cubicBezTo>
                    <a:pt x="219" y="317"/>
                    <a:pt x="213" y="325"/>
                    <a:pt x="257" y="323"/>
                  </a:cubicBezTo>
                  <a:cubicBezTo>
                    <a:pt x="301" y="322"/>
                    <a:pt x="301" y="329"/>
                    <a:pt x="321" y="344"/>
                  </a:cubicBezTo>
                  <a:cubicBezTo>
                    <a:pt x="340" y="360"/>
                    <a:pt x="347" y="372"/>
                    <a:pt x="360" y="393"/>
                  </a:cubicBezTo>
                  <a:cubicBezTo>
                    <a:pt x="373" y="414"/>
                    <a:pt x="385" y="404"/>
                    <a:pt x="398" y="386"/>
                  </a:cubicBezTo>
                  <a:cubicBezTo>
                    <a:pt x="411" y="368"/>
                    <a:pt x="429" y="380"/>
                    <a:pt x="447" y="397"/>
                  </a:cubicBezTo>
                  <a:cubicBezTo>
                    <a:pt x="465" y="414"/>
                    <a:pt x="468" y="432"/>
                    <a:pt x="442" y="449"/>
                  </a:cubicBezTo>
                  <a:cubicBezTo>
                    <a:pt x="416" y="465"/>
                    <a:pt x="424" y="485"/>
                    <a:pt x="421" y="503"/>
                  </a:cubicBezTo>
                  <a:cubicBezTo>
                    <a:pt x="417" y="521"/>
                    <a:pt x="460" y="521"/>
                    <a:pt x="483" y="521"/>
                  </a:cubicBezTo>
                  <a:cubicBezTo>
                    <a:pt x="506" y="521"/>
                    <a:pt x="503" y="586"/>
                    <a:pt x="526" y="608"/>
                  </a:cubicBezTo>
                  <a:cubicBezTo>
                    <a:pt x="549" y="631"/>
                    <a:pt x="594" y="611"/>
                    <a:pt x="614" y="608"/>
                  </a:cubicBezTo>
                  <a:cubicBezTo>
                    <a:pt x="634" y="606"/>
                    <a:pt x="630" y="595"/>
                    <a:pt x="629" y="572"/>
                  </a:cubicBezTo>
                  <a:cubicBezTo>
                    <a:pt x="627" y="550"/>
                    <a:pt x="647" y="544"/>
                    <a:pt x="671" y="544"/>
                  </a:cubicBezTo>
                  <a:cubicBezTo>
                    <a:pt x="696" y="544"/>
                    <a:pt x="714" y="568"/>
                    <a:pt x="729" y="595"/>
                  </a:cubicBezTo>
                  <a:cubicBezTo>
                    <a:pt x="743" y="621"/>
                    <a:pt x="747" y="639"/>
                    <a:pt x="727" y="650"/>
                  </a:cubicBezTo>
                  <a:cubicBezTo>
                    <a:pt x="707" y="661"/>
                    <a:pt x="684" y="653"/>
                    <a:pt x="658" y="635"/>
                  </a:cubicBezTo>
                  <a:cubicBezTo>
                    <a:pt x="632" y="617"/>
                    <a:pt x="601" y="650"/>
                    <a:pt x="604" y="661"/>
                  </a:cubicBezTo>
                  <a:cubicBezTo>
                    <a:pt x="607" y="672"/>
                    <a:pt x="635" y="686"/>
                    <a:pt x="635" y="714"/>
                  </a:cubicBezTo>
                  <a:cubicBezTo>
                    <a:pt x="635" y="742"/>
                    <a:pt x="617" y="752"/>
                    <a:pt x="588" y="768"/>
                  </a:cubicBezTo>
                  <a:cubicBezTo>
                    <a:pt x="558" y="785"/>
                    <a:pt x="581" y="795"/>
                    <a:pt x="585" y="814"/>
                  </a:cubicBezTo>
                  <a:cubicBezTo>
                    <a:pt x="588" y="834"/>
                    <a:pt x="603" y="831"/>
                    <a:pt x="622" y="849"/>
                  </a:cubicBezTo>
                  <a:cubicBezTo>
                    <a:pt x="642" y="867"/>
                    <a:pt x="662" y="864"/>
                    <a:pt x="694" y="877"/>
                  </a:cubicBezTo>
                  <a:cubicBezTo>
                    <a:pt x="727" y="889"/>
                    <a:pt x="712" y="898"/>
                    <a:pt x="707" y="923"/>
                  </a:cubicBezTo>
                  <a:cubicBezTo>
                    <a:pt x="702" y="948"/>
                    <a:pt x="701" y="957"/>
                    <a:pt x="714" y="970"/>
                  </a:cubicBezTo>
                  <a:cubicBezTo>
                    <a:pt x="727" y="982"/>
                    <a:pt x="761" y="980"/>
                    <a:pt x="797" y="950"/>
                  </a:cubicBezTo>
                  <a:cubicBezTo>
                    <a:pt x="834" y="921"/>
                    <a:pt x="850" y="963"/>
                    <a:pt x="878" y="964"/>
                  </a:cubicBezTo>
                  <a:cubicBezTo>
                    <a:pt x="892" y="965"/>
                    <a:pt x="897" y="969"/>
                    <a:pt x="901" y="976"/>
                  </a:cubicBezTo>
                  <a:cubicBezTo>
                    <a:pt x="909" y="973"/>
                    <a:pt x="917" y="969"/>
                    <a:pt x="919" y="96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5" name="Freeform 29">
              <a:extLst>
                <a:ext uri="{FF2B5EF4-FFF2-40B4-BE49-F238E27FC236}">
                  <a16:creationId xmlns:a16="http://schemas.microsoft.com/office/drawing/2014/main" id="{2990CD1F-B3B7-9044-8719-9CF4E98244FE}"/>
                </a:ext>
              </a:extLst>
            </p:cNvPr>
            <p:cNvSpPr>
              <a:spLocks/>
            </p:cNvSpPr>
            <p:nvPr/>
          </p:nvSpPr>
          <p:spPr bwMode="auto">
            <a:xfrm>
              <a:off x="4661" y="2651"/>
              <a:ext cx="455" cy="451"/>
            </a:xfrm>
            <a:custGeom>
              <a:avLst/>
              <a:gdLst>
                <a:gd name="T0" fmla="*/ 913 w 983"/>
                <a:gd name="T1" fmla="*/ 416 h 972"/>
                <a:gd name="T2" fmla="*/ 965 w 983"/>
                <a:gd name="T3" fmla="*/ 379 h 972"/>
                <a:gd name="T4" fmla="*/ 926 w 983"/>
                <a:gd name="T5" fmla="*/ 298 h 972"/>
                <a:gd name="T6" fmla="*/ 948 w 983"/>
                <a:gd name="T7" fmla="*/ 227 h 972"/>
                <a:gd name="T8" fmla="*/ 830 w 983"/>
                <a:gd name="T9" fmla="*/ 205 h 972"/>
                <a:gd name="T10" fmla="*/ 707 w 983"/>
                <a:gd name="T11" fmla="*/ 179 h 972"/>
                <a:gd name="T12" fmla="*/ 607 w 983"/>
                <a:gd name="T13" fmla="*/ 253 h 972"/>
                <a:gd name="T14" fmla="*/ 572 w 983"/>
                <a:gd name="T15" fmla="*/ 216 h 972"/>
                <a:gd name="T16" fmla="*/ 559 w 983"/>
                <a:gd name="T17" fmla="*/ 168 h 972"/>
                <a:gd name="T18" fmla="*/ 668 w 983"/>
                <a:gd name="T19" fmla="*/ 164 h 972"/>
                <a:gd name="T20" fmla="*/ 706 w 983"/>
                <a:gd name="T21" fmla="*/ 85 h 972"/>
                <a:gd name="T22" fmla="*/ 677 w 983"/>
                <a:gd name="T23" fmla="*/ 63 h 972"/>
                <a:gd name="T24" fmla="*/ 620 w 983"/>
                <a:gd name="T25" fmla="*/ 31 h 972"/>
                <a:gd name="T26" fmla="*/ 601 w 983"/>
                <a:gd name="T27" fmla="*/ 16 h 972"/>
                <a:gd name="T28" fmla="*/ 599 w 983"/>
                <a:gd name="T29" fmla="*/ 17 h 972"/>
                <a:gd name="T30" fmla="*/ 581 w 983"/>
                <a:gd name="T31" fmla="*/ 41 h 972"/>
                <a:gd name="T32" fmla="*/ 550 w 983"/>
                <a:gd name="T33" fmla="*/ 64 h 972"/>
                <a:gd name="T34" fmla="*/ 509 w 983"/>
                <a:gd name="T35" fmla="*/ 56 h 972"/>
                <a:gd name="T36" fmla="*/ 463 w 983"/>
                <a:gd name="T37" fmla="*/ 60 h 972"/>
                <a:gd name="T38" fmla="*/ 422 w 983"/>
                <a:gd name="T39" fmla="*/ 55 h 972"/>
                <a:gd name="T40" fmla="*/ 387 w 983"/>
                <a:gd name="T41" fmla="*/ 31 h 972"/>
                <a:gd name="T42" fmla="*/ 353 w 983"/>
                <a:gd name="T43" fmla="*/ 10 h 972"/>
                <a:gd name="T44" fmla="*/ 309 w 983"/>
                <a:gd name="T45" fmla="*/ 27 h 972"/>
                <a:gd name="T46" fmla="*/ 291 w 983"/>
                <a:gd name="T47" fmla="*/ 40 h 972"/>
                <a:gd name="T48" fmla="*/ 305 w 983"/>
                <a:gd name="T49" fmla="*/ 73 h 972"/>
                <a:gd name="T50" fmla="*/ 263 w 983"/>
                <a:gd name="T51" fmla="*/ 164 h 972"/>
                <a:gd name="T52" fmla="*/ 281 w 983"/>
                <a:gd name="T53" fmla="*/ 217 h 972"/>
                <a:gd name="T54" fmla="*/ 238 w 983"/>
                <a:gd name="T55" fmla="*/ 245 h 972"/>
                <a:gd name="T56" fmla="*/ 171 w 983"/>
                <a:gd name="T57" fmla="*/ 262 h 972"/>
                <a:gd name="T58" fmla="*/ 189 w 983"/>
                <a:gd name="T59" fmla="*/ 310 h 972"/>
                <a:gd name="T60" fmla="*/ 176 w 983"/>
                <a:gd name="T61" fmla="*/ 349 h 972"/>
                <a:gd name="T62" fmla="*/ 158 w 983"/>
                <a:gd name="T63" fmla="*/ 406 h 972"/>
                <a:gd name="T64" fmla="*/ 115 w 983"/>
                <a:gd name="T65" fmla="*/ 451 h 972"/>
                <a:gd name="T66" fmla="*/ 79 w 983"/>
                <a:gd name="T67" fmla="*/ 492 h 972"/>
                <a:gd name="T68" fmla="*/ 48 w 983"/>
                <a:gd name="T69" fmla="*/ 511 h 972"/>
                <a:gd name="T70" fmla="*/ 6 w 983"/>
                <a:gd name="T71" fmla="*/ 580 h 972"/>
                <a:gd name="T72" fmla="*/ 91 w 983"/>
                <a:gd name="T73" fmla="*/ 635 h 972"/>
                <a:gd name="T74" fmla="*/ 157 w 983"/>
                <a:gd name="T75" fmla="*/ 733 h 972"/>
                <a:gd name="T76" fmla="*/ 156 w 983"/>
                <a:gd name="T77" fmla="*/ 780 h 972"/>
                <a:gd name="T78" fmla="*/ 192 w 983"/>
                <a:gd name="T79" fmla="*/ 777 h 972"/>
                <a:gd name="T80" fmla="*/ 246 w 983"/>
                <a:gd name="T81" fmla="*/ 782 h 972"/>
                <a:gd name="T82" fmla="*/ 251 w 983"/>
                <a:gd name="T83" fmla="*/ 848 h 972"/>
                <a:gd name="T84" fmla="*/ 294 w 983"/>
                <a:gd name="T85" fmla="*/ 905 h 972"/>
                <a:gd name="T86" fmla="*/ 330 w 983"/>
                <a:gd name="T87" fmla="*/ 954 h 972"/>
                <a:gd name="T88" fmla="*/ 397 w 983"/>
                <a:gd name="T89" fmla="*/ 959 h 972"/>
                <a:gd name="T90" fmla="*/ 438 w 983"/>
                <a:gd name="T91" fmla="*/ 923 h 972"/>
                <a:gd name="T92" fmla="*/ 486 w 983"/>
                <a:gd name="T93" fmla="*/ 914 h 972"/>
                <a:gd name="T94" fmla="*/ 533 w 983"/>
                <a:gd name="T95" fmla="*/ 962 h 972"/>
                <a:gd name="T96" fmla="*/ 590 w 983"/>
                <a:gd name="T97" fmla="*/ 950 h 972"/>
                <a:gd name="T98" fmla="*/ 666 w 983"/>
                <a:gd name="T99" fmla="*/ 937 h 972"/>
                <a:gd name="T100" fmla="*/ 713 w 983"/>
                <a:gd name="T101" fmla="*/ 971 h 972"/>
                <a:gd name="T102" fmla="*/ 720 w 983"/>
                <a:gd name="T103" fmla="*/ 972 h 972"/>
                <a:gd name="T104" fmla="*/ 747 w 983"/>
                <a:gd name="T105" fmla="*/ 906 h 972"/>
                <a:gd name="T106" fmla="*/ 768 w 983"/>
                <a:gd name="T107" fmla="*/ 791 h 972"/>
                <a:gd name="T108" fmla="*/ 812 w 983"/>
                <a:gd name="T109" fmla="*/ 706 h 972"/>
                <a:gd name="T110" fmla="*/ 851 w 983"/>
                <a:gd name="T111" fmla="*/ 665 h 972"/>
                <a:gd name="T112" fmla="*/ 900 w 983"/>
                <a:gd name="T113" fmla="*/ 680 h 972"/>
                <a:gd name="T114" fmla="*/ 948 w 983"/>
                <a:gd name="T115" fmla="*/ 635 h 972"/>
                <a:gd name="T116" fmla="*/ 913 w 983"/>
                <a:gd name="T117" fmla="*/ 535 h 972"/>
                <a:gd name="T118" fmla="*/ 900 w 983"/>
                <a:gd name="T119" fmla="*/ 472 h 972"/>
                <a:gd name="T120" fmla="*/ 913 w 983"/>
                <a:gd name="T121" fmla="*/ 416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3" h="972">
                  <a:moveTo>
                    <a:pt x="913" y="416"/>
                  </a:moveTo>
                  <a:cubicBezTo>
                    <a:pt x="948" y="416"/>
                    <a:pt x="983" y="413"/>
                    <a:pt x="965" y="379"/>
                  </a:cubicBezTo>
                  <a:cubicBezTo>
                    <a:pt x="948" y="346"/>
                    <a:pt x="908" y="331"/>
                    <a:pt x="926" y="298"/>
                  </a:cubicBezTo>
                  <a:cubicBezTo>
                    <a:pt x="943" y="265"/>
                    <a:pt x="983" y="246"/>
                    <a:pt x="948" y="227"/>
                  </a:cubicBezTo>
                  <a:cubicBezTo>
                    <a:pt x="913" y="209"/>
                    <a:pt x="856" y="242"/>
                    <a:pt x="830" y="205"/>
                  </a:cubicBezTo>
                  <a:cubicBezTo>
                    <a:pt x="803" y="168"/>
                    <a:pt x="725" y="153"/>
                    <a:pt x="707" y="179"/>
                  </a:cubicBezTo>
                  <a:cubicBezTo>
                    <a:pt x="690" y="205"/>
                    <a:pt x="624" y="279"/>
                    <a:pt x="607" y="253"/>
                  </a:cubicBezTo>
                  <a:cubicBezTo>
                    <a:pt x="589" y="227"/>
                    <a:pt x="598" y="216"/>
                    <a:pt x="572" y="216"/>
                  </a:cubicBezTo>
                  <a:cubicBezTo>
                    <a:pt x="546" y="216"/>
                    <a:pt x="519" y="157"/>
                    <a:pt x="559" y="168"/>
                  </a:cubicBezTo>
                  <a:cubicBezTo>
                    <a:pt x="598" y="179"/>
                    <a:pt x="655" y="194"/>
                    <a:pt x="668" y="164"/>
                  </a:cubicBezTo>
                  <a:cubicBezTo>
                    <a:pt x="679" y="140"/>
                    <a:pt x="687" y="106"/>
                    <a:pt x="706" y="85"/>
                  </a:cubicBezTo>
                  <a:cubicBezTo>
                    <a:pt x="697" y="76"/>
                    <a:pt x="690" y="66"/>
                    <a:pt x="677" y="63"/>
                  </a:cubicBezTo>
                  <a:cubicBezTo>
                    <a:pt x="656" y="59"/>
                    <a:pt x="658" y="46"/>
                    <a:pt x="620" y="31"/>
                  </a:cubicBezTo>
                  <a:cubicBezTo>
                    <a:pt x="610" y="27"/>
                    <a:pt x="604" y="22"/>
                    <a:pt x="601" y="16"/>
                  </a:cubicBezTo>
                  <a:cubicBezTo>
                    <a:pt x="600" y="16"/>
                    <a:pt x="600" y="17"/>
                    <a:pt x="599" y="17"/>
                  </a:cubicBezTo>
                  <a:cubicBezTo>
                    <a:pt x="586" y="24"/>
                    <a:pt x="581" y="24"/>
                    <a:pt x="581" y="41"/>
                  </a:cubicBezTo>
                  <a:cubicBezTo>
                    <a:pt x="581" y="57"/>
                    <a:pt x="569" y="59"/>
                    <a:pt x="550" y="64"/>
                  </a:cubicBezTo>
                  <a:cubicBezTo>
                    <a:pt x="530" y="70"/>
                    <a:pt x="525" y="77"/>
                    <a:pt x="509" y="56"/>
                  </a:cubicBezTo>
                  <a:cubicBezTo>
                    <a:pt x="492" y="35"/>
                    <a:pt x="484" y="52"/>
                    <a:pt x="463" y="60"/>
                  </a:cubicBezTo>
                  <a:cubicBezTo>
                    <a:pt x="441" y="69"/>
                    <a:pt x="441" y="62"/>
                    <a:pt x="422" y="55"/>
                  </a:cubicBezTo>
                  <a:cubicBezTo>
                    <a:pt x="402" y="48"/>
                    <a:pt x="392" y="44"/>
                    <a:pt x="387" y="31"/>
                  </a:cubicBezTo>
                  <a:cubicBezTo>
                    <a:pt x="382" y="19"/>
                    <a:pt x="364" y="0"/>
                    <a:pt x="353" y="10"/>
                  </a:cubicBezTo>
                  <a:cubicBezTo>
                    <a:pt x="341" y="20"/>
                    <a:pt x="312" y="14"/>
                    <a:pt x="309" y="27"/>
                  </a:cubicBezTo>
                  <a:cubicBezTo>
                    <a:pt x="307" y="33"/>
                    <a:pt x="299" y="37"/>
                    <a:pt x="291" y="40"/>
                  </a:cubicBezTo>
                  <a:cubicBezTo>
                    <a:pt x="294" y="48"/>
                    <a:pt x="297" y="58"/>
                    <a:pt x="305" y="73"/>
                  </a:cubicBezTo>
                  <a:cubicBezTo>
                    <a:pt x="323" y="103"/>
                    <a:pt x="287" y="144"/>
                    <a:pt x="263" y="164"/>
                  </a:cubicBezTo>
                  <a:cubicBezTo>
                    <a:pt x="238" y="185"/>
                    <a:pt x="266" y="198"/>
                    <a:pt x="281" y="217"/>
                  </a:cubicBezTo>
                  <a:cubicBezTo>
                    <a:pt x="296" y="237"/>
                    <a:pt x="258" y="238"/>
                    <a:pt x="238" y="245"/>
                  </a:cubicBezTo>
                  <a:cubicBezTo>
                    <a:pt x="219" y="252"/>
                    <a:pt x="207" y="253"/>
                    <a:pt x="171" y="262"/>
                  </a:cubicBezTo>
                  <a:cubicBezTo>
                    <a:pt x="135" y="270"/>
                    <a:pt x="176" y="295"/>
                    <a:pt x="189" y="310"/>
                  </a:cubicBezTo>
                  <a:cubicBezTo>
                    <a:pt x="202" y="326"/>
                    <a:pt x="189" y="335"/>
                    <a:pt x="176" y="349"/>
                  </a:cubicBezTo>
                  <a:cubicBezTo>
                    <a:pt x="163" y="363"/>
                    <a:pt x="161" y="384"/>
                    <a:pt x="158" y="406"/>
                  </a:cubicBezTo>
                  <a:cubicBezTo>
                    <a:pt x="155" y="429"/>
                    <a:pt x="130" y="440"/>
                    <a:pt x="115" y="451"/>
                  </a:cubicBezTo>
                  <a:cubicBezTo>
                    <a:pt x="101" y="462"/>
                    <a:pt x="89" y="470"/>
                    <a:pt x="79" y="492"/>
                  </a:cubicBezTo>
                  <a:cubicBezTo>
                    <a:pt x="75" y="502"/>
                    <a:pt x="62" y="508"/>
                    <a:pt x="48" y="511"/>
                  </a:cubicBezTo>
                  <a:cubicBezTo>
                    <a:pt x="59" y="529"/>
                    <a:pt x="12" y="558"/>
                    <a:pt x="6" y="580"/>
                  </a:cubicBezTo>
                  <a:cubicBezTo>
                    <a:pt x="0" y="604"/>
                    <a:pt x="43" y="613"/>
                    <a:pt x="91" y="635"/>
                  </a:cubicBezTo>
                  <a:cubicBezTo>
                    <a:pt x="139" y="657"/>
                    <a:pt x="131" y="700"/>
                    <a:pt x="157" y="733"/>
                  </a:cubicBezTo>
                  <a:cubicBezTo>
                    <a:pt x="177" y="759"/>
                    <a:pt x="164" y="769"/>
                    <a:pt x="156" y="780"/>
                  </a:cubicBezTo>
                  <a:cubicBezTo>
                    <a:pt x="169" y="782"/>
                    <a:pt x="184" y="782"/>
                    <a:pt x="192" y="777"/>
                  </a:cubicBezTo>
                  <a:cubicBezTo>
                    <a:pt x="210" y="768"/>
                    <a:pt x="248" y="747"/>
                    <a:pt x="246" y="782"/>
                  </a:cubicBezTo>
                  <a:cubicBezTo>
                    <a:pt x="245" y="816"/>
                    <a:pt x="232" y="833"/>
                    <a:pt x="251" y="848"/>
                  </a:cubicBezTo>
                  <a:cubicBezTo>
                    <a:pt x="271" y="864"/>
                    <a:pt x="289" y="884"/>
                    <a:pt x="294" y="905"/>
                  </a:cubicBezTo>
                  <a:cubicBezTo>
                    <a:pt x="299" y="926"/>
                    <a:pt x="309" y="944"/>
                    <a:pt x="330" y="954"/>
                  </a:cubicBezTo>
                  <a:cubicBezTo>
                    <a:pt x="351" y="964"/>
                    <a:pt x="381" y="972"/>
                    <a:pt x="397" y="959"/>
                  </a:cubicBezTo>
                  <a:cubicBezTo>
                    <a:pt x="414" y="947"/>
                    <a:pt x="428" y="943"/>
                    <a:pt x="438" y="923"/>
                  </a:cubicBezTo>
                  <a:cubicBezTo>
                    <a:pt x="448" y="904"/>
                    <a:pt x="464" y="879"/>
                    <a:pt x="486" y="914"/>
                  </a:cubicBezTo>
                  <a:cubicBezTo>
                    <a:pt x="507" y="948"/>
                    <a:pt x="502" y="958"/>
                    <a:pt x="533" y="962"/>
                  </a:cubicBezTo>
                  <a:cubicBezTo>
                    <a:pt x="564" y="966"/>
                    <a:pt x="564" y="961"/>
                    <a:pt x="590" y="950"/>
                  </a:cubicBezTo>
                  <a:cubicBezTo>
                    <a:pt x="617" y="939"/>
                    <a:pt x="656" y="915"/>
                    <a:pt x="666" y="937"/>
                  </a:cubicBezTo>
                  <a:cubicBezTo>
                    <a:pt x="676" y="959"/>
                    <a:pt x="694" y="968"/>
                    <a:pt x="713" y="971"/>
                  </a:cubicBezTo>
                  <a:cubicBezTo>
                    <a:pt x="716" y="971"/>
                    <a:pt x="718" y="971"/>
                    <a:pt x="720" y="972"/>
                  </a:cubicBezTo>
                  <a:cubicBezTo>
                    <a:pt x="732" y="956"/>
                    <a:pt x="744" y="937"/>
                    <a:pt x="747" y="906"/>
                  </a:cubicBezTo>
                  <a:cubicBezTo>
                    <a:pt x="751" y="850"/>
                    <a:pt x="747" y="813"/>
                    <a:pt x="768" y="791"/>
                  </a:cubicBezTo>
                  <a:cubicBezTo>
                    <a:pt x="790" y="769"/>
                    <a:pt x="808" y="728"/>
                    <a:pt x="812" y="706"/>
                  </a:cubicBezTo>
                  <a:cubicBezTo>
                    <a:pt x="817" y="683"/>
                    <a:pt x="825" y="639"/>
                    <a:pt x="851" y="665"/>
                  </a:cubicBezTo>
                  <a:cubicBezTo>
                    <a:pt x="878" y="691"/>
                    <a:pt x="878" y="702"/>
                    <a:pt x="900" y="680"/>
                  </a:cubicBezTo>
                  <a:cubicBezTo>
                    <a:pt x="921" y="657"/>
                    <a:pt x="974" y="683"/>
                    <a:pt x="948" y="635"/>
                  </a:cubicBezTo>
                  <a:cubicBezTo>
                    <a:pt x="921" y="587"/>
                    <a:pt x="882" y="565"/>
                    <a:pt x="913" y="535"/>
                  </a:cubicBezTo>
                  <a:cubicBezTo>
                    <a:pt x="943" y="505"/>
                    <a:pt x="921" y="498"/>
                    <a:pt x="900" y="472"/>
                  </a:cubicBezTo>
                  <a:cubicBezTo>
                    <a:pt x="878" y="446"/>
                    <a:pt x="878" y="416"/>
                    <a:pt x="913" y="41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6" name="Freeform 30">
              <a:extLst>
                <a:ext uri="{FF2B5EF4-FFF2-40B4-BE49-F238E27FC236}">
                  <a16:creationId xmlns:a16="http://schemas.microsoft.com/office/drawing/2014/main" id="{B21B082C-8CF6-854C-9FE7-58F87DCF9176}"/>
                </a:ext>
              </a:extLst>
            </p:cNvPr>
            <p:cNvSpPr>
              <a:spLocks/>
            </p:cNvSpPr>
            <p:nvPr/>
          </p:nvSpPr>
          <p:spPr bwMode="auto">
            <a:xfrm>
              <a:off x="4939" y="2557"/>
              <a:ext cx="128" cy="134"/>
            </a:xfrm>
            <a:custGeom>
              <a:avLst/>
              <a:gdLst>
                <a:gd name="T0" fmla="*/ 19 w 277"/>
                <a:gd name="T1" fmla="*/ 234 h 288"/>
                <a:gd name="T2" fmla="*/ 76 w 277"/>
                <a:gd name="T3" fmla="*/ 266 h 288"/>
                <a:gd name="T4" fmla="*/ 105 w 277"/>
                <a:gd name="T5" fmla="*/ 288 h 288"/>
                <a:gd name="T6" fmla="*/ 119 w 277"/>
                <a:gd name="T7" fmla="*/ 275 h 288"/>
                <a:gd name="T8" fmla="*/ 264 w 277"/>
                <a:gd name="T9" fmla="*/ 197 h 288"/>
                <a:gd name="T10" fmla="*/ 207 w 277"/>
                <a:gd name="T11" fmla="*/ 112 h 288"/>
                <a:gd name="T12" fmla="*/ 102 w 277"/>
                <a:gd name="T13" fmla="*/ 64 h 288"/>
                <a:gd name="T14" fmla="*/ 63 w 277"/>
                <a:gd name="T15" fmla="*/ 9 h 288"/>
                <a:gd name="T16" fmla="*/ 29 w 277"/>
                <a:gd name="T17" fmla="*/ 12 h 288"/>
                <a:gd name="T18" fmla="*/ 35 w 277"/>
                <a:gd name="T19" fmla="*/ 49 h 288"/>
                <a:gd name="T20" fmla="*/ 73 w 277"/>
                <a:gd name="T21" fmla="*/ 87 h 288"/>
                <a:gd name="T22" fmla="*/ 40 w 277"/>
                <a:gd name="T23" fmla="*/ 110 h 288"/>
                <a:gd name="T24" fmla="*/ 47 w 277"/>
                <a:gd name="T25" fmla="*/ 155 h 288"/>
                <a:gd name="T26" fmla="*/ 21 w 277"/>
                <a:gd name="T27" fmla="*/ 194 h 288"/>
                <a:gd name="T28" fmla="*/ 0 w 277"/>
                <a:gd name="T29" fmla="*/ 219 h 288"/>
                <a:gd name="T30" fmla="*/ 19 w 277"/>
                <a:gd name="T31" fmla="*/ 23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7" h="288">
                  <a:moveTo>
                    <a:pt x="19" y="234"/>
                  </a:moveTo>
                  <a:cubicBezTo>
                    <a:pt x="57" y="249"/>
                    <a:pt x="55" y="262"/>
                    <a:pt x="76" y="266"/>
                  </a:cubicBezTo>
                  <a:cubicBezTo>
                    <a:pt x="89" y="269"/>
                    <a:pt x="96" y="279"/>
                    <a:pt x="105" y="288"/>
                  </a:cubicBezTo>
                  <a:cubicBezTo>
                    <a:pt x="109" y="283"/>
                    <a:pt x="114" y="278"/>
                    <a:pt x="119" y="275"/>
                  </a:cubicBezTo>
                  <a:cubicBezTo>
                    <a:pt x="150" y="256"/>
                    <a:pt x="277" y="227"/>
                    <a:pt x="264" y="197"/>
                  </a:cubicBezTo>
                  <a:cubicBezTo>
                    <a:pt x="250" y="167"/>
                    <a:pt x="233" y="130"/>
                    <a:pt x="207" y="112"/>
                  </a:cubicBezTo>
                  <a:cubicBezTo>
                    <a:pt x="181" y="93"/>
                    <a:pt x="128" y="75"/>
                    <a:pt x="102" y="64"/>
                  </a:cubicBezTo>
                  <a:cubicBezTo>
                    <a:pt x="84" y="56"/>
                    <a:pt x="58" y="22"/>
                    <a:pt x="63" y="9"/>
                  </a:cubicBezTo>
                  <a:cubicBezTo>
                    <a:pt x="41" y="0"/>
                    <a:pt x="41" y="8"/>
                    <a:pt x="29" y="12"/>
                  </a:cubicBezTo>
                  <a:cubicBezTo>
                    <a:pt x="12" y="16"/>
                    <a:pt x="17" y="35"/>
                    <a:pt x="35" y="49"/>
                  </a:cubicBezTo>
                  <a:cubicBezTo>
                    <a:pt x="53" y="63"/>
                    <a:pt x="63" y="69"/>
                    <a:pt x="73" y="87"/>
                  </a:cubicBezTo>
                  <a:cubicBezTo>
                    <a:pt x="83" y="105"/>
                    <a:pt x="63" y="103"/>
                    <a:pt x="40" y="110"/>
                  </a:cubicBezTo>
                  <a:cubicBezTo>
                    <a:pt x="17" y="117"/>
                    <a:pt x="50" y="133"/>
                    <a:pt x="47" y="155"/>
                  </a:cubicBezTo>
                  <a:cubicBezTo>
                    <a:pt x="44" y="177"/>
                    <a:pt x="26" y="171"/>
                    <a:pt x="21" y="194"/>
                  </a:cubicBezTo>
                  <a:cubicBezTo>
                    <a:pt x="16" y="214"/>
                    <a:pt x="11" y="214"/>
                    <a:pt x="0" y="219"/>
                  </a:cubicBezTo>
                  <a:cubicBezTo>
                    <a:pt x="3" y="225"/>
                    <a:pt x="9" y="230"/>
                    <a:pt x="19" y="234"/>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7" name="Freeform 31">
              <a:extLst>
                <a:ext uri="{FF2B5EF4-FFF2-40B4-BE49-F238E27FC236}">
                  <a16:creationId xmlns:a16="http://schemas.microsoft.com/office/drawing/2014/main" id="{4F7107C4-F281-354E-A0BC-75B048BF9004}"/>
                </a:ext>
              </a:extLst>
            </p:cNvPr>
            <p:cNvSpPr>
              <a:spLocks/>
            </p:cNvSpPr>
            <p:nvPr/>
          </p:nvSpPr>
          <p:spPr bwMode="auto">
            <a:xfrm>
              <a:off x="4205" y="1864"/>
              <a:ext cx="781" cy="475"/>
            </a:xfrm>
            <a:custGeom>
              <a:avLst/>
              <a:gdLst>
                <a:gd name="T0" fmla="*/ 1555 w 1686"/>
                <a:gd name="T1" fmla="*/ 63 h 1025"/>
                <a:gd name="T2" fmla="*/ 1393 w 1686"/>
                <a:gd name="T3" fmla="*/ 100 h 1025"/>
                <a:gd name="T4" fmla="*/ 1262 w 1686"/>
                <a:gd name="T5" fmla="*/ 48 h 1025"/>
                <a:gd name="T6" fmla="*/ 1109 w 1686"/>
                <a:gd name="T7" fmla="*/ 119 h 1025"/>
                <a:gd name="T8" fmla="*/ 987 w 1686"/>
                <a:gd name="T9" fmla="*/ 260 h 1025"/>
                <a:gd name="T10" fmla="*/ 847 w 1686"/>
                <a:gd name="T11" fmla="*/ 185 h 1025"/>
                <a:gd name="T12" fmla="*/ 782 w 1686"/>
                <a:gd name="T13" fmla="*/ 41 h 1025"/>
                <a:gd name="T14" fmla="*/ 548 w 1686"/>
                <a:gd name="T15" fmla="*/ 35 h 1025"/>
                <a:gd name="T16" fmla="*/ 469 w 1686"/>
                <a:gd name="T17" fmla="*/ 144 h 1025"/>
                <a:gd name="T18" fmla="*/ 296 w 1686"/>
                <a:gd name="T19" fmla="*/ 238 h 1025"/>
                <a:gd name="T20" fmla="*/ 197 w 1686"/>
                <a:gd name="T21" fmla="*/ 313 h 1025"/>
                <a:gd name="T22" fmla="*/ 102 w 1686"/>
                <a:gd name="T23" fmla="*/ 469 h 1025"/>
                <a:gd name="T24" fmla="*/ 99 w 1686"/>
                <a:gd name="T25" fmla="*/ 600 h 1025"/>
                <a:gd name="T26" fmla="*/ 87 w 1686"/>
                <a:gd name="T27" fmla="*/ 695 h 1025"/>
                <a:gd name="T28" fmla="*/ 203 w 1686"/>
                <a:gd name="T29" fmla="*/ 677 h 1025"/>
                <a:gd name="T30" fmla="*/ 63 w 1686"/>
                <a:gd name="T31" fmla="*/ 832 h 1025"/>
                <a:gd name="T32" fmla="*/ 26 w 1686"/>
                <a:gd name="T33" fmla="*/ 923 h 1025"/>
                <a:gd name="T34" fmla="*/ 155 w 1686"/>
                <a:gd name="T35" fmla="*/ 990 h 1025"/>
                <a:gd name="T36" fmla="*/ 303 w 1686"/>
                <a:gd name="T37" fmla="*/ 990 h 1025"/>
                <a:gd name="T38" fmla="*/ 345 w 1686"/>
                <a:gd name="T39" fmla="*/ 996 h 1025"/>
                <a:gd name="T40" fmla="*/ 378 w 1686"/>
                <a:gd name="T41" fmla="*/ 915 h 1025"/>
                <a:gd name="T42" fmla="*/ 489 w 1686"/>
                <a:gd name="T43" fmla="*/ 898 h 1025"/>
                <a:gd name="T44" fmla="*/ 623 w 1686"/>
                <a:gd name="T45" fmla="*/ 975 h 1025"/>
                <a:gd name="T46" fmla="*/ 704 w 1686"/>
                <a:gd name="T47" fmla="*/ 940 h 1025"/>
                <a:gd name="T48" fmla="*/ 782 w 1686"/>
                <a:gd name="T49" fmla="*/ 955 h 1025"/>
                <a:gd name="T50" fmla="*/ 851 w 1686"/>
                <a:gd name="T51" fmla="*/ 897 h 1025"/>
                <a:gd name="T52" fmla="*/ 944 w 1686"/>
                <a:gd name="T53" fmla="*/ 793 h 1025"/>
                <a:gd name="T54" fmla="*/ 1057 w 1686"/>
                <a:gd name="T55" fmla="*/ 734 h 1025"/>
                <a:gd name="T56" fmla="*/ 1188 w 1686"/>
                <a:gd name="T57" fmla="*/ 556 h 1025"/>
                <a:gd name="T58" fmla="*/ 1297 w 1686"/>
                <a:gd name="T59" fmla="*/ 452 h 1025"/>
                <a:gd name="T60" fmla="*/ 1485 w 1686"/>
                <a:gd name="T61" fmla="*/ 248 h 1025"/>
                <a:gd name="T62" fmla="*/ 1651 w 1686"/>
                <a:gd name="T63" fmla="*/ 178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6" h="1025">
                  <a:moveTo>
                    <a:pt x="1638" y="71"/>
                  </a:moveTo>
                  <a:cubicBezTo>
                    <a:pt x="1590" y="63"/>
                    <a:pt x="1577" y="85"/>
                    <a:pt x="1555" y="63"/>
                  </a:cubicBezTo>
                  <a:cubicBezTo>
                    <a:pt x="1533" y="41"/>
                    <a:pt x="1516" y="59"/>
                    <a:pt x="1485" y="82"/>
                  </a:cubicBezTo>
                  <a:cubicBezTo>
                    <a:pt x="1454" y="104"/>
                    <a:pt x="1433" y="122"/>
                    <a:pt x="1393" y="100"/>
                  </a:cubicBezTo>
                  <a:cubicBezTo>
                    <a:pt x="1354" y="78"/>
                    <a:pt x="1363" y="74"/>
                    <a:pt x="1332" y="78"/>
                  </a:cubicBezTo>
                  <a:cubicBezTo>
                    <a:pt x="1302" y="82"/>
                    <a:pt x="1275" y="48"/>
                    <a:pt x="1262" y="48"/>
                  </a:cubicBezTo>
                  <a:cubicBezTo>
                    <a:pt x="1249" y="48"/>
                    <a:pt x="1214" y="0"/>
                    <a:pt x="1162" y="59"/>
                  </a:cubicBezTo>
                  <a:cubicBezTo>
                    <a:pt x="1109" y="119"/>
                    <a:pt x="1140" y="74"/>
                    <a:pt x="1109" y="119"/>
                  </a:cubicBezTo>
                  <a:cubicBezTo>
                    <a:pt x="1079" y="163"/>
                    <a:pt x="1057" y="189"/>
                    <a:pt x="1048" y="219"/>
                  </a:cubicBezTo>
                  <a:cubicBezTo>
                    <a:pt x="1039" y="248"/>
                    <a:pt x="1039" y="256"/>
                    <a:pt x="987" y="260"/>
                  </a:cubicBezTo>
                  <a:cubicBezTo>
                    <a:pt x="935" y="263"/>
                    <a:pt x="895" y="271"/>
                    <a:pt x="869" y="248"/>
                  </a:cubicBezTo>
                  <a:cubicBezTo>
                    <a:pt x="843" y="226"/>
                    <a:pt x="834" y="223"/>
                    <a:pt x="847" y="185"/>
                  </a:cubicBezTo>
                  <a:cubicBezTo>
                    <a:pt x="860" y="148"/>
                    <a:pt x="891" y="141"/>
                    <a:pt x="856" y="119"/>
                  </a:cubicBezTo>
                  <a:cubicBezTo>
                    <a:pt x="821" y="96"/>
                    <a:pt x="821" y="33"/>
                    <a:pt x="782" y="41"/>
                  </a:cubicBezTo>
                  <a:cubicBezTo>
                    <a:pt x="742" y="48"/>
                    <a:pt x="594" y="74"/>
                    <a:pt x="555" y="41"/>
                  </a:cubicBezTo>
                  <a:cubicBezTo>
                    <a:pt x="552" y="39"/>
                    <a:pt x="550" y="37"/>
                    <a:pt x="548" y="35"/>
                  </a:cubicBezTo>
                  <a:cubicBezTo>
                    <a:pt x="539" y="50"/>
                    <a:pt x="531" y="60"/>
                    <a:pt x="525" y="77"/>
                  </a:cubicBezTo>
                  <a:cubicBezTo>
                    <a:pt x="515" y="105"/>
                    <a:pt x="489" y="110"/>
                    <a:pt x="469" y="144"/>
                  </a:cubicBezTo>
                  <a:cubicBezTo>
                    <a:pt x="450" y="177"/>
                    <a:pt x="410" y="163"/>
                    <a:pt x="355" y="166"/>
                  </a:cubicBezTo>
                  <a:cubicBezTo>
                    <a:pt x="299" y="169"/>
                    <a:pt x="309" y="230"/>
                    <a:pt x="296" y="238"/>
                  </a:cubicBezTo>
                  <a:cubicBezTo>
                    <a:pt x="283" y="247"/>
                    <a:pt x="266" y="238"/>
                    <a:pt x="247" y="269"/>
                  </a:cubicBezTo>
                  <a:cubicBezTo>
                    <a:pt x="227" y="299"/>
                    <a:pt x="240" y="311"/>
                    <a:pt x="197" y="313"/>
                  </a:cubicBezTo>
                  <a:cubicBezTo>
                    <a:pt x="155" y="316"/>
                    <a:pt x="165" y="363"/>
                    <a:pt x="145" y="402"/>
                  </a:cubicBezTo>
                  <a:cubicBezTo>
                    <a:pt x="125" y="441"/>
                    <a:pt x="129" y="461"/>
                    <a:pt x="102" y="469"/>
                  </a:cubicBezTo>
                  <a:cubicBezTo>
                    <a:pt x="76" y="477"/>
                    <a:pt x="76" y="491"/>
                    <a:pt x="53" y="522"/>
                  </a:cubicBezTo>
                  <a:cubicBezTo>
                    <a:pt x="30" y="552"/>
                    <a:pt x="63" y="566"/>
                    <a:pt x="99" y="600"/>
                  </a:cubicBezTo>
                  <a:cubicBezTo>
                    <a:pt x="118" y="617"/>
                    <a:pt x="110" y="631"/>
                    <a:pt x="99" y="642"/>
                  </a:cubicBezTo>
                  <a:cubicBezTo>
                    <a:pt x="110" y="644"/>
                    <a:pt x="97" y="653"/>
                    <a:pt x="87" y="695"/>
                  </a:cubicBezTo>
                  <a:cubicBezTo>
                    <a:pt x="74" y="749"/>
                    <a:pt x="140" y="684"/>
                    <a:pt x="175" y="673"/>
                  </a:cubicBezTo>
                  <a:cubicBezTo>
                    <a:pt x="273" y="593"/>
                    <a:pt x="227" y="662"/>
                    <a:pt x="203" y="677"/>
                  </a:cubicBezTo>
                  <a:cubicBezTo>
                    <a:pt x="179" y="691"/>
                    <a:pt x="148" y="740"/>
                    <a:pt x="127" y="760"/>
                  </a:cubicBezTo>
                  <a:cubicBezTo>
                    <a:pt x="105" y="780"/>
                    <a:pt x="96" y="814"/>
                    <a:pt x="63" y="832"/>
                  </a:cubicBezTo>
                  <a:cubicBezTo>
                    <a:pt x="30" y="851"/>
                    <a:pt x="35" y="853"/>
                    <a:pt x="19" y="877"/>
                  </a:cubicBezTo>
                  <a:cubicBezTo>
                    <a:pt x="4" y="901"/>
                    <a:pt x="0" y="908"/>
                    <a:pt x="26" y="923"/>
                  </a:cubicBezTo>
                  <a:cubicBezTo>
                    <a:pt x="52" y="938"/>
                    <a:pt x="72" y="936"/>
                    <a:pt x="109" y="949"/>
                  </a:cubicBezTo>
                  <a:cubicBezTo>
                    <a:pt x="146" y="962"/>
                    <a:pt x="146" y="975"/>
                    <a:pt x="155" y="990"/>
                  </a:cubicBezTo>
                  <a:cubicBezTo>
                    <a:pt x="164" y="1005"/>
                    <a:pt x="177" y="1006"/>
                    <a:pt x="216" y="1016"/>
                  </a:cubicBezTo>
                  <a:cubicBezTo>
                    <a:pt x="255" y="1025"/>
                    <a:pt x="271" y="993"/>
                    <a:pt x="303" y="990"/>
                  </a:cubicBezTo>
                  <a:cubicBezTo>
                    <a:pt x="318" y="988"/>
                    <a:pt x="325" y="995"/>
                    <a:pt x="329" y="1003"/>
                  </a:cubicBezTo>
                  <a:cubicBezTo>
                    <a:pt x="335" y="1001"/>
                    <a:pt x="341" y="998"/>
                    <a:pt x="345" y="996"/>
                  </a:cubicBezTo>
                  <a:cubicBezTo>
                    <a:pt x="353" y="992"/>
                    <a:pt x="362" y="977"/>
                    <a:pt x="377" y="970"/>
                  </a:cubicBezTo>
                  <a:cubicBezTo>
                    <a:pt x="374" y="955"/>
                    <a:pt x="373" y="928"/>
                    <a:pt x="378" y="915"/>
                  </a:cubicBezTo>
                  <a:cubicBezTo>
                    <a:pt x="383" y="901"/>
                    <a:pt x="384" y="910"/>
                    <a:pt x="415" y="896"/>
                  </a:cubicBezTo>
                  <a:cubicBezTo>
                    <a:pt x="446" y="882"/>
                    <a:pt x="464" y="875"/>
                    <a:pt x="489" y="898"/>
                  </a:cubicBezTo>
                  <a:cubicBezTo>
                    <a:pt x="514" y="922"/>
                    <a:pt x="540" y="957"/>
                    <a:pt x="555" y="968"/>
                  </a:cubicBezTo>
                  <a:cubicBezTo>
                    <a:pt x="569" y="979"/>
                    <a:pt x="599" y="947"/>
                    <a:pt x="623" y="975"/>
                  </a:cubicBezTo>
                  <a:cubicBezTo>
                    <a:pt x="648" y="1003"/>
                    <a:pt x="650" y="983"/>
                    <a:pt x="671" y="968"/>
                  </a:cubicBezTo>
                  <a:cubicBezTo>
                    <a:pt x="692" y="953"/>
                    <a:pt x="705" y="957"/>
                    <a:pt x="704" y="940"/>
                  </a:cubicBezTo>
                  <a:cubicBezTo>
                    <a:pt x="702" y="923"/>
                    <a:pt x="704" y="904"/>
                    <a:pt x="754" y="918"/>
                  </a:cubicBezTo>
                  <a:cubicBezTo>
                    <a:pt x="774" y="933"/>
                    <a:pt x="777" y="953"/>
                    <a:pt x="782" y="955"/>
                  </a:cubicBezTo>
                  <a:cubicBezTo>
                    <a:pt x="787" y="958"/>
                    <a:pt x="812" y="967"/>
                    <a:pt x="822" y="947"/>
                  </a:cubicBezTo>
                  <a:cubicBezTo>
                    <a:pt x="831" y="928"/>
                    <a:pt x="820" y="900"/>
                    <a:pt x="851" y="897"/>
                  </a:cubicBezTo>
                  <a:cubicBezTo>
                    <a:pt x="882" y="894"/>
                    <a:pt x="912" y="893"/>
                    <a:pt x="917" y="861"/>
                  </a:cubicBezTo>
                  <a:cubicBezTo>
                    <a:pt x="922" y="829"/>
                    <a:pt x="912" y="811"/>
                    <a:pt x="944" y="793"/>
                  </a:cubicBezTo>
                  <a:cubicBezTo>
                    <a:pt x="973" y="777"/>
                    <a:pt x="969" y="764"/>
                    <a:pt x="1031" y="774"/>
                  </a:cubicBezTo>
                  <a:cubicBezTo>
                    <a:pt x="1037" y="765"/>
                    <a:pt x="1045" y="754"/>
                    <a:pt x="1057" y="734"/>
                  </a:cubicBezTo>
                  <a:cubicBezTo>
                    <a:pt x="1088" y="682"/>
                    <a:pt x="1092" y="649"/>
                    <a:pt x="1136" y="626"/>
                  </a:cubicBezTo>
                  <a:cubicBezTo>
                    <a:pt x="1179" y="604"/>
                    <a:pt x="1188" y="586"/>
                    <a:pt x="1188" y="556"/>
                  </a:cubicBezTo>
                  <a:cubicBezTo>
                    <a:pt x="1188" y="526"/>
                    <a:pt x="1136" y="530"/>
                    <a:pt x="1201" y="504"/>
                  </a:cubicBezTo>
                  <a:cubicBezTo>
                    <a:pt x="1267" y="478"/>
                    <a:pt x="1293" y="508"/>
                    <a:pt x="1297" y="452"/>
                  </a:cubicBezTo>
                  <a:cubicBezTo>
                    <a:pt x="1302" y="397"/>
                    <a:pt x="1284" y="360"/>
                    <a:pt x="1336" y="337"/>
                  </a:cubicBezTo>
                  <a:cubicBezTo>
                    <a:pt x="1389" y="315"/>
                    <a:pt x="1433" y="274"/>
                    <a:pt x="1485" y="248"/>
                  </a:cubicBezTo>
                  <a:cubicBezTo>
                    <a:pt x="1537" y="223"/>
                    <a:pt x="1520" y="171"/>
                    <a:pt x="1572" y="208"/>
                  </a:cubicBezTo>
                  <a:cubicBezTo>
                    <a:pt x="1625" y="245"/>
                    <a:pt x="1660" y="223"/>
                    <a:pt x="1651" y="178"/>
                  </a:cubicBezTo>
                  <a:cubicBezTo>
                    <a:pt x="1642" y="134"/>
                    <a:pt x="1686" y="78"/>
                    <a:pt x="1638" y="71"/>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8" name="Freeform 32">
              <a:extLst>
                <a:ext uri="{FF2B5EF4-FFF2-40B4-BE49-F238E27FC236}">
                  <a16:creationId xmlns:a16="http://schemas.microsoft.com/office/drawing/2014/main" id="{9F92C7FA-0451-0948-858E-5E5A2D607B22}"/>
                </a:ext>
              </a:extLst>
            </p:cNvPr>
            <p:cNvSpPr>
              <a:spLocks/>
            </p:cNvSpPr>
            <p:nvPr/>
          </p:nvSpPr>
          <p:spPr bwMode="auto">
            <a:xfrm>
              <a:off x="4003" y="1366"/>
              <a:ext cx="624" cy="806"/>
            </a:xfrm>
            <a:custGeom>
              <a:avLst/>
              <a:gdLst>
                <a:gd name="T0" fmla="*/ 1147 w 1348"/>
                <a:gd name="T1" fmla="*/ 478 h 1740"/>
                <a:gd name="T2" fmla="*/ 1107 w 1348"/>
                <a:gd name="T3" fmla="*/ 375 h 1740"/>
                <a:gd name="T4" fmla="*/ 1066 w 1348"/>
                <a:gd name="T5" fmla="*/ 326 h 1740"/>
                <a:gd name="T6" fmla="*/ 909 w 1348"/>
                <a:gd name="T7" fmla="*/ 249 h 1740"/>
                <a:gd name="T8" fmla="*/ 861 w 1348"/>
                <a:gd name="T9" fmla="*/ 126 h 1740"/>
                <a:gd name="T10" fmla="*/ 721 w 1348"/>
                <a:gd name="T11" fmla="*/ 34 h 1740"/>
                <a:gd name="T12" fmla="*/ 577 w 1348"/>
                <a:gd name="T13" fmla="*/ 126 h 1740"/>
                <a:gd name="T14" fmla="*/ 568 w 1348"/>
                <a:gd name="T15" fmla="*/ 230 h 1740"/>
                <a:gd name="T16" fmla="*/ 419 w 1348"/>
                <a:gd name="T17" fmla="*/ 267 h 1740"/>
                <a:gd name="T18" fmla="*/ 223 w 1348"/>
                <a:gd name="T19" fmla="*/ 363 h 1740"/>
                <a:gd name="T20" fmla="*/ 109 w 1348"/>
                <a:gd name="T21" fmla="*/ 256 h 1740"/>
                <a:gd name="T22" fmla="*/ 39 w 1348"/>
                <a:gd name="T23" fmla="*/ 382 h 1740"/>
                <a:gd name="T24" fmla="*/ 22 w 1348"/>
                <a:gd name="T25" fmla="*/ 497 h 1740"/>
                <a:gd name="T26" fmla="*/ 79 w 1348"/>
                <a:gd name="T27" fmla="*/ 593 h 1740"/>
                <a:gd name="T28" fmla="*/ 118 w 1348"/>
                <a:gd name="T29" fmla="*/ 666 h 1740"/>
                <a:gd name="T30" fmla="*/ 116 w 1348"/>
                <a:gd name="T31" fmla="*/ 732 h 1740"/>
                <a:gd name="T32" fmla="*/ 155 w 1348"/>
                <a:gd name="T33" fmla="*/ 806 h 1740"/>
                <a:gd name="T34" fmla="*/ 201 w 1348"/>
                <a:gd name="T35" fmla="*/ 888 h 1740"/>
                <a:gd name="T36" fmla="*/ 164 w 1348"/>
                <a:gd name="T37" fmla="*/ 1008 h 1740"/>
                <a:gd name="T38" fmla="*/ 72 w 1348"/>
                <a:gd name="T39" fmla="*/ 1064 h 1740"/>
                <a:gd name="T40" fmla="*/ 33 w 1348"/>
                <a:gd name="T41" fmla="*/ 1171 h 1740"/>
                <a:gd name="T42" fmla="*/ 122 w 1348"/>
                <a:gd name="T43" fmla="*/ 1288 h 1740"/>
                <a:gd name="T44" fmla="*/ 181 w 1348"/>
                <a:gd name="T45" fmla="*/ 1399 h 1740"/>
                <a:gd name="T46" fmla="*/ 131 w 1348"/>
                <a:gd name="T47" fmla="*/ 1540 h 1740"/>
                <a:gd name="T48" fmla="*/ 122 w 1348"/>
                <a:gd name="T49" fmla="*/ 1683 h 1740"/>
                <a:gd name="T50" fmla="*/ 221 w 1348"/>
                <a:gd name="T51" fmla="*/ 1701 h 1740"/>
                <a:gd name="T52" fmla="*/ 360 w 1348"/>
                <a:gd name="T53" fmla="*/ 1724 h 1740"/>
                <a:gd name="T54" fmla="*/ 446 w 1348"/>
                <a:gd name="T55" fmla="*/ 1718 h 1740"/>
                <a:gd name="T56" fmla="*/ 536 w 1348"/>
                <a:gd name="T57" fmla="*/ 1717 h 1740"/>
                <a:gd name="T58" fmla="*/ 490 w 1348"/>
                <a:gd name="T59" fmla="*/ 1597 h 1740"/>
                <a:gd name="T60" fmla="*/ 582 w 1348"/>
                <a:gd name="T61" fmla="*/ 1477 h 1740"/>
                <a:gd name="T62" fmla="*/ 684 w 1348"/>
                <a:gd name="T63" fmla="*/ 1344 h 1740"/>
                <a:gd name="T64" fmla="*/ 792 w 1348"/>
                <a:gd name="T65" fmla="*/ 1241 h 1740"/>
                <a:gd name="T66" fmla="*/ 962 w 1348"/>
                <a:gd name="T67" fmla="*/ 1152 h 1740"/>
                <a:gd name="T68" fmla="*/ 924 w 1348"/>
                <a:gd name="T69" fmla="*/ 1018 h 1740"/>
                <a:gd name="T70" fmla="*/ 841 w 1348"/>
                <a:gd name="T71" fmla="*/ 1049 h 1740"/>
                <a:gd name="T72" fmla="*/ 723 w 1348"/>
                <a:gd name="T73" fmla="*/ 1021 h 1740"/>
                <a:gd name="T74" fmla="*/ 723 w 1348"/>
                <a:gd name="T75" fmla="*/ 907 h 1740"/>
                <a:gd name="T76" fmla="*/ 680 w 1348"/>
                <a:gd name="T77" fmla="*/ 805 h 1740"/>
                <a:gd name="T78" fmla="*/ 602 w 1348"/>
                <a:gd name="T79" fmla="*/ 860 h 1740"/>
                <a:gd name="T80" fmla="*/ 444 w 1348"/>
                <a:gd name="T81" fmla="*/ 843 h 1740"/>
                <a:gd name="T82" fmla="*/ 412 w 1348"/>
                <a:gd name="T83" fmla="*/ 721 h 1740"/>
                <a:gd name="T84" fmla="*/ 484 w 1348"/>
                <a:gd name="T85" fmla="*/ 663 h 1740"/>
                <a:gd name="T86" fmla="*/ 546 w 1348"/>
                <a:gd name="T87" fmla="*/ 540 h 1740"/>
                <a:gd name="T88" fmla="*/ 634 w 1348"/>
                <a:gd name="T89" fmla="*/ 482 h 1740"/>
                <a:gd name="T90" fmla="*/ 798 w 1348"/>
                <a:gd name="T91" fmla="*/ 552 h 1740"/>
                <a:gd name="T92" fmla="*/ 838 w 1348"/>
                <a:gd name="T93" fmla="*/ 649 h 1740"/>
                <a:gd name="T94" fmla="*/ 867 w 1348"/>
                <a:gd name="T95" fmla="*/ 757 h 1740"/>
                <a:gd name="T96" fmla="*/ 962 w 1348"/>
                <a:gd name="T97" fmla="*/ 824 h 1740"/>
                <a:gd name="T98" fmla="*/ 996 w 1348"/>
                <a:gd name="T99" fmla="*/ 895 h 1740"/>
                <a:gd name="T100" fmla="*/ 1123 w 1348"/>
                <a:gd name="T101" fmla="*/ 875 h 1740"/>
                <a:gd name="T102" fmla="*/ 1293 w 1348"/>
                <a:gd name="T103" fmla="*/ 667 h 1740"/>
                <a:gd name="T104" fmla="*/ 1251 w 1348"/>
                <a:gd name="T105" fmla="*/ 514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48" h="1740">
                  <a:moveTo>
                    <a:pt x="1251" y="514"/>
                  </a:moveTo>
                  <a:cubicBezTo>
                    <a:pt x="1243" y="491"/>
                    <a:pt x="1177" y="482"/>
                    <a:pt x="1147" y="478"/>
                  </a:cubicBezTo>
                  <a:cubicBezTo>
                    <a:pt x="1116" y="475"/>
                    <a:pt x="1101" y="473"/>
                    <a:pt x="1077" y="438"/>
                  </a:cubicBezTo>
                  <a:cubicBezTo>
                    <a:pt x="1053" y="402"/>
                    <a:pt x="1103" y="402"/>
                    <a:pt x="1107" y="375"/>
                  </a:cubicBezTo>
                  <a:cubicBezTo>
                    <a:pt x="1110" y="357"/>
                    <a:pt x="1122" y="337"/>
                    <a:pt x="1136" y="319"/>
                  </a:cubicBezTo>
                  <a:cubicBezTo>
                    <a:pt x="1111" y="323"/>
                    <a:pt x="1083" y="326"/>
                    <a:pt x="1066" y="326"/>
                  </a:cubicBezTo>
                  <a:cubicBezTo>
                    <a:pt x="1027" y="326"/>
                    <a:pt x="996" y="352"/>
                    <a:pt x="961" y="326"/>
                  </a:cubicBezTo>
                  <a:cubicBezTo>
                    <a:pt x="926" y="300"/>
                    <a:pt x="939" y="263"/>
                    <a:pt x="909" y="249"/>
                  </a:cubicBezTo>
                  <a:cubicBezTo>
                    <a:pt x="878" y="234"/>
                    <a:pt x="878" y="223"/>
                    <a:pt x="878" y="189"/>
                  </a:cubicBezTo>
                  <a:cubicBezTo>
                    <a:pt x="878" y="156"/>
                    <a:pt x="887" y="141"/>
                    <a:pt x="861" y="126"/>
                  </a:cubicBezTo>
                  <a:cubicBezTo>
                    <a:pt x="834" y="111"/>
                    <a:pt x="795" y="52"/>
                    <a:pt x="795" y="52"/>
                  </a:cubicBezTo>
                  <a:cubicBezTo>
                    <a:pt x="795" y="52"/>
                    <a:pt x="773" y="0"/>
                    <a:pt x="721" y="34"/>
                  </a:cubicBezTo>
                  <a:cubicBezTo>
                    <a:pt x="668" y="67"/>
                    <a:pt x="734" y="52"/>
                    <a:pt x="668" y="67"/>
                  </a:cubicBezTo>
                  <a:cubicBezTo>
                    <a:pt x="603" y="82"/>
                    <a:pt x="572" y="97"/>
                    <a:pt x="577" y="126"/>
                  </a:cubicBezTo>
                  <a:cubicBezTo>
                    <a:pt x="581" y="156"/>
                    <a:pt x="598" y="171"/>
                    <a:pt x="603" y="193"/>
                  </a:cubicBezTo>
                  <a:cubicBezTo>
                    <a:pt x="607" y="215"/>
                    <a:pt x="594" y="245"/>
                    <a:pt x="568" y="230"/>
                  </a:cubicBezTo>
                  <a:cubicBezTo>
                    <a:pt x="542" y="215"/>
                    <a:pt x="515" y="189"/>
                    <a:pt x="489" y="226"/>
                  </a:cubicBezTo>
                  <a:cubicBezTo>
                    <a:pt x="463" y="263"/>
                    <a:pt x="446" y="289"/>
                    <a:pt x="419" y="267"/>
                  </a:cubicBezTo>
                  <a:cubicBezTo>
                    <a:pt x="393" y="245"/>
                    <a:pt x="371" y="249"/>
                    <a:pt x="341" y="282"/>
                  </a:cubicBezTo>
                  <a:cubicBezTo>
                    <a:pt x="310" y="315"/>
                    <a:pt x="262" y="401"/>
                    <a:pt x="223" y="363"/>
                  </a:cubicBezTo>
                  <a:cubicBezTo>
                    <a:pt x="183" y="326"/>
                    <a:pt x="223" y="267"/>
                    <a:pt x="192" y="245"/>
                  </a:cubicBezTo>
                  <a:cubicBezTo>
                    <a:pt x="162" y="223"/>
                    <a:pt x="140" y="226"/>
                    <a:pt x="109" y="256"/>
                  </a:cubicBezTo>
                  <a:cubicBezTo>
                    <a:pt x="79" y="286"/>
                    <a:pt x="74" y="297"/>
                    <a:pt x="74" y="326"/>
                  </a:cubicBezTo>
                  <a:cubicBezTo>
                    <a:pt x="74" y="356"/>
                    <a:pt x="57" y="378"/>
                    <a:pt x="39" y="382"/>
                  </a:cubicBezTo>
                  <a:cubicBezTo>
                    <a:pt x="22" y="386"/>
                    <a:pt x="26" y="393"/>
                    <a:pt x="22" y="430"/>
                  </a:cubicBezTo>
                  <a:cubicBezTo>
                    <a:pt x="17" y="467"/>
                    <a:pt x="44" y="486"/>
                    <a:pt x="22" y="497"/>
                  </a:cubicBezTo>
                  <a:cubicBezTo>
                    <a:pt x="0" y="508"/>
                    <a:pt x="13" y="519"/>
                    <a:pt x="31" y="549"/>
                  </a:cubicBezTo>
                  <a:cubicBezTo>
                    <a:pt x="48" y="578"/>
                    <a:pt x="83" y="578"/>
                    <a:pt x="79" y="593"/>
                  </a:cubicBezTo>
                  <a:cubicBezTo>
                    <a:pt x="78" y="595"/>
                    <a:pt x="78" y="598"/>
                    <a:pt x="78" y="601"/>
                  </a:cubicBezTo>
                  <a:cubicBezTo>
                    <a:pt x="114" y="615"/>
                    <a:pt x="114" y="644"/>
                    <a:pt x="118" y="666"/>
                  </a:cubicBezTo>
                  <a:cubicBezTo>
                    <a:pt x="122" y="690"/>
                    <a:pt x="149" y="669"/>
                    <a:pt x="164" y="697"/>
                  </a:cubicBezTo>
                  <a:cubicBezTo>
                    <a:pt x="179" y="725"/>
                    <a:pt x="146" y="725"/>
                    <a:pt x="116" y="732"/>
                  </a:cubicBezTo>
                  <a:cubicBezTo>
                    <a:pt x="85" y="740"/>
                    <a:pt x="116" y="732"/>
                    <a:pt x="81" y="766"/>
                  </a:cubicBezTo>
                  <a:cubicBezTo>
                    <a:pt x="46" y="799"/>
                    <a:pt x="124" y="806"/>
                    <a:pt x="155" y="806"/>
                  </a:cubicBezTo>
                  <a:cubicBezTo>
                    <a:pt x="186" y="806"/>
                    <a:pt x="179" y="825"/>
                    <a:pt x="179" y="842"/>
                  </a:cubicBezTo>
                  <a:cubicBezTo>
                    <a:pt x="179" y="858"/>
                    <a:pt x="179" y="862"/>
                    <a:pt x="201" y="888"/>
                  </a:cubicBezTo>
                  <a:cubicBezTo>
                    <a:pt x="223" y="914"/>
                    <a:pt x="203" y="938"/>
                    <a:pt x="199" y="955"/>
                  </a:cubicBezTo>
                  <a:cubicBezTo>
                    <a:pt x="194" y="971"/>
                    <a:pt x="183" y="982"/>
                    <a:pt x="164" y="1008"/>
                  </a:cubicBezTo>
                  <a:cubicBezTo>
                    <a:pt x="144" y="1034"/>
                    <a:pt x="118" y="1021"/>
                    <a:pt x="87" y="1010"/>
                  </a:cubicBezTo>
                  <a:cubicBezTo>
                    <a:pt x="57" y="999"/>
                    <a:pt x="72" y="1047"/>
                    <a:pt x="72" y="1064"/>
                  </a:cubicBezTo>
                  <a:cubicBezTo>
                    <a:pt x="72" y="1081"/>
                    <a:pt x="72" y="1077"/>
                    <a:pt x="72" y="1110"/>
                  </a:cubicBezTo>
                  <a:cubicBezTo>
                    <a:pt x="72" y="1144"/>
                    <a:pt x="44" y="1133"/>
                    <a:pt x="33" y="1171"/>
                  </a:cubicBezTo>
                  <a:cubicBezTo>
                    <a:pt x="22" y="1210"/>
                    <a:pt x="46" y="1234"/>
                    <a:pt x="83" y="1246"/>
                  </a:cubicBezTo>
                  <a:cubicBezTo>
                    <a:pt x="120" y="1257"/>
                    <a:pt x="122" y="1270"/>
                    <a:pt x="122" y="1288"/>
                  </a:cubicBezTo>
                  <a:cubicBezTo>
                    <a:pt x="122" y="1307"/>
                    <a:pt x="138" y="1320"/>
                    <a:pt x="159" y="1338"/>
                  </a:cubicBezTo>
                  <a:cubicBezTo>
                    <a:pt x="181" y="1357"/>
                    <a:pt x="183" y="1375"/>
                    <a:pt x="181" y="1399"/>
                  </a:cubicBezTo>
                  <a:cubicBezTo>
                    <a:pt x="179" y="1424"/>
                    <a:pt x="170" y="1438"/>
                    <a:pt x="146" y="1470"/>
                  </a:cubicBezTo>
                  <a:cubicBezTo>
                    <a:pt x="122" y="1501"/>
                    <a:pt x="127" y="1500"/>
                    <a:pt x="131" y="1540"/>
                  </a:cubicBezTo>
                  <a:cubicBezTo>
                    <a:pt x="135" y="1581"/>
                    <a:pt x="118" y="1581"/>
                    <a:pt x="90" y="1601"/>
                  </a:cubicBezTo>
                  <a:cubicBezTo>
                    <a:pt x="61" y="1622"/>
                    <a:pt x="81" y="1655"/>
                    <a:pt x="122" y="1683"/>
                  </a:cubicBezTo>
                  <a:cubicBezTo>
                    <a:pt x="130" y="1688"/>
                    <a:pt x="134" y="1693"/>
                    <a:pt x="137" y="1697"/>
                  </a:cubicBezTo>
                  <a:cubicBezTo>
                    <a:pt x="170" y="1691"/>
                    <a:pt x="204" y="1699"/>
                    <a:pt x="221" y="1701"/>
                  </a:cubicBezTo>
                  <a:cubicBezTo>
                    <a:pt x="245" y="1705"/>
                    <a:pt x="264" y="1716"/>
                    <a:pt x="297" y="1722"/>
                  </a:cubicBezTo>
                  <a:cubicBezTo>
                    <a:pt x="330" y="1727"/>
                    <a:pt x="334" y="1729"/>
                    <a:pt x="360" y="1724"/>
                  </a:cubicBezTo>
                  <a:cubicBezTo>
                    <a:pt x="387" y="1718"/>
                    <a:pt x="382" y="1722"/>
                    <a:pt x="404" y="1731"/>
                  </a:cubicBezTo>
                  <a:cubicBezTo>
                    <a:pt x="426" y="1740"/>
                    <a:pt x="437" y="1737"/>
                    <a:pt x="446" y="1718"/>
                  </a:cubicBezTo>
                  <a:cubicBezTo>
                    <a:pt x="485" y="1672"/>
                    <a:pt x="485" y="1716"/>
                    <a:pt x="520" y="1716"/>
                  </a:cubicBezTo>
                  <a:cubicBezTo>
                    <a:pt x="528" y="1716"/>
                    <a:pt x="533" y="1716"/>
                    <a:pt x="536" y="1717"/>
                  </a:cubicBezTo>
                  <a:cubicBezTo>
                    <a:pt x="547" y="1706"/>
                    <a:pt x="555" y="1692"/>
                    <a:pt x="536" y="1675"/>
                  </a:cubicBezTo>
                  <a:cubicBezTo>
                    <a:pt x="500" y="1641"/>
                    <a:pt x="467" y="1627"/>
                    <a:pt x="490" y="1597"/>
                  </a:cubicBezTo>
                  <a:cubicBezTo>
                    <a:pt x="513" y="1566"/>
                    <a:pt x="513" y="1552"/>
                    <a:pt x="539" y="1544"/>
                  </a:cubicBezTo>
                  <a:cubicBezTo>
                    <a:pt x="566" y="1536"/>
                    <a:pt x="562" y="1516"/>
                    <a:pt x="582" y="1477"/>
                  </a:cubicBezTo>
                  <a:cubicBezTo>
                    <a:pt x="602" y="1438"/>
                    <a:pt x="592" y="1391"/>
                    <a:pt x="634" y="1388"/>
                  </a:cubicBezTo>
                  <a:cubicBezTo>
                    <a:pt x="677" y="1386"/>
                    <a:pt x="664" y="1374"/>
                    <a:pt x="684" y="1344"/>
                  </a:cubicBezTo>
                  <a:cubicBezTo>
                    <a:pt x="703" y="1313"/>
                    <a:pt x="720" y="1322"/>
                    <a:pt x="733" y="1313"/>
                  </a:cubicBezTo>
                  <a:cubicBezTo>
                    <a:pt x="746" y="1305"/>
                    <a:pt x="736" y="1244"/>
                    <a:pt x="792" y="1241"/>
                  </a:cubicBezTo>
                  <a:cubicBezTo>
                    <a:pt x="847" y="1238"/>
                    <a:pt x="887" y="1252"/>
                    <a:pt x="906" y="1219"/>
                  </a:cubicBezTo>
                  <a:cubicBezTo>
                    <a:pt x="926" y="1185"/>
                    <a:pt x="952" y="1180"/>
                    <a:pt x="962" y="1152"/>
                  </a:cubicBezTo>
                  <a:cubicBezTo>
                    <a:pt x="968" y="1135"/>
                    <a:pt x="976" y="1125"/>
                    <a:pt x="985" y="1110"/>
                  </a:cubicBezTo>
                  <a:cubicBezTo>
                    <a:pt x="953" y="1082"/>
                    <a:pt x="922" y="1049"/>
                    <a:pt x="924" y="1018"/>
                  </a:cubicBezTo>
                  <a:cubicBezTo>
                    <a:pt x="913" y="1022"/>
                    <a:pt x="902" y="1028"/>
                    <a:pt x="897" y="1035"/>
                  </a:cubicBezTo>
                  <a:cubicBezTo>
                    <a:pt x="883" y="1052"/>
                    <a:pt x="874" y="1066"/>
                    <a:pt x="841" y="1049"/>
                  </a:cubicBezTo>
                  <a:cubicBezTo>
                    <a:pt x="808" y="1032"/>
                    <a:pt x="802" y="999"/>
                    <a:pt x="782" y="1024"/>
                  </a:cubicBezTo>
                  <a:cubicBezTo>
                    <a:pt x="762" y="1049"/>
                    <a:pt x="746" y="1044"/>
                    <a:pt x="723" y="1021"/>
                  </a:cubicBezTo>
                  <a:cubicBezTo>
                    <a:pt x="700" y="999"/>
                    <a:pt x="690" y="969"/>
                    <a:pt x="707" y="957"/>
                  </a:cubicBezTo>
                  <a:cubicBezTo>
                    <a:pt x="723" y="946"/>
                    <a:pt x="736" y="924"/>
                    <a:pt x="723" y="907"/>
                  </a:cubicBezTo>
                  <a:cubicBezTo>
                    <a:pt x="710" y="891"/>
                    <a:pt x="710" y="866"/>
                    <a:pt x="710" y="843"/>
                  </a:cubicBezTo>
                  <a:cubicBezTo>
                    <a:pt x="710" y="821"/>
                    <a:pt x="707" y="799"/>
                    <a:pt x="680" y="805"/>
                  </a:cubicBezTo>
                  <a:cubicBezTo>
                    <a:pt x="654" y="810"/>
                    <a:pt x="631" y="818"/>
                    <a:pt x="631" y="838"/>
                  </a:cubicBezTo>
                  <a:cubicBezTo>
                    <a:pt x="631" y="857"/>
                    <a:pt x="621" y="877"/>
                    <a:pt x="602" y="860"/>
                  </a:cubicBezTo>
                  <a:cubicBezTo>
                    <a:pt x="582" y="843"/>
                    <a:pt x="572" y="835"/>
                    <a:pt x="536" y="846"/>
                  </a:cubicBezTo>
                  <a:cubicBezTo>
                    <a:pt x="500" y="857"/>
                    <a:pt x="467" y="863"/>
                    <a:pt x="444" y="843"/>
                  </a:cubicBezTo>
                  <a:cubicBezTo>
                    <a:pt x="422" y="824"/>
                    <a:pt x="395" y="807"/>
                    <a:pt x="395" y="782"/>
                  </a:cubicBezTo>
                  <a:cubicBezTo>
                    <a:pt x="395" y="757"/>
                    <a:pt x="389" y="735"/>
                    <a:pt x="412" y="721"/>
                  </a:cubicBezTo>
                  <a:cubicBezTo>
                    <a:pt x="435" y="707"/>
                    <a:pt x="438" y="696"/>
                    <a:pt x="458" y="693"/>
                  </a:cubicBezTo>
                  <a:cubicBezTo>
                    <a:pt x="477" y="691"/>
                    <a:pt x="494" y="677"/>
                    <a:pt x="484" y="663"/>
                  </a:cubicBezTo>
                  <a:cubicBezTo>
                    <a:pt x="474" y="649"/>
                    <a:pt x="451" y="604"/>
                    <a:pt x="481" y="585"/>
                  </a:cubicBezTo>
                  <a:cubicBezTo>
                    <a:pt x="510" y="565"/>
                    <a:pt x="543" y="571"/>
                    <a:pt x="546" y="540"/>
                  </a:cubicBezTo>
                  <a:cubicBezTo>
                    <a:pt x="549" y="510"/>
                    <a:pt x="543" y="507"/>
                    <a:pt x="572" y="485"/>
                  </a:cubicBezTo>
                  <a:cubicBezTo>
                    <a:pt x="602" y="463"/>
                    <a:pt x="608" y="460"/>
                    <a:pt x="634" y="482"/>
                  </a:cubicBezTo>
                  <a:cubicBezTo>
                    <a:pt x="661" y="504"/>
                    <a:pt x="693" y="538"/>
                    <a:pt x="733" y="532"/>
                  </a:cubicBezTo>
                  <a:cubicBezTo>
                    <a:pt x="772" y="527"/>
                    <a:pt x="831" y="527"/>
                    <a:pt x="798" y="552"/>
                  </a:cubicBezTo>
                  <a:cubicBezTo>
                    <a:pt x="766" y="577"/>
                    <a:pt x="762" y="604"/>
                    <a:pt x="779" y="616"/>
                  </a:cubicBezTo>
                  <a:cubicBezTo>
                    <a:pt x="795" y="627"/>
                    <a:pt x="802" y="646"/>
                    <a:pt x="838" y="649"/>
                  </a:cubicBezTo>
                  <a:cubicBezTo>
                    <a:pt x="874" y="652"/>
                    <a:pt x="893" y="668"/>
                    <a:pt x="870" y="693"/>
                  </a:cubicBezTo>
                  <a:cubicBezTo>
                    <a:pt x="847" y="718"/>
                    <a:pt x="854" y="743"/>
                    <a:pt x="867" y="757"/>
                  </a:cubicBezTo>
                  <a:cubicBezTo>
                    <a:pt x="880" y="771"/>
                    <a:pt x="923" y="788"/>
                    <a:pt x="933" y="805"/>
                  </a:cubicBezTo>
                  <a:cubicBezTo>
                    <a:pt x="942" y="821"/>
                    <a:pt x="949" y="818"/>
                    <a:pt x="962" y="824"/>
                  </a:cubicBezTo>
                  <a:cubicBezTo>
                    <a:pt x="975" y="830"/>
                    <a:pt x="982" y="852"/>
                    <a:pt x="982" y="866"/>
                  </a:cubicBezTo>
                  <a:cubicBezTo>
                    <a:pt x="982" y="876"/>
                    <a:pt x="990" y="881"/>
                    <a:pt x="996" y="895"/>
                  </a:cubicBezTo>
                  <a:cubicBezTo>
                    <a:pt x="1007" y="897"/>
                    <a:pt x="1021" y="903"/>
                    <a:pt x="1035" y="908"/>
                  </a:cubicBezTo>
                  <a:cubicBezTo>
                    <a:pt x="1066" y="919"/>
                    <a:pt x="1079" y="886"/>
                    <a:pt x="1123" y="875"/>
                  </a:cubicBezTo>
                  <a:cubicBezTo>
                    <a:pt x="1166" y="864"/>
                    <a:pt x="1223" y="853"/>
                    <a:pt x="1232" y="823"/>
                  </a:cubicBezTo>
                  <a:cubicBezTo>
                    <a:pt x="1241" y="793"/>
                    <a:pt x="1241" y="693"/>
                    <a:pt x="1293" y="667"/>
                  </a:cubicBezTo>
                  <a:cubicBezTo>
                    <a:pt x="1311" y="659"/>
                    <a:pt x="1329" y="649"/>
                    <a:pt x="1348" y="636"/>
                  </a:cubicBezTo>
                  <a:cubicBezTo>
                    <a:pt x="1317" y="593"/>
                    <a:pt x="1259" y="533"/>
                    <a:pt x="1251" y="514"/>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9" name="Freeform 33">
              <a:extLst>
                <a:ext uri="{FF2B5EF4-FFF2-40B4-BE49-F238E27FC236}">
                  <a16:creationId xmlns:a16="http://schemas.microsoft.com/office/drawing/2014/main" id="{51BB1285-F8FF-3548-B44E-4415DC8C0284}"/>
                </a:ext>
              </a:extLst>
            </p:cNvPr>
            <p:cNvSpPr>
              <a:spLocks/>
            </p:cNvSpPr>
            <p:nvPr/>
          </p:nvSpPr>
          <p:spPr bwMode="auto">
            <a:xfrm>
              <a:off x="4183" y="1579"/>
              <a:ext cx="205" cy="193"/>
            </a:xfrm>
            <a:custGeom>
              <a:avLst/>
              <a:gdLst>
                <a:gd name="T0" fmla="*/ 347 w 442"/>
                <a:gd name="T1" fmla="*/ 322 h 417"/>
                <a:gd name="T2" fmla="*/ 399 w 442"/>
                <a:gd name="T3" fmla="*/ 286 h 417"/>
                <a:gd name="T4" fmla="*/ 393 w 442"/>
                <a:gd name="T5" fmla="*/ 219 h 417"/>
                <a:gd name="T6" fmla="*/ 424 w 442"/>
                <a:gd name="T7" fmla="*/ 183 h 417"/>
                <a:gd name="T8" fmla="*/ 390 w 442"/>
                <a:gd name="T9" fmla="*/ 156 h 417"/>
                <a:gd name="T10" fmla="*/ 409 w 442"/>
                <a:gd name="T11" fmla="*/ 92 h 417"/>
                <a:gd name="T12" fmla="*/ 344 w 442"/>
                <a:gd name="T13" fmla="*/ 72 h 417"/>
                <a:gd name="T14" fmla="*/ 245 w 442"/>
                <a:gd name="T15" fmla="*/ 22 h 417"/>
                <a:gd name="T16" fmla="*/ 183 w 442"/>
                <a:gd name="T17" fmla="*/ 25 h 417"/>
                <a:gd name="T18" fmla="*/ 157 w 442"/>
                <a:gd name="T19" fmla="*/ 80 h 417"/>
                <a:gd name="T20" fmla="*/ 92 w 442"/>
                <a:gd name="T21" fmla="*/ 125 h 417"/>
                <a:gd name="T22" fmla="*/ 95 w 442"/>
                <a:gd name="T23" fmla="*/ 203 h 417"/>
                <a:gd name="T24" fmla="*/ 69 w 442"/>
                <a:gd name="T25" fmla="*/ 233 h 417"/>
                <a:gd name="T26" fmla="*/ 23 w 442"/>
                <a:gd name="T27" fmla="*/ 261 h 417"/>
                <a:gd name="T28" fmla="*/ 6 w 442"/>
                <a:gd name="T29" fmla="*/ 322 h 417"/>
                <a:gd name="T30" fmla="*/ 55 w 442"/>
                <a:gd name="T31" fmla="*/ 383 h 417"/>
                <a:gd name="T32" fmla="*/ 147 w 442"/>
                <a:gd name="T33" fmla="*/ 386 h 417"/>
                <a:gd name="T34" fmla="*/ 213 w 442"/>
                <a:gd name="T35" fmla="*/ 400 h 417"/>
                <a:gd name="T36" fmla="*/ 242 w 442"/>
                <a:gd name="T37" fmla="*/ 378 h 417"/>
                <a:gd name="T38" fmla="*/ 291 w 442"/>
                <a:gd name="T39" fmla="*/ 345 h 417"/>
                <a:gd name="T40" fmla="*/ 306 w 442"/>
                <a:gd name="T41" fmla="*/ 345 h 417"/>
                <a:gd name="T42" fmla="*/ 347 w 442"/>
                <a:gd name="T43" fmla="*/ 32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2" h="417">
                  <a:moveTo>
                    <a:pt x="347" y="322"/>
                  </a:moveTo>
                  <a:cubicBezTo>
                    <a:pt x="383" y="325"/>
                    <a:pt x="406" y="311"/>
                    <a:pt x="399" y="286"/>
                  </a:cubicBezTo>
                  <a:cubicBezTo>
                    <a:pt x="393" y="261"/>
                    <a:pt x="367" y="247"/>
                    <a:pt x="393" y="219"/>
                  </a:cubicBezTo>
                  <a:cubicBezTo>
                    <a:pt x="408" y="204"/>
                    <a:pt x="416" y="194"/>
                    <a:pt x="424" y="183"/>
                  </a:cubicBezTo>
                  <a:cubicBezTo>
                    <a:pt x="408" y="176"/>
                    <a:pt x="401" y="163"/>
                    <a:pt x="390" y="156"/>
                  </a:cubicBezTo>
                  <a:cubicBezTo>
                    <a:pt x="373" y="144"/>
                    <a:pt x="377" y="117"/>
                    <a:pt x="409" y="92"/>
                  </a:cubicBezTo>
                  <a:cubicBezTo>
                    <a:pt x="442" y="67"/>
                    <a:pt x="383" y="67"/>
                    <a:pt x="344" y="72"/>
                  </a:cubicBezTo>
                  <a:cubicBezTo>
                    <a:pt x="304" y="78"/>
                    <a:pt x="272" y="44"/>
                    <a:pt x="245" y="22"/>
                  </a:cubicBezTo>
                  <a:cubicBezTo>
                    <a:pt x="219" y="0"/>
                    <a:pt x="213" y="3"/>
                    <a:pt x="183" y="25"/>
                  </a:cubicBezTo>
                  <a:cubicBezTo>
                    <a:pt x="154" y="47"/>
                    <a:pt x="160" y="50"/>
                    <a:pt x="157" y="80"/>
                  </a:cubicBezTo>
                  <a:cubicBezTo>
                    <a:pt x="154" y="111"/>
                    <a:pt x="121" y="105"/>
                    <a:pt x="92" y="125"/>
                  </a:cubicBezTo>
                  <a:cubicBezTo>
                    <a:pt x="62" y="144"/>
                    <a:pt x="85" y="189"/>
                    <a:pt x="95" y="203"/>
                  </a:cubicBezTo>
                  <a:cubicBezTo>
                    <a:pt x="105" y="217"/>
                    <a:pt x="88" y="231"/>
                    <a:pt x="69" y="233"/>
                  </a:cubicBezTo>
                  <a:cubicBezTo>
                    <a:pt x="49" y="236"/>
                    <a:pt x="46" y="247"/>
                    <a:pt x="23" y="261"/>
                  </a:cubicBezTo>
                  <a:cubicBezTo>
                    <a:pt x="0" y="275"/>
                    <a:pt x="6" y="297"/>
                    <a:pt x="6" y="322"/>
                  </a:cubicBezTo>
                  <a:cubicBezTo>
                    <a:pt x="6" y="347"/>
                    <a:pt x="33" y="364"/>
                    <a:pt x="55" y="383"/>
                  </a:cubicBezTo>
                  <a:cubicBezTo>
                    <a:pt x="78" y="403"/>
                    <a:pt x="111" y="397"/>
                    <a:pt x="147" y="386"/>
                  </a:cubicBezTo>
                  <a:cubicBezTo>
                    <a:pt x="183" y="375"/>
                    <a:pt x="193" y="383"/>
                    <a:pt x="213" y="400"/>
                  </a:cubicBezTo>
                  <a:cubicBezTo>
                    <a:pt x="232" y="417"/>
                    <a:pt x="242" y="397"/>
                    <a:pt x="242" y="378"/>
                  </a:cubicBezTo>
                  <a:cubicBezTo>
                    <a:pt x="242" y="358"/>
                    <a:pt x="265" y="350"/>
                    <a:pt x="291" y="345"/>
                  </a:cubicBezTo>
                  <a:cubicBezTo>
                    <a:pt x="297" y="343"/>
                    <a:pt x="302" y="344"/>
                    <a:pt x="306" y="345"/>
                  </a:cubicBezTo>
                  <a:cubicBezTo>
                    <a:pt x="318" y="332"/>
                    <a:pt x="333" y="321"/>
                    <a:pt x="347" y="32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0" name="Freeform 34">
              <a:extLst>
                <a:ext uri="{FF2B5EF4-FFF2-40B4-BE49-F238E27FC236}">
                  <a16:creationId xmlns:a16="http://schemas.microsoft.com/office/drawing/2014/main" id="{17BEBDDF-1625-3F44-B2EF-FED3AD4197CC}"/>
                </a:ext>
              </a:extLst>
            </p:cNvPr>
            <p:cNvSpPr>
              <a:spLocks/>
            </p:cNvSpPr>
            <p:nvPr/>
          </p:nvSpPr>
          <p:spPr bwMode="auto">
            <a:xfrm>
              <a:off x="4323" y="1664"/>
              <a:ext cx="141" cy="196"/>
            </a:xfrm>
            <a:custGeom>
              <a:avLst/>
              <a:gdLst>
                <a:gd name="T0" fmla="*/ 292 w 306"/>
                <a:gd name="T1" fmla="*/ 223 h 423"/>
                <a:gd name="T2" fmla="*/ 272 w 306"/>
                <a:gd name="T3" fmla="*/ 181 h 423"/>
                <a:gd name="T4" fmla="*/ 243 w 306"/>
                <a:gd name="T5" fmla="*/ 162 h 423"/>
                <a:gd name="T6" fmla="*/ 177 w 306"/>
                <a:gd name="T7" fmla="*/ 114 h 423"/>
                <a:gd name="T8" fmla="*/ 180 w 306"/>
                <a:gd name="T9" fmla="*/ 50 h 423"/>
                <a:gd name="T10" fmla="*/ 148 w 306"/>
                <a:gd name="T11" fmla="*/ 6 h 423"/>
                <a:gd name="T12" fmla="*/ 123 w 306"/>
                <a:gd name="T13" fmla="*/ 0 h 423"/>
                <a:gd name="T14" fmla="*/ 92 w 306"/>
                <a:gd name="T15" fmla="*/ 36 h 423"/>
                <a:gd name="T16" fmla="*/ 98 w 306"/>
                <a:gd name="T17" fmla="*/ 103 h 423"/>
                <a:gd name="T18" fmla="*/ 46 w 306"/>
                <a:gd name="T19" fmla="*/ 139 h 423"/>
                <a:gd name="T20" fmla="*/ 5 w 306"/>
                <a:gd name="T21" fmla="*/ 162 h 423"/>
                <a:gd name="T22" fmla="*/ 20 w 306"/>
                <a:gd name="T23" fmla="*/ 200 h 423"/>
                <a:gd name="T24" fmla="*/ 33 w 306"/>
                <a:gd name="T25" fmla="*/ 264 h 423"/>
                <a:gd name="T26" fmla="*/ 17 w 306"/>
                <a:gd name="T27" fmla="*/ 314 h 423"/>
                <a:gd name="T28" fmla="*/ 33 w 306"/>
                <a:gd name="T29" fmla="*/ 378 h 423"/>
                <a:gd name="T30" fmla="*/ 92 w 306"/>
                <a:gd name="T31" fmla="*/ 381 h 423"/>
                <a:gd name="T32" fmla="*/ 151 w 306"/>
                <a:gd name="T33" fmla="*/ 406 h 423"/>
                <a:gd name="T34" fmla="*/ 207 w 306"/>
                <a:gd name="T35" fmla="*/ 392 h 423"/>
                <a:gd name="T36" fmla="*/ 234 w 306"/>
                <a:gd name="T37" fmla="*/ 375 h 423"/>
                <a:gd name="T38" fmla="*/ 236 w 306"/>
                <a:gd name="T39" fmla="*/ 362 h 423"/>
                <a:gd name="T40" fmla="*/ 280 w 306"/>
                <a:gd name="T41" fmla="*/ 269 h 423"/>
                <a:gd name="T42" fmla="*/ 306 w 306"/>
                <a:gd name="T43" fmla="*/ 252 h 423"/>
                <a:gd name="T44" fmla="*/ 292 w 306"/>
                <a:gd name="T45" fmla="*/ 2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 h="423">
                  <a:moveTo>
                    <a:pt x="292" y="223"/>
                  </a:moveTo>
                  <a:cubicBezTo>
                    <a:pt x="292" y="209"/>
                    <a:pt x="285" y="187"/>
                    <a:pt x="272" y="181"/>
                  </a:cubicBezTo>
                  <a:cubicBezTo>
                    <a:pt x="259" y="175"/>
                    <a:pt x="252" y="178"/>
                    <a:pt x="243" y="162"/>
                  </a:cubicBezTo>
                  <a:cubicBezTo>
                    <a:pt x="233" y="145"/>
                    <a:pt x="190" y="128"/>
                    <a:pt x="177" y="114"/>
                  </a:cubicBezTo>
                  <a:cubicBezTo>
                    <a:pt x="164" y="100"/>
                    <a:pt x="157" y="75"/>
                    <a:pt x="180" y="50"/>
                  </a:cubicBezTo>
                  <a:cubicBezTo>
                    <a:pt x="203" y="25"/>
                    <a:pt x="184" y="9"/>
                    <a:pt x="148" y="6"/>
                  </a:cubicBezTo>
                  <a:cubicBezTo>
                    <a:pt x="137" y="5"/>
                    <a:pt x="130" y="3"/>
                    <a:pt x="123" y="0"/>
                  </a:cubicBezTo>
                  <a:cubicBezTo>
                    <a:pt x="115" y="11"/>
                    <a:pt x="107" y="21"/>
                    <a:pt x="92" y="36"/>
                  </a:cubicBezTo>
                  <a:cubicBezTo>
                    <a:pt x="66" y="64"/>
                    <a:pt x="92" y="78"/>
                    <a:pt x="98" y="103"/>
                  </a:cubicBezTo>
                  <a:cubicBezTo>
                    <a:pt x="105" y="128"/>
                    <a:pt x="82" y="142"/>
                    <a:pt x="46" y="139"/>
                  </a:cubicBezTo>
                  <a:cubicBezTo>
                    <a:pt x="32" y="138"/>
                    <a:pt x="17" y="149"/>
                    <a:pt x="5" y="162"/>
                  </a:cubicBezTo>
                  <a:cubicBezTo>
                    <a:pt x="18" y="166"/>
                    <a:pt x="20" y="183"/>
                    <a:pt x="20" y="200"/>
                  </a:cubicBezTo>
                  <a:cubicBezTo>
                    <a:pt x="20" y="223"/>
                    <a:pt x="20" y="248"/>
                    <a:pt x="33" y="264"/>
                  </a:cubicBezTo>
                  <a:cubicBezTo>
                    <a:pt x="46" y="281"/>
                    <a:pt x="33" y="303"/>
                    <a:pt x="17" y="314"/>
                  </a:cubicBezTo>
                  <a:cubicBezTo>
                    <a:pt x="0" y="326"/>
                    <a:pt x="10" y="356"/>
                    <a:pt x="33" y="378"/>
                  </a:cubicBezTo>
                  <a:cubicBezTo>
                    <a:pt x="56" y="401"/>
                    <a:pt x="72" y="406"/>
                    <a:pt x="92" y="381"/>
                  </a:cubicBezTo>
                  <a:cubicBezTo>
                    <a:pt x="112" y="356"/>
                    <a:pt x="118" y="389"/>
                    <a:pt x="151" y="406"/>
                  </a:cubicBezTo>
                  <a:cubicBezTo>
                    <a:pt x="184" y="423"/>
                    <a:pt x="193" y="409"/>
                    <a:pt x="207" y="392"/>
                  </a:cubicBezTo>
                  <a:cubicBezTo>
                    <a:pt x="212" y="385"/>
                    <a:pt x="223" y="379"/>
                    <a:pt x="234" y="375"/>
                  </a:cubicBezTo>
                  <a:cubicBezTo>
                    <a:pt x="234" y="370"/>
                    <a:pt x="235" y="366"/>
                    <a:pt x="236" y="362"/>
                  </a:cubicBezTo>
                  <a:cubicBezTo>
                    <a:pt x="249" y="325"/>
                    <a:pt x="271" y="299"/>
                    <a:pt x="280" y="269"/>
                  </a:cubicBezTo>
                  <a:cubicBezTo>
                    <a:pt x="284" y="253"/>
                    <a:pt x="294" y="250"/>
                    <a:pt x="306" y="252"/>
                  </a:cubicBezTo>
                  <a:cubicBezTo>
                    <a:pt x="300" y="238"/>
                    <a:pt x="292" y="233"/>
                    <a:pt x="292" y="22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1" name="Freeform 35">
              <a:extLst>
                <a:ext uri="{FF2B5EF4-FFF2-40B4-BE49-F238E27FC236}">
                  <a16:creationId xmlns:a16="http://schemas.microsoft.com/office/drawing/2014/main" id="{FB81E30E-EFA5-5945-91A5-26A03978580B}"/>
                </a:ext>
              </a:extLst>
            </p:cNvPr>
            <p:cNvSpPr>
              <a:spLocks/>
            </p:cNvSpPr>
            <p:nvPr/>
          </p:nvSpPr>
          <p:spPr bwMode="auto">
            <a:xfrm>
              <a:off x="5023" y="3295"/>
              <a:ext cx="201" cy="412"/>
            </a:xfrm>
            <a:custGeom>
              <a:avLst/>
              <a:gdLst>
                <a:gd name="T0" fmla="*/ 172 w 434"/>
                <a:gd name="T1" fmla="*/ 136 h 890"/>
                <a:gd name="T2" fmla="*/ 137 w 434"/>
                <a:gd name="T3" fmla="*/ 212 h 890"/>
                <a:gd name="T4" fmla="*/ 102 w 434"/>
                <a:gd name="T5" fmla="*/ 249 h 890"/>
                <a:gd name="T6" fmla="*/ 78 w 434"/>
                <a:gd name="T7" fmla="*/ 336 h 890"/>
                <a:gd name="T8" fmla="*/ 50 w 434"/>
                <a:gd name="T9" fmla="*/ 406 h 890"/>
                <a:gd name="T10" fmla="*/ 43 w 434"/>
                <a:gd name="T11" fmla="*/ 445 h 890"/>
                <a:gd name="T12" fmla="*/ 13 w 434"/>
                <a:gd name="T13" fmla="*/ 506 h 890"/>
                <a:gd name="T14" fmla="*/ 32 w 434"/>
                <a:gd name="T15" fmla="*/ 545 h 890"/>
                <a:gd name="T16" fmla="*/ 28 w 434"/>
                <a:gd name="T17" fmla="*/ 625 h 890"/>
                <a:gd name="T18" fmla="*/ 72 w 434"/>
                <a:gd name="T19" fmla="*/ 668 h 890"/>
                <a:gd name="T20" fmla="*/ 111 w 434"/>
                <a:gd name="T21" fmla="*/ 734 h 890"/>
                <a:gd name="T22" fmla="*/ 185 w 434"/>
                <a:gd name="T23" fmla="*/ 773 h 890"/>
                <a:gd name="T24" fmla="*/ 244 w 434"/>
                <a:gd name="T25" fmla="*/ 834 h 890"/>
                <a:gd name="T26" fmla="*/ 284 w 434"/>
                <a:gd name="T27" fmla="*/ 888 h 890"/>
                <a:gd name="T28" fmla="*/ 312 w 434"/>
                <a:gd name="T29" fmla="*/ 855 h 890"/>
                <a:gd name="T30" fmla="*/ 301 w 434"/>
                <a:gd name="T31" fmla="*/ 788 h 890"/>
                <a:gd name="T32" fmla="*/ 318 w 434"/>
                <a:gd name="T33" fmla="*/ 705 h 890"/>
                <a:gd name="T34" fmla="*/ 364 w 434"/>
                <a:gd name="T35" fmla="*/ 619 h 890"/>
                <a:gd name="T36" fmla="*/ 377 w 434"/>
                <a:gd name="T37" fmla="*/ 580 h 890"/>
                <a:gd name="T38" fmla="*/ 388 w 434"/>
                <a:gd name="T39" fmla="*/ 492 h 890"/>
                <a:gd name="T40" fmla="*/ 401 w 434"/>
                <a:gd name="T41" fmla="*/ 438 h 890"/>
                <a:gd name="T42" fmla="*/ 397 w 434"/>
                <a:gd name="T43" fmla="*/ 386 h 890"/>
                <a:gd name="T44" fmla="*/ 419 w 434"/>
                <a:gd name="T45" fmla="*/ 336 h 890"/>
                <a:gd name="T46" fmla="*/ 404 w 434"/>
                <a:gd name="T47" fmla="*/ 278 h 890"/>
                <a:gd name="T48" fmla="*/ 432 w 434"/>
                <a:gd name="T49" fmla="*/ 206 h 890"/>
                <a:gd name="T50" fmla="*/ 406 w 434"/>
                <a:gd name="T51" fmla="*/ 115 h 890"/>
                <a:gd name="T52" fmla="*/ 406 w 434"/>
                <a:gd name="T53" fmla="*/ 45 h 890"/>
                <a:gd name="T54" fmla="*/ 329 w 434"/>
                <a:gd name="T55" fmla="*/ 30 h 890"/>
                <a:gd name="T56" fmla="*/ 294 w 434"/>
                <a:gd name="T57" fmla="*/ 15 h 890"/>
                <a:gd name="T58" fmla="*/ 238 w 434"/>
                <a:gd name="T59" fmla="*/ 62 h 890"/>
                <a:gd name="T60" fmla="*/ 183 w 434"/>
                <a:gd name="T61" fmla="*/ 93 h 890"/>
                <a:gd name="T62" fmla="*/ 172 w 434"/>
                <a:gd name="T63" fmla="*/ 13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4" h="890">
                  <a:moveTo>
                    <a:pt x="172" y="136"/>
                  </a:moveTo>
                  <a:cubicBezTo>
                    <a:pt x="172" y="136"/>
                    <a:pt x="166" y="208"/>
                    <a:pt x="137" y="212"/>
                  </a:cubicBezTo>
                  <a:cubicBezTo>
                    <a:pt x="109" y="215"/>
                    <a:pt x="111" y="225"/>
                    <a:pt x="102" y="249"/>
                  </a:cubicBezTo>
                  <a:cubicBezTo>
                    <a:pt x="93" y="273"/>
                    <a:pt x="93" y="317"/>
                    <a:pt x="78" y="336"/>
                  </a:cubicBezTo>
                  <a:cubicBezTo>
                    <a:pt x="63" y="354"/>
                    <a:pt x="48" y="391"/>
                    <a:pt x="50" y="406"/>
                  </a:cubicBezTo>
                  <a:cubicBezTo>
                    <a:pt x="52" y="421"/>
                    <a:pt x="56" y="434"/>
                    <a:pt x="43" y="445"/>
                  </a:cubicBezTo>
                  <a:cubicBezTo>
                    <a:pt x="30" y="456"/>
                    <a:pt x="8" y="484"/>
                    <a:pt x="13" y="506"/>
                  </a:cubicBezTo>
                  <a:cubicBezTo>
                    <a:pt x="17" y="529"/>
                    <a:pt x="32" y="516"/>
                    <a:pt x="32" y="545"/>
                  </a:cubicBezTo>
                  <a:cubicBezTo>
                    <a:pt x="32" y="575"/>
                    <a:pt x="0" y="595"/>
                    <a:pt x="28" y="625"/>
                  </a:cubicBezTo>
                  <a:cubicBezTo>
                    <a:pt x="56" y="655"/>
                    <a:pt x="67" y="649"/>
                    <a:pt x="72" y="668"/>
                  </a:cubicBezTo>
                  <a:cubicBezTo>
                    <a:pt x="76" y="686"/>
                    <a:pt x="83" y="710"/>
                    <a:pt x="111" y="734"/>
                  </a:cubicBezTo>
                  <a:cubicBezTo>
                    <a:pt x="139" y="758"/>
                    <a:pt x="166" y="747"/>
                    <a:pt x="185" y="773"/>
                  </a:cubicBezTo>
                  <a:cubicBezTo>
                    <a:pt x="205" y="799"/>
                    <a:pt x="240" y="808"/>
                    <a:pt x="244" y="834"/>
                  </a:cubicBezTo>
                  <a:cubicBezTo>
                    <a:pt x="249" y="860"/>
                    <a:pt x="266" y="886"/>
                    <a:pt x="284" y="888"/>
                  </a:cubicBezTo>
                  <a:cubicBezTo>
                    <a:pt x="301" y="890"/>
                    <a:pt x="325" y="881"/>
                    <a:pt x="312" y="855"/>
                  </a:cubicBezTo>
                  <a:cubicBezTo>
                    <a:pt x="299" y="829"/>
                    <a:pt x="308" y="816"/>
                    <a:pt x="301" y="788"/>
                  </a:cubicBezTo>
                  <a:cubicBezTo>
                    <a:pt x="294" y="760"/>
                    <a:pt x="294" y="727"/>
                    <a:pt x="318" y="705"/>
                  </a:cubicBezTo>
                  <a:cubicBezTo>
                    <a:pt x="342" y="682"/>
                    <a:pt x="362" y="645"/>
                    <a:pt x="364" y="619"/>
                  </a:cubicBezTo>
                  <a:cubicBezTo>
                    <a:pt x="366" y="593"/>
                    <a:pt x="358" y="593"/>
                    <a:pt x="377" y="580"/>
                  </a:cubicBezTo>
                  <a:cubicBezTo>
                    <a:pt x="397" y="568"/>
                    <a:pt x="371" y="512"/>
                    <a:pt x="388" y="492"/>
                  </a:cubicBezTo>
                  <a:cubicBezTo>
                    <a:pt x="406" y="471"/>
                    <a:pt x="415" y="451"/>
                    <a:pt x="401" y="438"/>
                  </a:cubicBezTo>
                  <a:cubicBezTo>
                    <a:pt x="388" y="425"/>
                    <a:pt x="380" y="395"/>
                    <a:pt x="397" y="386"/>
                  </a:cubicBezTo>
                  <a:cubicBezTo>
                    <a:pt x="415" y="377"/>
                    <a:pt x="432" y="356"/>
                    <a:pt x="419" y="336"/>
                  </a:cubicBezTo>
                  <a:cubicBezTo>
                    <a:pt x="406" y="315"/>
                    <a:pt x="397" y="306"/>
                    <a:pt x="404" y="278"/>
                  </a:cubicBezTo>
                  <a:cubicBezTo>
                    <a:pt x="410" y="251"/>
                    <a:pt x="430" y="239"/>
                    <a:pt x="432" y="206"/>
                  </a:cubicBezTo>
                  <a:cubicBezTo>
                    <a:pt x="434" y="173"/>
                    <a:pt x="401" y="149"/>
                    <a:pt x="406" y="115"/>
                  </a:cubicBezTo>
                  <a:cubicBezTo>
                    <a:pt x="410" y="82"/>
                    <a:pt x="423" y="58"/>
                    <a:pt x="406" y="45"/>
                  </a:cubicBezTo>
                  <a:cubicBezTo>
                    <a:pt x="388" y="32"/>
                    <a:pt x="340" y="41"/>
                    <a:pt x="329" y="30"/>
                  </a:cubicBezTo>
                  <a:cubicBezTo>
                    <a:pt x="318" y="19"/>
                    <a:pt x="312" y="0"/>
                    <a:pt x="294" y="15"/>
                  </a:cubicBezTo>
                  <a:cubicBezTo>
                    <a:pt x="277" y="30"/>
                    <a:pt x="259" y="56"/>
                    <a:pt x="238" y="62"/>
                  </a:cubicBezTo>
                  <a:cubicBezTo>
                    <a:pt x="216" y="67"/>
                    <a:pt x="198" y="78"/>
                    <a:pt x="183" y="93"/>
                  </a:cubicBezTo>
                  <a:cubicBezTo>
                    <a:pt x="168" y="108"/>
                    <a:pt x="172" y="113"/>
                    <a:pt x="172" y="13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2" name="Freeform 36">
              <a:extLst>
                <a:ext uri="{FF2B5EF4-FFF2-40B4-BE49-F238E27FC236}">
                  <a16:creationId xmlns:a16="http://schemas.microsoft.com/office/drawing/2014/main" id="{8FA4C6AF-563B-BC46-8D39-FAC946F1455E}"/>
                </a:ext>
              </a:extLst>
            </p:cNvPr>
            <p:cNvSpPr>
              <a:spLocks/>
            </p:cNvSpPr>
            <p:nvPr/>
          </p:nvSpPr>
          <p:spPr bwMode="auto">
            <a:xfrm>
              <a:off x="5438" y="3349"/>
              <a:ext cx="38" cy="22"/>
            </a:xfrm>
            <a:custGeom>
              <a:avLst/>
              <a:gdLst>
                <a:gd name="T0" fmla="*/ 53 w 81"/>
                <a:gd name="T1" fmla="*/ 2 h 48"/>
                <a:gd name="T2" fmla="*/ 5 w 81"/>
                <a:gd name="T3" fmla="*/ 19 h 48"/>
                <a:gd name="T4" fmla="*/ 31 w 81"/>
                <a:gd name="T5" fmla="*/ 45 h 48"/>
                <a:gd name="T6" fmla="*/ 53 w 81"/>
                <a:gd name="T7" fmla="*/ 2 h 48"/>
              </a:gdLst>
              <a:ahLst/>
              <a:cxnLst>
                <a:cxn ang="0">
                  <a:pos x="T0" y="T1"/>
                </a:cxn>
                <a:cxn ang="0">
                  <a:pos x="T2" y="T3"/>
                </a:cxn>
                <a:cxn ang="0">
                  <a:pos x="T4" y="T5"/>
                </a:cxn>
                <a:cxn ang="0">
                  <a:pos x="T6" y="T7"/>
                </a:cxn>
              </a:cxnLst>
              <a:rect l="0" t="0" r="r" b="b"/>
              <a:pathLst>
                <a:path w="81" h="48">
                  <a:moveTo>
                    <a:pt x="53" y="2"/>
                  </a:moveTo>
                  <a:cubicBezTo>
                    <a:pt x="53" y="2"/>
                    <a:pt x="0" y="0"/>
                    <a:pt x="5" y="19"/>
                  </a:cubicBezTo>
                  <a:cubicBezTo>
                    <a:pt x="9" y="37"/>
                    <a:pt x="5" y="41"/>
                    <a:pt x="31" y="45"/>
                  </a:cubicBezTo>
                  <a:cubicBezTo>
                    <a:pt x="57" y="48"/>
                    <a:pt x="81" y="15"/>
                    <a:pt x="53" y="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3" name="Freeform 37">
              <a:extLst>
                <a:ext uri="{FF2B5EF4-FFF2-40B4-BE49-F238E27FC236}">
                  <a16:creationId xmlns:a16="http://schemas.microsoft.com/office/drawing/2014/main" id="{3C3BF0B7-F2CE-BF45-B9D0-4C3613E3FECE}"/>
                </a:ext>
              </a:extLst>
            </p:cNvPr>
            <p:cNvSpPr>
              <a:spLocks/>
            </p:cNvSpPr>
            <p:nvPr/>
          </p:nvSpPr>
          <p:spPr bwMode="auto">
            <a:xfrm>
              <a:off x="5489" y="3325"/>
              <a:ext cx="25" cy="32"/>
            </a:xfrm>
            <a:custGeom>
              <a:avLst/>
              <a:gdLst>
                <a:gd name="T0" fmla="*/ 33 w 55"/>
                <a:gd name="T1" fmla="*/ 0 h 69"/>
                <a:gd name="T2" fmla="*/ 3 w 55"/>
                <a:gd name="T3" fmla="*/ 34 h 69"/>
                <a:gd name="T4" fmla="*/ 35 w 55"/>
                <a:gd name="T5" fmla="*/ 50 h 69"/>
                <a:gd name="T6" fmla="*/ 33 w 55"/>
                <a:gd name="T7" fmla="*/ 0 h 69"/>
              </a:gdLst>
              <a:ahLst/>
              <a:cxnLst>
                <a:cxn ang="0">
                  <a:pos x="T0" y="T1"/>
                </a:cxn>
                <a:cxn ang="0">
                  <a:pos x="T2" y="T3"/>
                </a:cxn>
                <a:cxn ang="0">
                  <a:pos x="T4" y="T5"/>
                </a:cxn>
                <a:cxn ang="0">
                  <a:pos x="T6" y="T7"/>
                </a:cxn>
              </a:cxnLst>
              <a:rect l="0" t="0" r="r" b="b"/>
              <a:pathLst>
                <a:path w="55" h="69">
                  <a:moveTo>
                    <a:pt x="33" y="0"/>
                  </a:moveTo>
                  <a:cubicBezTo>
                    <a:pt x="33" y="0"/>
                    <a:pt x="0" y="15"/>
                    <a:pt x="3" y="34"/>
                  </a:cubicBezTo>
                  <a:cubicBezTo>
                    <a:pt x="5" y="52"/>
                    <a:pt x="31" y="69"/>
                    <a:pt x="35" y="50"/>
                  </a:cubicBezTo>
                  <a:cubicBezTo>
                    <a:pt x="40" y="32"/>
                    <a:pt x="55" y="4"/>
                    <a:pt x="33" y="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4" name="Freeform 38">
              <a:extLst>
                <a:ext uri="{FF2B5EF4-FFF2-40B4-BE49-F238E27FC236}">
                  <a16:creationId xmlns:a16="http://schemas.microsoft.com/office/drawing/2014/main" id="{02FCDE75-7B02-584A-B01E-5BC81A8590AA}"/>
                </a:ext>
              </a:extLst>
            </p:cNvPr>
            <p:cNvSpPr>
              <a:spLocks/>
            </p:cNvSpPr>
            <p:nvPr/>
          </p:nvSpPr>
          <p:spPr bwMode="auto">
            <a:xfrm>
              <a:off x="5605" y="3264"/>
              <a:ext cx="36" cy="26"/>
            </a:xfrm>
            <a:custGeom>
              <a:avLst/>
              <a:gdLst>
                <a:gd name="T0" fmla="*/ 45 w 78"/>
                <a:gd name="T1" fmla="*/ 9 h 55"/>
                <a:gd name="T2" fmla="*/ 2 w 78"/>
                <a:gd name="T3" fmla="*/ 11 h 55"/>
                <a:gd name="T4" fmla="*/ 19 w 78"/>
                <a:gd name="T5" fmla="*/ 40 h 55"/>
                <a:gd name="T6" fmla="*/ 50 w 78"/>
                <a:gd name="T7" fmla="*/ 44 h 55"/>
                <a:gd name="T8" fmla="*/ 45 w 78"/>
                <a:gd name="T9" fmla="*/ 9 h 55"/>
              </a:gdLst>
              <a:ahLst/>
              <a:cxnLst>
                <a:cxn ang="0">
                  <a:pos x="T0" y="T1"/>
                </a:cxn>
                <a:cxn ang="0">
                  <a:pos x="T2" y="T3"/>
                </a:cxn>
                <a:cxn ang="0">
                  <a:pos x="T4" y="T5"/>
                </a:cxn>
                <a:cxn ang="0">
                  <a:pos x="T6" y="T7"/>
                </a:cxn>
                <a:cxn ang="0">
                  <a:pos x="T8" y="T9"/>
                </a:cxn>
              </a:cxnLst>
              <a:rect l="0" t="0" r="r" b="b"/>
              <a:pathLst>
                <a:path w="78" h="55">
                  <a:moveTo>
                    <a:pt x="45" y="9"/>
                  </a:moveTo>
                  <a:cubicBezTo>
                    <a:pt x="45" y="9"/>
                    <a:pt x="0" y="0"/>
                    <a:pt x="2" y="11"/>
                  </a:cubicBezTo>
                  <a:cubicBezTo>
                    <a:pt x="4" y="22"/>
                    <a:pt x="15" y="28"/>
                    <a:pt x="19" y="40"/>
                  </a:cubicBezTo>
                  <a:cubicBezTo>
                    <a:pt x="24" y="53"/>
                    <a:pt x="43" y="55"/>
                    <a:pt x="50" y="44"/>
                  </a:cubicBezTo>
                  <a:cubicBezTo>
                    <a:pt x="56" y="33"/>
                    <a:pt x="78" y="9"/>
                    <a:pt x="45" y="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grpSp>
    </p:spTree>
    <p:extLst>
      <p:ext uri="{BB962C8B-B14F-4D97-AF65-F5344CB8AC3E}">
        <p14:creationId xmlns:p14="http://schemas.microsoft.com/office/powerpoint/2010/main" val="30982473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E6F5A97-3E66-194B-9E6D-308604BFD632}"/>
              </a:ext>
            </a:extLst>
          </p:cNvPr>
          <p:cNvGrpSpPr/>
          <p:nvPr/>
        </p:nvGrpSpPr>
        <p:grpSpPr>
          <a:xfrm>
            <a:off x="6897740" y="1745044"/>
            <a:ext cx="10582186" cy="1315581"/>
            <a:chOff x="6897740" y="1745044"/>
            <a:chExt cx="10582186" cy="1315581"/>
          </a:xfrm>
        </p:grpSpPr>
        <p:sp>
          <p:nvSpPr>
            <p:cNvPr id="26" name="TextBox 25">
              <a:extLst>
                <a:ext uri="{FF2B5EF4-FFF2-40B4-BE49-F238E27FC236}">
                  <a16:creationId xmlns:a16="http://schemas.microsoft.com/office/drawing/2014/main" id="{9D4F9BD7-A114-F144-8E37-4F25CCF2F511}"/>
                </a:ext>
              </a:extLst>
            </p:cNvPr>
            <p:cNvSpPr txBox="1"/>
            <p:nvPr/>
          </p:nvSpPr>
          <p:spPr>
            <a:xfrm>
              <a:off x="6897740" y="2137295"/>
              <a:ext cx="10582186" cy="923330"/>
            </a:xfrm>
            <a:prstGeom prst="rect">
              <a:avLst/>
            </a:prstGeom>
            <a:noFill/>
            <a:ln>
              <a:noFill/>
            </a:ln>
          </p:spPr>
          <p:txBody>
            <a:bodyPr wrap="square" rtlCol="0">
              <a:spAutoFit/>
            </a:bodyPr>
            <a:lstStyle/>
            <a:p>
              <a:pPr algn="ctr"/>
              <a:r>
                <a:rPr lang="en-US" sz="5400" dirty="0">
                  <a:solidFill>
                    <a:schemeClr val="tx2"/>
                  </a:solidFill>
                  <a:latin typeface="Montserrat" pitchFamily="2" charset="77"/>
                  <a:ea typeface="Lato Black" charset="0"/>
                  <a:cs typeface="Lato Black" charset="0"/>
                </a:rPr>
                <a:t>Germany Editable Map</a:t>
              </a:r>
            </a:p>
          </p:txBody>
        </p:sp>
        <p:sp>
          <p:nvSpPr>
            <p:cNvPr id="27" name="Rectangle 26">
              <a:extLst>
                <a:ext uri="{FF2B5EF4-FFF2-40B4-BE49-F238E27FC236}">
                  <a16:creationId xmlns:a16="http://schemas.microsoft.com/office/drawing/2014/main" id="{89AAA044-EA47-1445-80AE-49F56A4132D1}"/>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grpSp>
        <p:nvGrpSpPr>
          <p:cNvPr id="3" name="Group 2">
            <a:extLst>
              <a:ext uri="{FF2B5EF4-FFF2-40B4-BE49-F238E27FC236}">
                <a16:creationId xmlns:a16="http://schemas.microsoft.com/office/drawing/2014/main" id="{850A99DC-7103-1E48-B921-7B192D455B9B}"/>
              </a:ext>
            </a:extLst>
          </p:cNvPr>
          <p:cNvGrpSpPr/>
          <p:nvPr/>
        </p:nvGrpSpPr>
        <p:grpSpPr>
          <a:xfrm>
            <a:off x="2414328" y="6647328"/>
            <a:ext cx="7615878" cy="2889364"/>
            <a:chOff x="2317936" y="6647328"/>
            <a:chExt cx="7615878" cy="2889364"/>
          </a:xfrm>
        </p:grpSpPr>
        <p:grpSp>
          <p:nvGrpSpPr>
            <p:cNvPr id="147" name="Group 146">
              <a:extLst>
                <a:ext uri="{FF2B5EF4-FFF2-40B4-BE49-F238E27FC236}">
                  <a16:creationId xmlns:a16="http://schemas.microsoft.com/office/drawing/2014/main" id="{0ADC8563-0791-664E-B956-D7D2C769153A}"/>
                </a:ext>
              </a:extLst>
            </p:cNvPr>
            <p:cNvGrpSpPr/>
            <p:nvPr/>
          </p:nvGrpSpPr>
          <p:grpSpPr>
            <a:xfrm>
              <a:off x="2317936" y="6647328"/>
              <a:ext cx="3308839" cy="2889364"/>
              <a:chOff x="13767662" y="6647328"/>
              <a:chExt cx="3308839" cy="2889364"/>
            </a:xfrm>
          </p:grpSpPr>
          <p:sp>
            <p:nvSpPr>
              <p:cNvPr id="148" name="Rectangle 147">
                <a:extLst>
                  <a:ext uri="{FF2B5EF4-FFF2-40B4-BE49-F238E27FC236}">
                    <a16:creationId xmlns:a16="http://schemas.microsoft.com/office/drawing/2014/main" id="{A42843D8-E206-0D4F-B34E-093C0E58883E}"/>
                  </a:ext>
                </a:extLst>
              </p:cNvPr>
              <p:cNvSpPr/>
              <p:nvPr/>
            </p:nvSpPr>
            <p:spPr>
              <a:xfrm>
                <a:off x="13801528" y="6647328"/>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One</a:t>
                </a:r>
              </a:p>
            </p:txBody>
          </p:sp>
          <p:sp>
            <p:nvSpPr>
              <p:cNvPr id="149" name="Rectangle 148">
                <a:extLst>
                  <a:ext uri="{FF2B5EF4-FFF2-40B4-BE49-F238E27FC236}">
                    <a16:creationId xmlns:a16="http://schemas.microsoft.com/office/drawing/2014/main" id="{287AC7DB-A8D9-A242-BED4-B5803A92E73A}"/>
                  </a:ext>
                </a:extLst>
              </p:cNvPr>
              <p:cNvSpPr/>
              <p:nvPr/>
            </p:nvSpPr>
            <p:spPr>
              <a:xfrm>
                <a:off x="13767662" y="8392789"/>
                <a:ext cx="3136840"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150" name="TextBox 149">
                <a:extLst>
                  <a:ext uri="{FF2B5EF4-FFF2-40B4-BE49-F238E27FC236}">
                    <a16:creationId xmlns:a16="http://schemas.microsoft.com/office/drawing/2014/main" id="{2519915C-016A-A349-A559-802E5DEC72EE}"/>
                  </a:ext>
                </a:extLst>
              </p:cNvPr>
              <p:cNvSpPr txBox="1"/>
              <p:nvPr/>
            </p:nvSpPr>
            <p:spPr>
              <a:xfrm>
                <a:off x="13767662" y="7293659"/>
                <a:ext cx="2040943" cy="1015663"/>
              </a:xfrm>
              <a:prstGeom prst="rect">
                <a:avLst/>
              </a:prstGeom>
              <a:noFill/>
            </p:spPr>
            <p:txBody>
              <a:bodyPr wrap="none" rtlCol="0">
                <a:spAutoFit/>
              </a:bodyPr>
              <a:lstStyle/>
              <a:p>
                <a:r>
                  <a:rPr lang="en-US" sz="6000" dirty="0">
                    <a:solidFill>
                      <a:schemeClr val="accent1"/>
                    </a:solidFill>
                    <a:latin typeface="Montserrat" pitchFamily="2" charset="77"/>
                    <a:ea typeface="Lato Black" charset="0"/>
                    <a:cs typeface="Lato Black" charset="0"/>
                  </a:rPr>
                  <a:t>+249</a:t>
                </a:r>
              </a:p>
            </p:txBody>
          </p:sp>
        </p:grpSp>
        <p:grpSp>
          <p:nvGrpSpPr>
            <p:cNvPr id="151" name="Group 150">
              <a:extLst>
                <a:ext uri="{FF2B5EF4-FFF2-40B4-BE49-F238E27FC236}">
                  <a16:creationId xmlns:a16="http://schemas.microsoft.com/office/drawing/2014/main" id="{7B1D5248-D74A-B14F-974E-0F9DAA2EC4A0}"/>
                </a:ext>
              </a:extLst>
            </p:cNvPr>
            <p:cNvGrpSpPr/>
            <p:nvPr/>
          </p:nvGrpSpPr>
          <p:grpSpPr>
            <a:xfrm>
              <a:off x="6624975" y="6647328"/>
              <a:ext cx="3308839" cy="2889364"/>
              <a:chOff x="18727636" y="6647328"/>
              <a:chExt cx="3308839" cy="2889364"/>
            </a:xfrm>
          </p:grpSpPr>
          <p:sp>
            <p:nvSpPr>
              <p:cNvPr id="152" name="Rectangle 151">
                <a:extLst>
                  <a:ext uri="{FF2B5EF4-FFF2-40B4-BE49-F238E27FC236}">
                    <a16:creationId xmlns:a16="http://schemas.microsoft.com/office/drawing/2014/main" id="{88E30A43-4FB4-6548-A0F5-1D1992BCE686}"/>
                  </a:ext>
                </a:extLst>
              </p:cNvPr>
              <p:cNvSpPr/>
              <p:nvPr/>
            </p:nvSpPr>
            <p:spPr>
              <a:xfrm>
                <a:off x="18761502" y="6647328"/>
                <a:ext cx="3274973"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Title Two</a:t>
                </a:r>
              </a:p>
            </p:txBody>
          </p:sp>
          <p:sp>
            <p:nvSpPr>
              <p:cNvPr id="153" name="Rectangle 152">
                <a:extLst>
                  <a:ext uri="{FF2B5EF4-FFF2-40B4-BE49-F238E27FC236}">
                    <a16:creationId xmlns:a16="http://schemas.microsoft.com/office/drawing/2014/main" id="{AECC3DF9-A86E-4B45-A081-DC11E5131D3A}"/>
                  </a:ext>
                </a:extLst>
              </p:cNvPr>
              <p:cNvSpPr/>
              <p:nvPr/>
            </p:nvSpPr>
            <p:spPr>
              <a:xfrm>
                <a:off x="18727636" y="8392789"/>
                <a:ext cx="3136840" cy="1143903"/>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Refers to a good or service.</a:t>
                </a:r>
              </a:p>
            </p:txBody>
          </p:sp>
          <p:sp>
            <p:nvSpPr>
              <p:cNvPr id="154" name="TextBox 153">
                <a:extLst>
                  <a:ext uri="{FF2B5EF4-FFF2-40B4-BE49-F238E27FC236}">
                    <a16:creationId xmlns:a16="http://schemas.microsoft.com/office/drawing/2014/main" id="{957A10C9-A18A-DD49-B38B-29EABF2234DE}"/>
                  </a:ext>
                </a:extLst>
              </p:cNvPr>
              <p:cNvSpPr txBox="1"/>
              <p:nvPr/>
            </p:nvSpPr>
            <p:spPr>
              <a:xfrm>
                <a:off x="18727636" y="7293659"/>
                <a:ext cx="1569660" cy="1015663"/>
              </a:xfrm>
              <a:prstGeom prst="rect">
                <a:avLst/>
              </a:prstGeom>
              <a:noFill/>
            </p:spPr>
            <p:txBody>
              <a:bodyPr wrap="none" rtlCol="0">
                <a:spAutoFit/>
              </a:bodyPr>
              <a:lstStyle/>
              <a:p>
                <a:r>
                  <a:rPr lang="en-US" sz="6000" dirty="0">
                    <a:solidFill>
                      <a:schemeClr val="accent3"/>
                    </a:solidFill>
                    <a:latin typeface="Montserrat" pitchFamily="2" charset="77"/>
                    <a:ea typeface="Lato Black" charset="0"/>
                    <a:cs typeface="Lato Black" charset="0"/>
                  </a:rPr>
                  <a:t>+34</a:t>
                </a:r>
              </a:p>
            </p:txBody>
          </p:sp>
        </p:grpSp>
      </p:grpSp>
      <p:grpSp>
        <p:nvGrpSpPr>
          <p:cNvPr id="32" name="Group 31">
            <a:extLst>
              <a:ext uri="{FF2B5EF4-FFF2-40B4-BE49-F238E27FC236}">
                <a16:creationId xmlns:a16="http://schemas.microsoft.com/office/drawing/2014/main" id="{4131BFFF-D3CD-504C-A8A1-3DD621F170F5}"/>
              </a:ext>
            </a:extLst>
          </p:cNvPr>
          <p:cNvGrpSpPr/>
          <p:nvPr/>
        </p:nvGrpSpPr>
        <p:grpSpPr>
          <a:xfrm>
            <a:off x="14325607" y="3578533"/>
            <a:ext cx="6308637" cy="8445913"/>
            <a:chOff x="3366645" y="2581680"/>
            <a:chExt cx="7359460" cy="9852739"/>
          </a:xfrm>
          <a:solidFill>
            <a:srgbClr val="EFF1F8"/>
          </a:solidFill>
        </p:grpSpPr>
        <p:sp>
          <p:nvSpPr>
            <p:cNvPr id="33" name="Freeform 32">
              <a:extLst>
                <a:ext uri="{FF2B5EF4-FFF2-40B4-BE49-F238E27FC236}">
                  <a16:creationId xmlns:a16="http://schemas.microsoft.com/office/drawing/2014/main" id="{A0B3547B-4D14-5C4B-A74B-866E029A7C5D}"/>
                </a:ext>
              </a:extLst>
            </p:cNvPr>
            <p:cNvSpPr>
              <a:spLocks noChangeArrowheads="1"/>
            </p:cNvSpPr>
            <p:nvPr/>
          </p:nvSpPr>
          <p:spPr bwMode="auto">
            <a:xfrm>
              <a:off x="7853453" y="3772691"/>
              <a:ext cx="1824" cy="1823"/>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810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34" name="Freeform 33">
              <a:extLst>
                <a:ext uri="{FF2B5EF4-FFF2-40B4-BE49-F238E27FC236}">
                  <a16:creationId xmlns:a16="http://schemas.microsoft.com/office/drawing/2014/main" id="{BD67A916-6642-5C4C-BCD4-A92DD32DD384}"/>
                </a:ext>
              </a:extLst>
            </p:cNvPr>
            <p:cNvSpPr>
              <a:spLocks noChangeArrowheads="1"/>
            </p:cNvSpPr>
            <p:nvPr/>
          </p:nvSpPr>
          <p:spPr bwMode="auto">
            <a:xfrm>
              <a:off x="7853453" y="3772691"/>
              <a:ext cx="3648" cy="5471"/>
            </a:xfrm>
            <a:custGeom>
              <a:avLst/>
              <a:gdLst>
                <a:gd name="T0" fmla="*/ 0 w 9"/>
                <a:gd name="T1" fmla="*/ 0 h 16"/>
                <a:gd name="T2" fmla="*/ 0 w 9"/>
                <a:gd name="T3" fmla="*/ 0 h 16"/>
              </a:gdLst>
              <a:ahLst/>
              <a:cxnLst>
                <a:cxn ang="0">
                  <a:pos x="T0" y="T1"/>
                </a:cxn>
                <a:cxn ang="0">
                  <a:pos x="T2" y="T3"/>
                </a:cxn>
              </a:cxnLst>
              <a:rect l="0" t="0" r="r" b="b"/>
              <a:pathLst>
                <a:path w="9" h="16">
                  <a:moveTo>
                    <a:pt x="0" y="0"/>
                  </a:moveTo>
                  <a:cubicBezTo>
                    <a:pt x="0" y="0"/>
                    <a:pt x="8" y="15"/>
                    <a:pt x="0" y="0"/>
                  </a:cubicBezTo>
                </a:path>
              </a:pathLst>
            </a:custGeom>
            <a:grpFill/>
            <a:ln w="3810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35" name="Freeform 34">
              <a:extLst>
                <a:ext uri="{FF2B5EF4-FFF2-40B4-BE49-F238E27FC236}">
                  <a16:creationId xmlns:a16="http://schemas.microsoft.com/office/drawing/2014/main" id="{12BFF5F0-AE9B-1241-A193-3E303B35C207}"/>
                </a:ext>
              </a:extLst>
            </p:cNvPr>
            <p:cNvSpPr>
              <a:spLocks noChangeArrowheads="1"/>
            </p:cNvSpPr>
            <p:nvPr/>
          </p:nvSpPr>
          <p:spPr bwMode="auto">
            <a:xfrm>
              <a:off x="7851630" y="3754452"/>
              <a:ext cx="3648" cy="18239"/>
            </a:xfrm>
            <a:custGeom>
              <a:avLst/>
              <a:gdLst>
                <a:gd name="T0" fmla="*/ 7 w 8"/>
                <a:gd name="T1" fmla="*/ 44 h 45"/>
                <a:gd name="T2" fmla="*/ 7 w 8"/>
                <a:gd name="T3" fmla="*/ 44 h 45"/>
                <a:gd name="T4" fmla="*/ 7 w 8"/>
                <a:gd name="T5" fmla="*/ 22 h 45"/>
                <a:gd name="T6" fmla="*/ 0 w 8"/>
                <a:gd name="T7" fmla="*/ 0 h 45"/>
                <a:gd name="T8" fmla="*/ 7 w 8"/>
                <a:gd name="T9" fmla="*/ 44 h 45"/>
              </a:gdLst>
              <a:ahLst/>
              <a:cxnLst>
                <a:cxn ang="0">
                  <a:pos x="T0" y="T1"/>
                </a:cxn>
                <a:cxn ang="0">
                  <a:pos x="T2" y="T3"/>
                </a:cxn>
                <a:cxn ang="0">
                  <a:pos x="T4" y="T5"/>
                </a:cxn>
                <a:cxn ang="0">
                  <a:pos x="T6" y="T7"/>
                </a:cxn>
                <a:cxn ang="0">
                  <a:pos x="T8" y="T9"/>
                </a:cxn>
              </a:cxnLst>
              <a:rect l="0" t="0" r="r" b="b"/>
              <a:pathLst>
                <a:path w="8" h="45">
                  <a:moveTo>
                    <a:pt x="7" y="44"/>
                  </a:moveTo>
                  <a:lnTo>
                    <a:pt x="7" y="44"/>
                  </a:lnTo>
                  <a:cubicBezTo>
                    <a:pt x="7" y="37"/>
                    <a:pt x="7" y="30"/>
                    <a:pt x="7" y="22"/>
                  </a:cubicBezTo>
                  <a:cubicBezTo>
                    <a:pt x="7" y="8"/>
                    <a:pt x="0" y="0"/>
                    <a:pt x="0" y="0"/>
                  </a:cubicBezTo>
                  <a:cubicBezTo>
                    <a:pt x="0" y="0"/>
                    <a:pt x="7" y="22"/>
                    <a:pt x="7" y="44"/>
                  </a:cubicBezTo>
                </a:path>
              </a:pathLst>
            </a:custGeom>
            <a:grpFill/>
            <a:ln w="3810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36" name="Freeform 35">
              <a:extLst>
                <a:ext uri="{FF2B5EF4-FFF2-40B4-BE49-F238E27FC236}">
                  <a16:creationId xmlns:a16="http://schemas.microsoft.com/office/drawing/2014/main" id="{39AC1A9A-7E78-AC42-9741-E0B18279C9E6}"/>
                </a:ext>
              </a:extLst>
            </p:cNvPr>
            <p:cNvSpPr>
              <a:spLocks noChangeArrowheads="1"/>
            </p:cNvSpPr>
            <p:nvPr/>
          </p:nvSpPr>
          <p:spPr bwMode="auto">
            <a:xfrm>
              <a:off x="3693125" y="9424974"/>
              <a:ext cx="871827" cy="673022"/>
            </a:xfrm>
            <a:custGeom>
              <a:avLst/>
              <a:gdLst>
                <a:gd name="T0" fmla="*/ 2169 w 2266"/>
                <a:gd name="T1" fmla="*/ 923 h 1767"/>
                <a:gd name="T2" fmla="*/ 2169 w 2266"/>
                <a:gd name="T3" fmla="*/ 923 h 1767"/>
                <a:gd name="T4" fmla="*/ 2045 w 2266"/>
                <a:gd name="T5" fmla="*/ 842 h 1767"/>
                <a:gd name="T6" fmla="*/ 1971 w 2266"/>
                <a:gd name="T7" fmla="*/ 725 h 1767"/>
                <a:gd name="T8" fmla="*/ 2023 w 2266"/>
                <a:gd name="T9" fmla="*/ 622 h 1767"/>
                <a:gd name="T10" fmla="*/ 2008 w 2266"/>
                <a:gd name="T11" fmla="*/ 461 h 1767"/>
                <a:gd name="T12" fmla="*/ 2037 w 2266"/>
                <a:gd name="T13" fmla="*/ 337 h 1767"/>
                <a:gd name="T14" fmla="*/ 1935 w 2266"/>
                <a:gd name="T15" fmla="*/ 263 h 1767"/>
                <a:gd name="T16" fmla="*/ 1796 w 2266"/>
                <a:gd name="T17" fmla="*/ 205 h 1767"/>
                <a:gd name="T18" fmla="*/ 1715 w 2266"/>
                <a:gd name="T19" fmla="*/ 183 h 1767"/>
                <a:gd name="T20" fmla="*/ 1583 w 2266"/>
                <a:gd name="T21" fmla="*/ 110 h 1767"/>
                <a:gd name="T22" fmla="*/ 1459 w 2266"/>
                <a:gd name="T23" fmla="*/ 14 h 1767"/>
                <a:gd name="T24" fmla="*/ 1231 w 2266"/>
                <a:gd name="T25" fmla="*/ 66 h 1767"/>
                <a:gd name="T26" fmla="*/ 1034 w 2266"/>
                <a:gd name="T27" fmla="*/ 161 h 1767"/>
                <a:gd name="T28" fmla="*/ 880 w 2266"/>
                <a:gd name="T29" fmla="*/ 241 h 1767"/>
                <a:gd name="T30" fmla="*/ 755 w 2266"/>
                <a:gd name="T31" fmla="*/ 300 h 1767"/>
                <a:gd name="T32" fmla="*/ 609 w 2266"/>
                <a:gd name="T33" fmla="*/ 315 h 1767"/>
                <a:gd name="T34" fmla="*/ 499 w 2266"/>
                <a:gd name="T35" fmla="*/ 373 h 1767"/>
                <a:gd name="T36" fmla="*/ 389 w 2266"/>
                <a:gd name="T37" fmla="*/ 329 h 1767"/>
                <a:gd name="T38" fmla="*/ 132 w 2266"/>
                <a:gd name="T39" fmla="*/ 278 h 1767"/>
                <a:gd name="T40" fmla="*/ 8 w 2266"/>
                <a:gd name="T41" fmla="*/ 300 h 1767"/>
                <a:gd name="T42" fmla="*/ 8 w 2266"/>
                <a:gd name="T43" fmla="*/ 366 h 1767"/>
                <a:gd name="T44" fmla="*/ 132 w 2266"/>
                <a:gd name="T45" fmla="*/ 535 h 1767"/>
                <a:gd name="T46" fmla="*/ 279 w 2266"/>
                <a:gd name="T47" fmla="*/ 586 h 1767"/>
                <a:gd name="T48" fmla="*/ 418 w 2266"/>
                <a:gd name="T49" fmla="*/ 710 h 1767"/>
                <a:gd name="T50" fmla="*/ 469 w 2266"/>
                <a:gd name="T51" fmla="*/ 842 h 1767"/>
                <a:gd name="T52" fmla="*/ 469 w 2266"/>
                <a:gd name="T53" fmla="*/ 908 h 1767"/>
                <a:gd name="T54" fmla="*/ 521 w 2266"/>
                <a:gd name="T55" fmla="*/ 1040 h 1767"/>
                <a:gd name="T56" fmla="*/ 675 w 2266"/>
                <a:gd name="T57" fmla="*/ 1245 h 1767"/>
                <a:gd name="T58" fmla="*/ 770 w 2266"/>
                <a:gd name="T59" fmla="*/ 1370 h 1767"/>
                <a:gd name="T60" fmla="*/ 755 w 2266"/>
                <a:gd name="T61" fmla="*/ 1465 h 1767"/>
                <a:gd name="T62" fmla="*/ 858 w 2266"/>
                <a:gd name="T63" fmla="*/ 1568 h 1767"/>
                <a:gd name="T64" fmla="*/ 968 w 2266"/>
                <a:gd name="T65" fmla="*/ 1619 h 1767"/>
                <a:gd name="T66" fmla="*/ 1063 w 2266"/>
                <a:gd name="T67" fmla="*/ 1495 h 1767"/>
                <a:gd name="T68" fmla="*/ 1041 w 2266"/>
                <a:gd name="T69" fmla="*/ 1392 h 1767"/>
                <a:gd name="T70" fmla="*/ 1231 w 2266"/>
                <a:gd name="T71" fmla="*/ 1385 h 1767"/>
                <a:gd name="T72" fmla="*/ 1400 w 2266"/>
                <a:gd name="T73" fmla="*/ 1472 h 1767"/>
                <a:gd name="T74" fmla="*/ 1459 w 2266"/>
                <a:gd name="T75" fmla="*/ 1656 h 1767"/>
                <a:gd name="T76" fmla="*/ 1561 w 2266"/>
                <a:gd name="T77" fmla="*/ 1663 h 1767"/>
                <a:gd name="T78" fmla="*/ 1664 w 2266"/>
                <a:gd name="T79" fmla="*/ 1663 h 1767"/>
                <a:gd name="T80" fmla="*/ 1913 w 2266"/>
                <a:gd name="T81" fmla="*/ 1736 h 1767"/>
                <a:gd name="T82" fmla="*/ 2037 w 2266"/>
                <a:gd name="T83" fmla="*/ 1714 h 1767"/>
                <a:gd name="T84" fmla="*/ 2125 w 2266"/>
                <a:gd name="T85" fmla="*/ 1619 h 1767"/>
                <a:gd name="T86" fmla="*/ 2111 w 2266"/>
                <a:gd name="T87" fmla="*/ 1538 h 1767"/>
                <a:gd name="T88" fmla="*/ 2008 w 2266"/>
                <a:gd name="T89" fmla="*/ 1436 h 1767"/>
                <a:gd name="T90" fmla="*/ 2037 w 2266"/>
                <a:gd name="T91" fmla="*/ 1311 h 1767"/>
                <a:gd name="T92" fmla="*/ 2133 w 2266"/>
                <a:gd name="T93" fmla="*/ 1209 h 1767"/>
                <a:gd name="T94" fmla="*/ 2206 w 2266"/>
                <a:gd name="T95" fmla="*/ 1165 h 1767"/>
                <a:gd name="T96" fmla="*/ 2257 w 2266"/>
                <a:gd name="T97" fmla="*/ 1003 h 1767"/>
                <a:gd name="T98" fmla="*/ 2169 w 2266"/>
                <a:gd name="T99" fmla="*/ 923 h 1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66" h="1767">
                  <a:moveTo>
                    <a:pt x="2169" y="923"/>
                  </a:moveTo>
                  <a:lnTo>
                    <a:pt x="2169" y="923"/>
                  </a:lnTo>
                  <a:cubicBezTo>
                    <a:pt x="2111" y="930"/>
                    <a:pt x="2052" y="872"/>
                    <a:pt x="2045" y="842"/>
                  </a:cubicBezTo>
                  <a:cubicBezTo>
                    <a:pt x="2037" y="820"/>
                    <a:pt x="2023" y="776"/>
                    <a:pt x="1971" y="725"/>
                  </a:cubicBezTo>
                  <a:cubicBezTo>
                    <a:pt x="1920" y="674"/>
                    <a:pt x="1949" y="652"/>
                    <a:pt x="2023" y="622"/>
                  </a:cubicBezTo>
                  <a:cubicBezTo>
                    <a:pt x="2089" y="600"/>
                    <a:pt x="1994" y="512"/>
                    <a:pt x="2008" y="461"/>
                  </a:cubicBezTo>
                  <a:cubicBezTo>
                    <a:pt x="2030" y="410"/>
                    <a:pt x="2045" y="373"/>
                    <a:pt x="2037" y="337"/>
                  </a:cubicBezTo>
                  <a:cubicBezTo>
                    <a:pt x="2030" y="293"/>
                    <a:pt x="1971" y="249"/>
                    <a:pt x="1935" y="263"/>
                  </a:cubicBezTo>
                  <a:cubicBezTo>
                    <a:pt x="1898" y="286"/>
                    <a:pt x="1832" y="256"/>
                    <a:pt x="1796" y="205"/>
                  </a:cubicBezTo>
                  <a:cubicBezTo>
                    <a:pt x="1766" y="153"/>
                    <a:pt x="1744" y="131"/>
                    <a:pt x="1715" y="183"/>
                  </a:cubicBezTo>
                  <a:cubicBezTo>
                    <a:pt x="1678" y="234"/>
                    <a:pt x="1627" y="139"/>
                    <a:pt x="1583" y="110"/>
                  </a:cubicBezTo>
                  <a:cubicBezTo>
                    <a:pt x="1547" y="88"/>
                    <a:pt x="1510" y="22"/>
                    <a:pt x="1459" y="14"/>
                  </a:cubicBezTo>
                  <a:cubicBezTo>
                    <a:pt x="1407" y="0"/>
                    <a:pt x="1312" y="22"/>
                    <a:pt x="1231" y="66"/>
                  </a:cubicBezTo>
                  <a:cubicBezTo>
                    <a:pt x="1144" y="102"/>
                    <a:pt x="1092" y="131"/>
                    <a:pt x="1034" y="161"/>
                  </a:cubicBezTo>
                  <a:cubicBezTo>
                    <a:pt x="975" y="198"/>
                    <a:pt x="924" y="234"/>
                    <a:pt x="880" y="241"/>
                  </a:cubicBezTo>
                  <a:cubicBezTo>
                    <a:pt x="836" y="249"/>
                    <a:pt x="806" y="263"/>
                    <a:pt x="755" y="300"/>
                  </a:cubicBezTo>
                  <a:cubicBezTo>
                    <a:pt x="704" y="337"/>
                    <a:pt x="653" y="263"/>
                    <a:pt x="609" y="315"/>
                  </a:cubicBezTo>
                  <a:cubicBezTo>
                    <a:pt x="565" y="366"/>
                    <a:pt x="521" y="373"/>
                    <a:pt x="499" y="373"/>
                  </a:cubicBezTo>
                  <a:cubicBezTo>
                    <a:pt x="469" y="373"/>
                    <a:pt x="447" y="315"/>
                    <a:pt x="389" y="329"/>
                  </a:cubicBezTo>
                  <a:cubicBezTo>
                    <a:pt x="330" y="337"/>
                    <a:pt x="206" y="307"/>
                    <a:pt x="132" y="278"/>
                  </a:cubicBezTo>
                  <a:cubicBezTo>
                    <a:pt x="88" y="256"/>
                    <a:pt x="37" y="278"/>
                    <a:pt x="8" y="300"/>
                  </a:cubicBezTo>
                  <a:cubicBezTo>
                    <a:pt x="0" y="322"/>
                    <a:pt x="0" y="344"/>
                    <a:pt x="8" y="366"/>
                  </a:cubicBezTo>
                  <a:cubicBezTo>
                    <a:pt x="30" y="417"/>
                    <a:pt x="30" y="586"/>
                    <a:pt x="132" y="535"/>
                  </a:cubicBezTo>
                  <a:cubicBezTo>
                    <a:pt x="235" y="476"/>
                    <a:pt x="235" y="564"/>
                    <a:pt x="279" y="586"/>
                  </a:cubicBezTo>
                  <a:cubicBezTo>
                    <a:pt x="323" y="615"/>
                    <a:pt x="440" y="659"/>
                    <a:pt x="418" y="710"/>
                  </a:cubicBezTo>
                  <a:cubicBezTo>
                    <a:pt x="396" y="769"/>
                    <a:pt x="425" y="813"/>
                    <a:pt x="469" y="842"/>
                  </a:cubicBezTo>
                  <a:cubicBezTo>
                    <a:pt x="521" y="864"/>
                    <a:pt x="506" y="872"/>
                    <a:pt x="469" y="908"/>
                  </a:cubicBezTo>
                  <a:cubicBezTo>
                    <a:pt x="440" y="938"/>
                    <a:pt x="462" y="974"/>
                    <a:pt x="521" y="1040"/>
                  </a:cubicBezTo>
                  <a:cubicBezTo>
                    <a:pt x="572" y="1113"/>
                    <a:pt x="675" y="1179"/>
                    <a:pt x="675" y="1245"/>
                  </a:cubicBezTo>
                  <a:cubicBezTo>
                    <a:pt x="675" y="1311"/>
                    <a:pt x="711" y="1392"/>
                    <a:pt x="770" y="1370"/>
                  </a:cubicBezTo>
                  <a:cubicBezTo>
                    <a:pt x="821" y="1348"/>
                    <a:pt x="770" y="1392"/>
                    <a:pt x="755" y="1465"/>
                  </a:cubicBezTo>
                  <a:cubicBezTo>
                    <a:pt x="748" y="1531"/>
                    <a:pt x="777" y="1553"/>
                    <a:pt x="858" y="1568"/>
                  </a:cubicBezTo>
                  <a:cubicBezTo>
                    <a:pt x="938" y="1575"/>
                    <a:pt x="924" y="1619"/>
                    <a:pt x="968" y="1619"/>
                  </a:cubicBezTo>
                  <a:cubicBezTo>
                    <a:pt x="1019" y="1619"/>
                    <a:pt x="1070" y="1538"/>
                    <a:pt x="1063" y="1495"/>
                  </a:cubicBezTo>
                  <a:cubicBezTo>
                    <a:pt x="1048" y="1450"/>
                    <a:pt x="997" y="1407"/>
                    <a:pt x="1041" y="1392"/>
                  </a:cubicBezTo>
                  <a:cubicBezTo>
                    <a:pt x="1085" y="1385"/>
                    <a:pt x="1173" y="1348"/>
                    <a:pt x="1231" y="1385"/>
                  </a:cubicBezTo>
                  <a:cubicBezTo>
                    <a:pt x="1290" y="1414"/>
                    <a:pt x="1371" y="1392"/>
                    <a:pt x="1400" y="1472"/>
                  </a:cubicBezTo>
                  <a:cubicBezTo>
                    <a:pt x="1437" y="1553"/>
                    <a:pt x="1437" y="1590"/>
                    <a:pt x="1459" y="1656"/>
                  </a:cubicBezTo>
                  <a:cubicBezTo>
                    <a:pt x="1480" y="1722"/>
                    <a:pt x="1561" y="1722"/>
                    <a:pt x="1561" y="1663"/>
                  </a:cubicBezTo>
                  <a:cubicBezTo>
                    <a:pt x="1561" y="1612"/>
                    <a:pt x="1605" y="1619"/>
                    <a:pt x="1664" y="1663"/>
                  </a:cubicBezTo>
                  <a:cubicBezTo>
                    <a:pt x="1722" y="1714"/>
                    <a:pt x="1854" y="1766"/>
                    <a:pt x="1913" y="1736"/>
                  </a:cubicBezTo>
                  <a:cubicBezTo>
                    <a:pt x="1971" y="1700"/>
                    <a:pt x="1979" y="1766"/>
                    <a:pt x="2037" y="1714"/>
                  </a:cubicBezTo>
                  <a:cubicBezTo>
                    <a:pt x="2067" y="1678"/>
                    <a:pt x="2103" y="1641"/>
                    <a:pt x="2125" y="1619"/>
                  </a:cubicBezTo>
                  <a:cubicBezTo>
                    <a:pt x="2118" y="1582"/>
                    <a:pt x="2118" y="1560"/>
                    <a:pt x="2111" y="1538"/>
                  </a:cubicBezTo>
                  <a:cubicBezTo>
                    <a:pt x="2103" y="1502"/>
                    <a:pt x="2052" y="1487"/>
                    <a:pt x="2008" y="1436"/>
                  </a:cubicBezTo>
                  <a:cubicBezTo>
                    <a:pt x="1971" y="1392"/>
                    <a:pt x="1994" y="1370"/>
                    <a:pt x="2037" y="1311"/>
                  </a:cubicBezTo>
                  <a:cubicBezTo>
                    <a:pt x="2081" y="1253"/>
                    <a:pt x="2089" y="1245"/>
                    <a:pt x="2133" y="1209"/>
                  </a:cubicBezTo>
                  <a:cubicBezTo>
                    <a:pt x="2169" y="1179"/>
                    <a:pt x="2169" y="1201"/>
                    <a:pt x="2206" y="1165"/>
                  </a:cubicBezTo>
                  <a:cubicBezTo>
                    <a:pt x="2243" y="1136"/>
                    <a:pt x="2250" y="1055"/>
                    <a:pt x="2257" y="1003"/>
                  </a:cubicBezTo>
                  <a:cubicBezTo>
                    <a:pt x="2265" y="952"/>
                    <a:pt x="2235" y="916"/>
                    <a:pt x="2169" y="923"/>
                  </a:cubicBezTo>
                </a:path>
              </a:pathLst>
            </a:custGeom>
            <a:grpFill/>
            <a:ln w="381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37" name="Freeform 36">
              <a:extLst>
                <a:ext uri="{FF2B5EF4-FFF2-40B4-BE49-F238E27FC236}">
                  <a16:creationId xmlns:a16="http://schemas.microsoft.com/office/drawing/2014/main" id="{CE3CCD5D-1445-8240-B155-DD1EED9EA92B}"/>
                </a:ext>
              </a:extLst>
            </p:cNvPr>
            <p:cNvSpPr>
              <a:spLocks noChangeArrowheads="1"/>
            </p:cNvSpPr>
            <p:nvPr/>
          </p:nvSpPr>
          <p:spPr bwMode="auto">
            <a:xfrm>
              <a:off x="4595957" y="9242584"/>
              <a:ext cx="2558940" cy="2910954"/>
            </a:xfrm>
            <a:custGeom>
              <a:avLst/>
              <a:gdLst>
                <a:gd name="T0" fmla="*/ 3824 w 6660"/>
                <a:gd name="T1" fmla="*/ 7181 h 7659"/>
                <a:gd name="T2" fmla="*/ 3055 w 6660"/>
                <a:gd name="T3" fmla="*/ 7079 h 7659"/>
                <a:gd name="T4" fmla="*/ 2916 w 6660"/>
                <a:gd name="T5" fmla="*/ 7064 h 7659"/>
                <a:gd name="T6" fmla="*/ 2637 w 6660"/>
                <a:gd name="T7" fmla="*/ 6932 h 7659"/>
                <a:gd name="T8" fmla="*/ 2506 w 6660"/>
                <a:gd name="T9" fmla="*/ 6727 h 7659"/>
                <a:gd name="T10" fmla="*/ 2125 w 6660"/>
                <a:gd name="T11" fmla="*/ 6896 h 7659"/>
                <a:gd name="T12" fmla="*/ 2403 w 6660"/>
                <a:gd name="T13" fmla="*/ 7013 h 7659"/>
                <a:gd name="T14" fmla="*/ 2403 w 6660"/>
                <a:gd name="T15" fmla="*/ 7306 h 7659"/>
                <a:gd name="T16" fmla="*/ 2146 w 6660"/>
                <a:gd name="T17" fmla="*/ 7394 h 7659"/>
                <a:gd name="T18" fmla="*/ 930 w 6660"/>
                <a:gd name="T19" fmla="*/ 7475 h 7659"/>
                <a:gd name="T20" fmla="*/ 344 w 6660"/>
                <a:gd name="T21" fmla="*/ 7467 h 7659"/>
                <a:gd name="T22" fmla="*/ 263 w 6660"/>
                <a:gd name="T23" fmla="*/ 7379 h 7659"/>
                <a:gd name="T24" fmla="*/ 80 w 6660"/>
                <a:gd name="T25" fmla="*/ 6786 h 7659"/>
                <a:gd name="T26" fmla="*/ 271 w 6660"/>
                <a:gd name="T27" fmla="*/ 5994 h 7659"/>
                <a:gd name="T28" fmla="*/ 366 w 6660"/>
                <a:gd name="T29" fmla="*/ 5203 h 7659"/>
                <a:gd name="T30" fmla="*/ 593 w 6660"/>
                <a:gd name="T31" fmla="*/ 4448 h 7659"/>
                <a:gd name="T32" fmla="*/ 1157 w 6660"/>
                <a:gd name="T33" fmla="*/ 3415 h 7659"/>
                <a:gd name="T34" fmla="*/ 1604 w 6660"/>
                <a:gd name="T35" fmla="*/ 2777 h 7659"/>
                <a:gd name="T36" fmla="*/ 1963 w 6660"/>
                <a:gd name="T37" fmla="*/ 2184 h 7659"/>
                <a:gd name="T38" fmla="*/ 2205 w 6660"/>
                <a:gd name="T39" fmla="*/ 1664 h 7659"/>
                <a:gd name="T40" fmla="*/ 2271 w 6660"/>
                <a:gd name="T41" fmla="*/ 1217 h 7659"/>
                <a:gd name="T42" fmla="*/ 2103 w 6660"/>
                <a:gd name="T43" fmla="*/ 704 h 7659"/>
                <a:gd name="T44" fmla="*/ 2183 w 6660"/>
                <a:gd name="T45" fmla="*/ 667 h 7659"/>
                <a:gd name="T46" fmla="*/ 2506 w 6660"/>
                <a:gd name="T47" fmla="*/ 616 h 7659"/>
                <a:gd name="T48" fmla="*/ 2975 w 6660"/>
                <a:gd name="T49" fmla="*/ 880 h 7659"/>
                <a:gd name="T50" fmla="*/ 3055 w 6660"/>
                <a:gd name="T51" fmla="*/ 1092 h 7659"/>
                <a:gd name="T52" fmla="*/ 3187 w 6660"/>
                <a:gd name="T53" fmla="*/ 1165 h 7659"/>
                <a:gd name="T54" fmla="*/ 3444 w 6660"/>
                <a:gd name="T55" fmla="*/ 953 h 7659"/>
                <a:gd name="T56" fmla="*/ 3583 w 6660"/>
                <a:gd name="T57" fmla="*/ 748 h 7659"/>
                <a:gd name="T58" fmla="*/ 3766 w 6660"/>
                <a:gd name="T59" fmla="*/ 740 h 7659"/>
                <a:gd name="T60" fmla="*/ 4227 w 6660"/>
                <a:gd name="T61" fmla="*/ 447 h 7659"/>
                <a:gd name="T62" fmla="*/ 4081 w 6660"/>
                <a:gd name="T63" fmla="*/ 257 h 7659"/>
                <a:gd name="T64" fmla="*/ 4337 w 6660"/>
                <a:gd name="T65" fmla="*/ 66 h 7659"/>
                <a:gd name="T66" fmla="*/ 4506 w 6660"/>
                <a:gd name="T67" fmla="*/ 103 h 7659"/>
                <a:gd name="T68" fmla="*/ 4733 w 6660"/>
                <a:gd name="T69" fmla="*/ 8 h 7659"/>
                <a:gd name="T70" fmla="*/ 4909 w 6660"/>
                <a:gd name="T71" fmla="*/ 308 h 7659"/>
                <a:gd name="T72" fmla="*/ 5173 w 6660"/>
                <a:gd name="T73" fmla="*/ 403 h 7659"/>
                <a:gd name="T74" fmla="*/ 5187 w 6660"/>
                <a:gd name="T75" fmla="*/ 777 h 7659"/>
                <a:gd name="T76" fmla="*/ 5495 w 6660"/>
                <a:gd name="T77" fmla="*/ 997 h 7659"/>
                <a:gd name="T78" fmla="*/ 5774 w 6660"/>
                <a:gd name="T79" fmla="*/ 1070 h 7659"/>
                <a:gd name="T80" fmla="*/ 5876 w 6660"/>
                <a:gd name="T81" fmla="*/ 1341 h 7659"/>
                <a:gd name="T82" fmla="*/ 6111 w 6660"/>
                <a:gd name="T83" fmla="*/ 2155 h 7659"/>
                <a:gd name="T84" fmla="*/ 6162 w 6660"/>
                <a:gd name="T85" fmla="*/ 2477 h 7659"/>
                <a:gd name="T86" fmla="*/ 6505 w 6660"/>
                <a:gd name="T87" fmla="*/ 3488 h 7659"/>
                <a:gd name="T88" fmla="*/ 6513 w 6660"/>
                <a:gd name="T89" fmla="*/ 3730 h 7659"/>
                <a:gd name="T90" fmla="*/ 6140 w 6660"/>
                <a:gd name="T91" fmla="*/ 3730 h 7659"/>
                <a:gd name="T92" fmla="*/ 6265 w 6660"/>
                <a:gd name="T93" fmla="*/ 4214 h 7659"/>
                <a:gd name="T94" fmla="*/ 6162 w 6660"/>
                <a:gd name="T95" fmla="*/ 4316 h 7659"/>
                <a:gd name="T96" fmla="*/ 5810 w 6660"/>
                <a:gd name="T97" fmla="*/ 4390 h 7659"/>
                <a:gd name="T98" fmla="*/ 5759 w 6660"/>
                <a:gd name="T99" fmla="*/ 5013 h 7659"/>
                <a:gd name="T100" fmla="*/ 5803 w 6660"/>
                <a:gd name="T101" fmla="*/ 6053 h 7659"/>
                <a:gd name="T102" fmla="*/ 5876 w 6660"/>
                <a:gd name="T103" fmla="*/ 6595 h 7659"/>
                <a:gd name="T104" fmla="*/ 5781 w 6660"/>
                <a:gd name="T105" fmla="*/ 7079 h 7659"/>
                <a:gd name="T106" fmla="*/ 5202 w 6660"/>
                <a:gd name="T107" fmla="*/ 7152 h 7659"/>
                <a:gd name="T108" fmla="*/ 4806 w 6660"/>
                <a:gd name="T109" fmla="*/ 7394 h 7659"/>
                <a:gd name="T110" fmla="*/ 4982 w 6660"/>
                <a:gd name="T111" fmla="*/ 7599 h 7659"/>
                <a:gd name="T112" fmla="*/ 4462 w 6660"/>
                <a:gd name="T113" fmla="*/ 7658 h 7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60" h="7659">
                  <a:moveTo>
                    <a:pt x="4462" y="7658"/>
                  </a:moveTo>
                  <a:lnTo>
                    <a:pt x="4462" y="7658"/>
                  </a:lnTo>
                  <a:cubicBezTo>
                    <a:pt x="4455" y="7658"/>
                    <a:pt x="4440" y="7658"/>
                    <a:pt x="4433" y="7658"/>
                  </a:cubicBezTo>
                  <a:cubicBezTo>
                    <a:pt x="4367" y="7650"/>
                    <a:pt x="4301" y="7548"/>
                    <a:pt x="4213" y="7350"/>
                  </a:cubicBezTo>
                  <a:cubicBezTo>
                    <a:pt x="4191" y="7306"/>
                    <a:pt x="4037" y="7255"/>
                    <a:pt x="3934" y="7218"/>
                  </a:cubicBezTo>
                  <a:cubicBezTo>
                    <a:pt x="3883" y="7203"/>
                    <a:pt x="3846" y="7189"/>
                    <a:pt x="3824" y="7181"/>
                  </a:cubicBezTo>
                  <a:cubicBezTo>
                    <a:pt x="3766" y="7145"/>
                    <a:pt x="3619" y="7086"/>
                    <a:pt x="3509" y="7064"/>
                  </a:cubicBezTo>
                  <a:cubicBezTo>
                    <a:pt x="3495" y="7064"/>
                    <a:pt x="3473" y="7057"/>
                    <a:pt x="3451" y="7057"/>
                  </a:cubicBezTo>
                  <a:cubicBezTo>
                    <a:pt x="3377" y="7057"/>
                    <a:pt x="3304" y="7086"/>
                    <a:pt x="3231" y="7130"/>
                  </a:cubicBezTo>
                  <a:cubicBezTo>
                    <a:pt x="3194" y="7152"/>
                    <a:pt x="3165" y="7167"/>
                    <a:pt x="3136" y="7167"/>
                  </a:cubicBezTo>
                  <a:cubicBezTo>
                    <a:pt x="3106" y="7167"/>
                    <a:pt x="3084" y="7152"/>
                    <a:pt x="3070" y="7137"/>
                  </a:cubicBezTo>
                  <a:cubicBezTo>
                    <a:pt x="3055" y="7123"/>
                    <a:pt x="3055" y="7101"/>
                    <a:pt x="3055" y="7079"/>
                  </a:cubicBezTo>
                  <a:cubicBezTo>
                    <a:pt x="3070" y="7027"/>
                    <a:pt x="3055" y="6991"/>
                    <a:pt x="2975" y="6940"/>
                  </a:cubicBezTo>
                  <a:cubicBezTo>
                    <a:pt x="2938" y="6918"/>
                    <a:pt x="2916" y="6910"/>
                    <a:pt x="2908" y="6910"/>
                  </a:cubicBezTo>
                  <a:cubicBezTo>
                    <a:pt x="2901" y="6910"/>
                    <a:pt x="2901" y="6910"/>
                    <a:pt x="2901" y="6910"/>
                  </a:cubicBezTo>
                  <a:cubicBezTo>
                    <a:pt x="2894" y="6918"/>
                    <a:pt x="2901" y="6925"/>
                    <a:pt x="2916" y="6940"/>
                  </a:cubicBezTo>
                  <a:cubicBezTo>
                    <a:pt x="2945" y="6969"/>
                    <a:pt x="2960" y="7013"/>
                    <a:pt x="2953" y="7042"/>
                  </a:cubicBezTo>
                  <a:cubicBezTo>
                    <a:pt x="2945" y="7057"/>
                    <a:pt x="2930" y="7064"/>
                    <a:pt x="2916" y="7064"/>
                  </a:cubicBezTo>
                  <a:cubicBezTo>
                    <a:pt x="2894" y="7064"/>
                    <a:pt x="2879" y="7057"/>
                    <a:pt x="2857" y="7042"/>
                  </a:cubicBezTo>
                  <a:cubicBezTo>
                    <a:pt x="2843" y="7035"/>
                    <a:pt x="2821" y="7020"/>
                    <a:pt x="2799" y="7020"/>
                  </a:cubicBezTo>
                  <a:cubicBezTo>
                    <a:pt x="2799" y="7020"/>
                    <a:pt x="2799" y="7020"/>
                    <a:pt x="2791" y="7020"/>
                  </a:cubicBezTo>
                  <a:cubicBezTo>
                    <a:pt x="2784" y="7027"/>
                    <a:pt x="2769" y="7027"/>
                    <a:pt x="2755" y="7027"/>
                  </a:cubicBezTo>
                  <a:cubicBezTo>
                    <a:pt x="2733" y="7027"/>
                    <a:pt x="2674" y="7020"/>
                    <a:pt x="2645" y="6984"/>
                  </a:cubicBezTo>
                  <a:cubicBezTo>
                    <a:pt x="2637" y="6976"/>
                    <a:pt x="2630" y="6962"/>
                    <a:pt x="2637" y="6932"/>
                  </a:cubicBezTo>
                  <a:cubicBezTo>
                    <a:pt x="2652" y="6888"/>
                    <a:pt x="2689" y="6874"/>
                    <a:pt x="2718" y="6859"/>
                  </a:cubicBezTo>
                  <a:cubicBezTo>
                    <a:pt x="2740" y="6844"/>
                    <a:pt x="2769" y="6837"/>
                    <a:pt x="2791" y="6808"/>
                  </a:cubicBezTo>
                  <a:cubicBezTo>
                    <a:pt x="2791" y="6800"/>
                    <a:pt x="2791" y="6793"/>
                    <a:pt x="2791" y="6793"/>
                  </a:cubicBezTo>
                  <a:cubicBezTo>
                    <a:pt x="2777" y="6756"/>
                    <a:pt x="2689" y="6713"/>
                    <a:pt x="2623" y="6690"/>
                  </a:cubicBezTo>
                  <a:cubicBezTo>
                    <a:pt x="2615" y="6742"/>
                    <a:pt x="2579" y="6778"/>
                    <a:pt x="2549" y="6778"/>
                  </a:cubicBezTo>
                  <a:cubicBezTo>
                    <a:pt x="2542" y="6778"/>
                    <a:pt x="2513" y="6778"/>
                    <a:pt x="2506" y="6727"/>
                  </a:cubicBezTo>
                  <a:cubicBezTo>
                    <a:pt x="2498" y="6698"/>
                    <a:pt x="2484" y="6661"/>
                    <a:pt x="2454" y="6661"/>
                  </a:cubicBezTo>
                  <a:cubicBezTo>
                    <a:pt x="2439" y="6661"/>
                    <a:pt x="2417" y="6668"/>
                    <a:pt x="2403" y="6676"/>
                  </a:cubicBezTo>
                  <a:cubicBezTo>
                    <a:pt x="2366" y="6698"/>
                    <a:pt x="2322" y="6713"/>
                    <a:pt x="2286" y="6720"/>
                  </a:cubicBezTo>
                  <a:cubicBezTo>
                    <a:pt x="2242" y="6727"/>
                    <a:pt x="2205" y="6734"/>
                    <a:pt x="2205" y="6749"/>
                  </a:cubicBezTo>
                  <a:cubicBezTo>
                    <a:pt x="2198" y="6756"/>
                    <a:pt x="2198" y="6764"/>
                    <a:pt x="2198" y="6778"/>
                  </a:cubicBezTo>
                  <a:cubicBezTo>
                    <a:pt x="2190" y="6822"/>
                    <a:pt x="2183" y="6874"/>
                    <a:pt x="2125" y="6896"/>
                  </a:cubicBezTo>
                  <a:cubicBezTo>
                    <a:pt x="2103" y="6903"/>
                    <a:pt x="2088" y="6932"/>
                    <a:pt x="2080" y="6962"/>
                  </a:cubicBezTo>
                  <a:cubicBezTo>
                    <a:pt x="2066" y="7006"/>
                    <a:pt x="2073" y="7049"/>
                    <a:pt x="2095" y="7079"/>
                  </a:cubicBezTo>
                  <a:cubicBezTo>
                    <a:pt x="2132" y="7115"/>
                    <a:pt x="2168" y="7123"/>
                    <a:pt x="2198" y="7123"/>
                  </a:cubicBezTo>
                  <a:cubicBezTo>
                    <a:pt x="2234" y="7123"/>
                    <a:pt x="2271" y="7108"/>
                    <a:pt x="2293" y="7094"/>
                  </a:cubicBezTo>
                  <a:cubicBezTo>
                    <a:pt x="2308" y="7086"/>
                    <a:pt x="2315" y="7072"/>
                    <a:pt x="2330" y="7064"/>
                  </a:cubicBezTo>
                  <a:cubicBezTo>
                    <a:pt x="2344" y="7042"/>
                    <a:pt x="2359" y="7013"/>
                    <a:pt x="2403" y="7013"/>
                  </a:cubicBezTo>
                  <a:cubicBezTo>
                    <a:pt x="2425" y="7013"/>
                    <a:pt x="2447" y="7020"/>
                    <a:pt x="2476" y="7035"/>
                  </a:cubicBezTo>
                  <a:cubicBezTo>
                    <a:pt x="2520" y="7057"/>
                    <a:pt x="2542" y="7079"/>
                    <a:pt x="2549" y="7094"/>
                  </a:cubicBezTo>
                  <a:cubicBezTo>
                    <a:pt x="2557" y="7115"/>
                    <a:pt x="2542" y="7137"/>
                    <a:pt x="2535" y="7152"/>
                  </a:cubicBezTo>
                  <a:cubicBezTo>
                    <a:pt x="2520" y="7174"/>
                    <a:pt x="2513" y="7189"/>
                    <a:pt x="2513" y="7211"/>
                  </a:cubicBezTo>
                  <a:cubicBezTo>
                    <a:pt x="2498" y="7284"/>
                    <a:pt x="2447" y="7306"/>
                    <a:pt x="2417" y="7306"/>
                  </a:cubicBezTo>
                  <a:cubicBezTo>
                    <a:pt x="2403" y="7306"/>
                    <a:pt x="2403" y="7306"/>
                    <a:pt x="2403" y="7306"/>
                  </a:cubicBezTo>
                  <a:cubicBezTo>
                    <a:pt x="2403" y="7291"/>
                    <a:pt x="2403" y="7291"/>
                    <a:pt x="2403" y="7291"/>
                  </a:cubicBezTo>
                  <a:cubicBezTo>
                    <a:pt x="2396" y="7277"/>
                    <a:pt x="2352" y="7233"/>
                    <a:pt x="2286" y="7233"/>
                  </a:cubicBezTo>
                  <a:cubicBezTo>
                    <a:pt x="2264" y="7233"/>
                    <a:pt x="2249" y="7240"/>
                    <a:pt x="2227" y="7247"/>
                  </a:cubicBezTo>
                  <a:cubicBezTo>
                    <a:pt x="2139" y="7284"/>
                    <a:pt x="2154" y="7372"/>
                    <a:pt x="2161" y="7379"/>
                  </a:cubicBezTo>
                  <a:cubicBezTo>
                    <a:pt x="2161" y="7394"/>
                    <a:pt x="2161" y="7394"/>
                    <a:pt x="2161" y="7394"/>
                  </a:cubicBezTo>
                  <a:cubicBezTo>
                    <a:pt x="2146" y="7394"/>
                    <a:pt x="2146" y="7394"/>
                    <a:pt x="2146" y="7394"/>
                  </a:cubicBezTo>
                  <a:cubicBezTo>
                    <a:pt x="2073" y="7408"/>
                    <a:pt x="2015" y="7416"/>
                    <a:pt x="1971" y="7416"/>
                  </a:cubicBezTo>
                  <a:cubicBezTo>
                    <a:pt x="1861" y="7416"/>
                    <a:pt x="1795" y="7372"/>
                    <a:pt x="1758" y="7284"/>
                  </a:cubicBezTo>
                  <a:cubicBezTo>
                    <a:pt x="1744" y="7262"/>
                    <a:pt x="1722" y="7255"/>
                    <a:pt x="1685" y="7255"/>
                  </a:cubicBezTo>
                  <a:cubicBezTo>
                    <a:pt x="1589" y="7255"/>
                    <a:pt x="1436" y="7328"/>
                    <a:pt x="1370" y="7394"/>
                  </a:cubicBezTo>
                  <a:cubicBezTo>
                    <a:pt x="1289" y="7475"/>
                    <a:pt x="1055" y="7482"/>
                    <a:pt x="1011" y="7482"/>
                  </a:cubicBezTo>
                  <a:cubicBezTo>
                    <a:pt x="974" y="7482"/>
                    <a:pt x="937" y="7475"/>
                    <a:pt x="930" y="7475"/>
                  </a:cubicBezTo>
                  <a:cubicBezTo>
                    <a:pt x="894" y="7467"/>
                    <a:pt x="886" y="7431"/>
                    <a:pt x="879" y="7394"/>
                  </a:cubicBezTo>
                  <a:cubicBezTo>
                    <a:pt x="864" y="7357"/>
                    <a:pt x="857" y="7328"/>
                    <a:pt x="842" y="7328"/>
                  </a:cubicBezTo>
                  <a:cubicBezTo>
                    <a:pt x="806" y="7328"/>
                    <a:pt x="725" y="7379"/>
                    <a:pt x="652" y="7416"/>
                  </a:cubicBezTo>
                  <a:cubicBezTo>
                    <a:pt x="600" y="7445"/>
                    <a:pt x="549" y="7482"/>
                    <a:pt x="505" y="7496"/>
                  </a:cubicBezTo>
                  <a:cubicBezTo>
                    <a:pt x="483" y="7504"/>
                    <a:pt x="461" y="7511"/>
                    <a:pt x="432" y="7511"/>
                  </a:cubicBezTo>
                  <a:cubicBezTo>
                    <a:pt x="395" y="7511"/>
                    <a:pt x="358" y="7496"/>
                    <a:pt x="344" y="7467"/>
                  </a:cubicBezTo>
                  <a:cubicBezTo>
                    <a:pt x="329" y="7445"/>
                    <a:pt x="329" y="7423"/>
                    <a:pt x="337" y="7408"/>
                  </a:cubicBezTo>
                  <a:cubicBezTo>
                    <a:pt x="344" y="7387"/>
                    <a:pt x="358" y="7372"/>
                    <a:pt x="373" y="7357"/>
                  </a:cubicBezTo>
                  <a:cubicBezTo>
                    <a:pt x="395" y="7335"/>
                    <a:pt x="410" y="7306"/>
                    <a:pt x="403" y="7291"/>
                  </a:cubicBezTo>
                  <a:cubicBezTo>
                    <a:pt x="403" y="7284"/>
                    <a:pt x="403" y="7284"/>
                    <a:pt x="395" y="7284"/>
                  </a:cubicBezTo>
                  <a:cubicBezTo>
                    <a:pt x="395" y="7284"/>
                    <a:pt x="373" y="7284"/>
                    <a:pt x="344" y="7335"/>
                  </a:cubicBezTo>
                  <a:cubicBezTo>
                    <a:pt x="322" y="7365"/>
                    <a:pt x="293" y="7379"/>
                    <a:pt x="263" y="7379"/>
                  </a:cubicBezTo>
                  <a:cubicBezTo>
                    <a:pt x="227" y="7379"/>
                    <a:pt x="197" y="7350"/>
                    <a:pt x="190" y="7328"/>
                  </a:cubicBezTo>
                  <a:cubicBezTo>
                    <a:pt x="190" y="7321"/>
                    <a:pt x="183" y="7306"/>
                    <a:pt x="183" y="7291"/>
                  </a:cubicBezTo>
                  <a:cubicBezTo>
                    <a:pt x="183" y="7262"/>
                    <a:pt x="183" y="7211"/>
                    <a:pt x="117" y="7152"/>
                  </a:cubicBezTo>
                  <a:cubicBezTo>
                    <a:pt x="29" y="7079"/>
                    <a:pt x="0" y="6991"/>
                    <a:pt x="44" y="6910"/>
                  </a:cubicBezTo>
                  <a:cubicBezTo>
                    <a:pt x="51" y="6896"/>
                    <a:pt x="58" y="6881"/>
                    <a:pt x="65" y="6866"/>
                  </a:cubicBezTo>
                  <a:cubicBezTo>
                    <a:pt x="87" y="6830"/>
                    <a:pt x="95" y="6822"/>
                    <a:pt x="80" y="6786"/>
                  </a:cubicBezTo>
                  <a:cubicBezTo>
                    <a:pt x="51" y="6720"/>
                    <a:pt x="58" y="6654"/>
                    <a:pt x="102" y="6588"/>
                  </a:cubicBezTo>
                  <a:cubicBezTo>
                    <a:pt x="117" y="6566"/>
                    <a:pt x="117" y="6566"/>
                    <a:pt x="117" y="6566"/>
                  </a:cubicBezTo>
                  <a:cubicBezTo>
                    <a:pt x="146" y="6522"/>
                    <a:pt x="153" y="6515"/>
                    <a:pt x="132" y="6456"/>
                  </a:cubicBezTo>
                  <a:cubicBezTo>
                    <a:pt x="109" y="6383"/>
                    <a:pt x="161" y="6309"/>
                    <a:pt x="175" y="6287"/>
                  </a:cubicBezTo>
                  <a:cubicBezTo>
                    <a:pt x="168" y="6236"/>
                    <a:pt x="190" y="6170"/>
                    <a:pt x="241" y="6126"/>
                  </a:cubicBezTo>
                  <a:cubicBezTo>
                    <a:pt x="278" y="6082"/>
                    <a:pt x="293" y="6031"/>
                    <a:pt x="271" y="5994"/>
                  </a:cubicBezTo>
                  <a:cubicBezTo>
                    <a:pt x="263" y="5980"/>
                    <a:pt x="256" y="5972"/>
                    <a:pt x="249" y="5958"/>
                  </a:cubicBezTo>
                  <a:cubicBezTo>
                    <a:pt x="219" y="5906"/>
                    <a:pt x="183" y="5840"/>
                    <a:pt x="168" y="5760"/>
                  </a:cubicBezTo>
                  <a:cubicBezTo>
                    <a:pt x="146" y="5650"/>
                    <a:pt x="183" y="5547"/>
                    <a:pt x="212" y="5503"/>
                  </a:cubicBezTo>
                  <a:cubicBezTo>
                    <a:pt x="234" y="5481"/>
                    <a:pt x="241" y="5452"/>
                    <a:pt x="256" y="5415"/>
                  </a:cubicBezTo>
                  <a:cubicBezTo>
                    <a:pt x="271" y="5386"/>
                    <a:pt x="285" y="5342"/>
                    <a:pt x="315" y="5291"/>
                  </a:cubicBezTo>
                  <a:cubicBezTo>
                    <a:pt x="337" y="5254"/>
                    <a:pt x="351" y="5225"/>
                    <a:pt x="366" y="5203"/>
                  </a:cubicBezTo>
                  <a:cubicBezTo>
                    <a:pt x="403" y="5152"/>
                    <a:pt x="425" y="5115"/>
                    <a:pt x="439" y="5049"/>
                  </a:cubicBezTo>
                  <a:cubicBezTo>
                    <a:pt x="461" y="4961"/>
                    <a:pt x="498" y="4932"/>
                    <a:pt x="542" y="4903"/>
                  </a:cubicBezTo>
                  <a:cubicBezTo>
                    <a:pt x="549" y="4895"/>
                    <a:pt x="549" y="4895"/>
                    <a:pt x="549" y="4895"/>
                  </a:cubicBezTo>
                  <a:cubicBezTo>
                    <a:pt x="571" y="4881"/>
                    <a:pt x="571" y="4771"/>
                    <a:pt x="571" y="4690"/>
                  </a:cubicBezTo>
                  <a:cubicBezTo>
                    <a:pt x="578" y="4624"/>
                    <a:pt x="578" y="4565"/>
                    <a:pt x="586" y="4529"/>
                  </a:cubicBezTo>
                  <a:cubicBezTo>
                    <a:pt x="593" y="4507"/>
                    <a:pt x="593" y="4477"/>
                    <a:pt x="593" y="4448"/>
                  </a:cubicBezTo>
                  <a:cubicBezTo>
                    <a:pt x="593" y="4404"/>
                    <a:pt x="586" y="4360"/>
                    <a:pt x="637" y="4316"/>
                  </a:cubicBezTo>
                  <a:cubicBezTo>
                    <a:pt x="703" y="4265"/>
                    <a:pt x="732" y="4184"/>
                    <a:pt x="732" y="4067"/>
                  </a:cubicBezTo>
                  <a:cubicBezTo>
                    <a:pt x="732" y="3943"/>
                    <a:pt x="820" y="3818"/>
                    <a:pt x="886" y="3767"/>
                  </a:cubicBezTo>
                  <a:cubicBezTo>
                    <a:pt x="945" y="3723"/>
                    <a:pt x="1018" y="3642"/>
                    <a:pt x="1040" y="3606"/>
                  </a:cubicBezTo>
                  <a:cubicBezTo>
                    <a:pt x="1047" y="3598"/>
                    <a:pt x="1062" y="3576"/>
                    <a:pt x="1069" y="3554"/>
                  </a:cubicBezTo>
                  <a:cubicBezTo>
                    <a:pt x="1099" y="3510"/>
                    <a:pt x="1128" y="3452"/>
                    <a:pt x="1157" y="3415"/>
                  </a:cubicBezTo>
                  <a:cubicBezTo>
                    <a:pt x="1201" y="3356"/>
                    <a:pt x="1245" y="3327"/>
                    <a:pt x="1326" y="3305"/>
                  </a:cubicBezTo>
                  <a:cubicBezTo>
                    <a:pt x="1370" y="3290"/>
                    <a:pt x="1392" y="3210"/>
                    <a:pt x="1414" y="3137"/>
                  </a:cubicBezTo>
                  <a:cubicBezTo>
                    <a:pt x="1421" y="3100"/>
                    <a:pt x="1428" y="3071"/>
                    <a:pt x="1436" y="3041"/>
                  </a:cubicBezTo>
                  <a:cubicBezTo>
                    <a:pt x="1465" y="2968"/>
                    <a:pt x="1568" y="2851"/>
                    <a:pt x="1604" y="2814"/>
                  </a:cubicBezTo>
                  <a:cubicBezTo>
                    <a:pt x="1626" y="2792"/>
                    <a:pt x="1626" y="2792"/>
                    <a:pt x="1626" y="2792"/>
                  </a:cubicBezTo>
                  <a:cubicBezTo>
                    <a:pt x="1604" y="2777"/>
                    <a:pt x="1604" y="2777"/>
                    <a:pt x="1604" y="2777"/>
                  </a:cubicBezTo>
                  <a:cubicBezTo>
                    <a:pt x="1670" y="2741"/>
                    <a:pt x="1670" y="2741"/>
                    <a:pt x="1670" y="2741"/>
                  </a:cubicBezTo>
                  <a:cubicBezTo>
                    <a:pt x="1677" y="2741"/>
                    <a:pt x="1677" y="2741"/>
                    <a:pt x="1677" y="2741"/>
                  </a:cubicBezTo>
                  <a:cubicBezTo>
                    <a:pt x="1677" y="2741"/>
                    <a:pt x="1736" y="2734"/>
                    <a:pt x="1787" y="2602"/>
                  </a:cubicBezTo>
                  <a:cubicBezTo>
                    <a:pt x="1824" y="2514"/>
                    <a:pt x="1868" y="2455"/>
                    <a:pt x="1897" y="2404"/>
                  </a:cubicBezTo>
                  <a:cubicBezTo>
                    <a:pt x="1927" y="2353"/>
                    <a:pt x="1956" y="2316"/>
                    <a:pt x="1956" y="2279"/>
                  </a:cubicBezTo>
                  <a:cubicBezTo>
                    <a:pt x="1963" y="2243"/>
                    <a:pt x="1963" y="2213"/>
                    <a:pt x="1963" y="2184"/>
                  </a:cubicBezTo>
                  <a:cubicBezTo>
                    <a:pt x="1956" y="2147"/>
                    <a:pt x="1956" y="2111"/>
                    <a:pt x="1971" y="2089"/>
                  </a:cubicBezTo>
                  <a:cubicBezTo>
                    <a:pt x="1978" y="2081"/>
                    <a:pt x="1985" y="2067"/>
                    <a:pt x="2000" y="2059"/>
                  </a:cubicBezTo>
                  <a:cubicBezTo>
                    <a:pt x="2022" y="2037"/>
                    <a:pt x="2051" y="2008"/>
                    <a:pt x="2037" y="1964"/>
                  </a:cubicBezTo>
                  <a:cubicBezTo>
                    <a:pt x="2022" y="1920"/>
                    <a:pt x="2022" y="1847"/>
                    <a:pt x="2125" y="1781"/>
                  </a:cubicBezTo>
                  <a:cubicBezTo>
                    <a:pt x="2139" y="1766"/>
                    <a:pt x="2154" y="1759"/>
                    <a:pt x="2161" y="1759"/>
                  </a:cubicBezTo>
                  <a:cubicBezTo>
                    <a:pt x="2198" y="1737"/>
                    <a:pt x="2205" y="1730"/>
                    <a:pt x="2205" y="1664"/>
                  </a:cubicBezTo>
                  <a:cubicBezTo>
                    <a:pt x="2205" y="1627"/>
                    <a:pt x="2198" y="1620"/>
                    <a:pt x="2183" y="1605"/>
                  </a:cubicBezTo>
                  <a:cubicBezTo>
                    <a:pt x="2168" y="1590"/>
                    <a:pt x="2161" y="1576"/>
                    <a:pt x="2176" y="1539"/>
                  </a:cubicBezTo>
                  <a:cubicBezTo>
                    <a:pt x="2183" y="1503"/>
                    <a:pt x="2205" y="1480"/>
                    <a:pt x="2220" y="1466"/>
                  </a:cubicBezTo>
                  <a:cubicBezTo>
                    <a:pt x="2242" y="1444"/>
                    <a:pt x="2256" y="1429"/>
                    <a:pt x="2256" y="1407"/>
                  </a:cubicBezTo>
                  <a:cubicBezTo>
                    <a:pt x="2256" y="1385"/>
                    <a:pt x="2256" y="1356"/>
                    <a:pt x="2264" y="1327"/>
                  </a:cubicBezTo>
                  <a:cubicBezTo>
                    <a:pt x="2271" y="1297"/>
                    <a:pt x="2286" y="1224"/>
                    <a:pt x="2271" y="1217"/>
                  </a:cubicBezTo>
                  <a:cubicBezTo>
                    <a:pt x="2264" y="1217"/>
                    <a:pt x="2256" y="1217"/>
                    <a:pt x="2249" y="1217"/>
                  </a:cubicBezTo>
                  <a:cubicBezTo>
                    <a:pt x="2213" y="1217"/>
                    <a:pt x="2176" y="1202"/>
                    <a:pt x="2161" y="1173"/>
                  </a:cubicBezTo>
                  <a:cubicBezTo>
                    <a:pt x="2161" y="1158"/>
                    <a:pt x="2154" y="1136"/>
                    <a:pt x="2176" y="1099"/>
                  </a:cubicBezTo>
                  <a:cubicBezTo>
                    <a:pt x="2198" y="1070"/>
                    <a:pt x="2190" y="1063"/>
                    <a:pt x="2161" y="1019"/>
                  </a:cubicBezTo>
                  <a:cubicBezTo>
                    <a:pt x="2146" y="1012"/>
                    <a:pt x="2132" y="989"/>
                    <a:pt x="2117" y="975"/>
                  </a:cubicBezTo>
                  <a:cubicBezTo>
                    <a:pt x="2073" y="902"/>
                    <a:pt x="2103" y="726"/>
                    <a:pt x="2103" y="704"/>
                  </a:cubicBezTo>
                  <a:cubicBezTo>
                    <a:pt x="2103" y="696"/>
                    <a:pt x="2103" y="696"/>
                    <a:pt x="2103" y="696"/>
                  </a:cubicBezTo>
                  <a:cubicBezTo>
                    <a:pt x="2110" y="689"/>
                    <a:pt x="2110" y="689"/>
                    <a:pt x="2110" y="689"/>
                  </a:cubicBezTo>
                  <a:lnTo>
                    <a:pt x="2110" y="689"/>
                  </a:lnTo>
                  <a:cubicBezTo>
                    <a:pt x="2117" y="689"/>
                    <a:pt x="2117" y="689"/>
                    <a:pt x="2117" y="689"/>
                  </a:cubicBezTo>
                  <a:cubicBezTo>
                    <a:pt x="2168" y="667"/>
                    <a:pt x="2168" y="667"/>
                    <a:pt x="2168" y="667"/>
                  </a:cubicBezTo>
                  <a:cubicBezTo>
                    <a:pt x="2176" y="667"/>
                    <a:pt x="2183" y="667"/>
                    <a:pt x="2183" y="667"/>
                  </a:cubicBezTo>
                  <a:cubicBezTo>
                    <a:pt x="2227" y="667"/>
                    <a:pt x="2264" y="718"/>
                    <a:pt x="2308" y="777"/>
                  </a:cubicBezTo>
                  <a:cubicBezTo>
                    <a:pt x="2344" y="828"/>
                    <a:pt x="2381" y="880"/>
                    <a:pt x="2410" y="894"/>
                  </a:cubicBezTo>
                  <a:cubicBezTo>
                    <a:pt x="2425" y="902"/>
                    <a:pt x="2432" y="902"/>
                    <a:pt x="2439" y="902"/>
                  </a:cubicBezTo>
                  <a:cubicBezTo>
                    <a:pt x="2454" y="902"/>
                    <a:pt x="2462" y="894"/>
                    <a:pt x="2476" y="887"/>
                  </a:cubicBezTo>
                  <a:cubicBezTo>
                    <a:pt x="2498" y="858"/>
                    <a:pt x="2506" y="806"/>
                    <a:pt x="2491" y="763"/>
                  </a:cubicBezTo>
                  <a:cubicBezTo>
                    <a:pt x="2476" y="704"/>
                    <a:pt x="2484" y="653"/>
                    <a:pt x="2506" y="616"/>
                  </a:cubicBezTo>
                  <a:cubicBezTo>
                    <a:pt x="2527" y="587"/>
                    <a:pt x="2557" y="572"/>
                    <a:pt x="2594" y="565"/>
                  </a:cubicBezTo>
                  <a:cubicBezTo>
                    <a:pt x="2601" y="565"/>
                    <a:pt x="2615" y="565"/>
                    <a:pt x="2615" y="565"/>
                  </a:cubicBezTo>
                  <a:cubicBezTo>
                    <a:pt x="2689" y="565"/>
                    <a:pt x="2696" y="608"/>
                    <a:pt x="2711" y="726"/>
                  </a:cubicBezTo>
                  <a:cubicBezTo>
                    <a:pt x="2718" y="755"/>
                    <a:pt x="2718" y="784"/>
                    <a:pt x="2725" y="814"/>
                  </a:cubicBezTo>
                  <a:cubicBezTo>
                    <a:pt x="2740" y="887"/>
                    <a:pt x="2777" y="916"/>
                    <a:pt x="2843" y="916"/>
                  </a:cubicBezTo>
                  <a:cubicBezTo>
                    <a:pt x="2908" y="916"/>
                    <a:pt x="2975" y="880"/>
                    <a:pt x="2975" y="880"/>
                  </a:cubicBezTo>
                  <a:cubicBezTo>
                    <a:pt x="2996" y="872"/>
                    <a:pt x="2996" y="872"/>
                    <a:pt x="2996" y="872"/>
                  </a:cubicBezTo>
                  <a:cubicBezTo>
                    <a:pt x="2996" y="894"/>
                    <a:pt x="2996" y="894"/>
                    <a:pt x="2996" y="894"/>
                  </a:cubicBezTo>
                  <a:cubicBezTo>
                    <a:pt x="3004" y="938"/>
                    <a:pt x="3018" y="946"/>
                    <a:pt x="3106" y="946"/>
                  </a:cubicBezTo>
                  <a:cubicBezTo>
                    <a:pt x="3158" y="946"/>
                    <a:pt x="3165" y="982"/>
                    <a:pt x="3172" y="989"/>
                  </a:cubicBezTo>
                  <a:cubicBezTo>
                    <a:pt x="3172" y="1034"/>
                    <a:pt x="3128" y="1085"/>
                    <a:pt x="3077" y="1092"/>
                  </a:cubicBezTo>
                  <a:cubicBezTo>
                    <a:pt x="3070" y="1092"/>
                    <a:pt x="3062" y="1092"/>
                    <a:pt x="3055" y="1092"/>
                  </a:cubicBezTo>
                  <a:cubicBezTo>
                    <a:pt x="3026" y="1099"/>
                    <a:pt x="3026" y="1099"/>
                    <a:pt x="3026" y="1180"/>
                  </a:cubicBezTo>
                  <a:cubicBezTo>
                    <a:pt x="3018" y="1239"/>
                    <a:pt x="3018" y="1239"/>
                    <a:pt x="3018" y="1239"/>
                  </a:cubicBezTo>
                  <a:cubicBezTo>
                    <a:pt x="3018" y="1275"/>
                    <a:pt x="3026" y="1283"/>
                    <a:pt x="3026" y="1290"/>
                  </a:cubicBezTo>
                  <a:lnTo>
                    <a:pt x="3026" y="1290"/>
                  </a:lnTo>
                  <a:cubicBezTo>
                    <a:pt x="3055" y="1290"/>
                    <a:pt x="3099" y="1246"/>
                    <a:pt x="3136" y="1217"/>
                  </a:cubicBezTo>
                  <a:cubicBezTo>
                    <a:pt x="3158" y="1187"/>
                    <a:pt x="3180" y="1173"/>
                    <a:pt x="3187" y="1165"/>
                  </a:cubicBezTo>
                  <a:cubicBezTo>
                    <a:pt x="3209" y="1158"/>
                    <a:pt x="3209" y="1151"/>
                    <a:pt x="3216" y="1122"/>
                  </a:cubicBezTo>
                  <a:cubicBezTo>
                    <a:pt x="3216" y="1107"/>
                    <a:pt x="3216" y="1085"/>
                    <a:pt x="3231" y="1048"/>
                  </a:cubicBezTo>
                  <a:cubicBezTo>
                    <a:pt x="3238" y="1004"/>
                    <a:pt x="3260" y="953"/>
                    <a:pt x="3304" y="953"/>
                  </a:cubicBezTo>
                  <a:cubicBezTo>
                    <a:pt x="3326" y="953"/>
                    <a:pt x="3348" y="968"/>
                    <a:pt x="3377" y="982"/>
                  </a:cubicBezTo>
                  <a:cubicBezTo>
                    <a:pt x="3392" y="997"/>
                    <a:pt x="3407" y="1004"/>
                    <a:pt x="3414" y="1004"/>
                  </a:cubicBezTo>
                  <a:cubicBezTo>
                    <a:pt x="3429" y="1004"/>
                    <a:pt x="3436" y="982"/>
                    <a:pt x="3444" y="953"/>
                  </a:cubicBezTo>
                  <a:cubicBezTo>
                    <a:pt x="3451" y="938"/>
                    <a:pt x="3458" y="924"/>
                    <a:pt x="3465" y="909"/>
                  </a:cubicBezTo>
                  <a:cubicBezTo>
                    <a:pt x="3473" y="902"/>
                    <a:pt x="3487" y="880"/>
                    <a:pt x="3524" y="880"/>
                  </a:cubicBezTo>
                  <a:cubicBezTo>
                    <a:pt x="3539" y="880"/>
                    <a:pt x="3561" y="887"/>
                    <a:pt x="3583" y="902"/>
                  </a:cubicBezTo>
                  <a:cubicBezTo>
                    <a:pt x="3517" y="799"/>
                    <a:pt x="3517" y="799"/>
                    <a:pt x="3517" y="799"/>
                  </a:cubicBezTo>
                  <a:cubicBezTo>
                    <a:pt x="3583" y="755"/>
                    <a:pt x="3583" y="755"/>
                    <a:pt x="3583" y="755"/>
                  </a:cubicBezTo>
                  <a:cubicBezTo>
                    <a:pt x="3583" y="748"/>
                    <a:pt x="3583" y="748"/>
                    <a:pt x="3583" y="748"/>
                  </a:cubicBezTo>
                  <a:cubicBezTo>
                    <a:pt x="3590" y="748"/>
                    <a:pt x="3590" y="748"/>
                    <a:pt x="3590" y="748"/>
                  </a:cubicBezTo>
                  <a:cubicBezTo>
                    <a:pt x="3605" y="733"/>
                    <a:pt x="3605" y="733"/>
                    <a:pt x="3605" y="733"/>
                  </a:cubicBezTo>
                  <a:cubicBezTo>
                    <a:pt x="3612" y="733"/>
                    <a:pt x="3612" y="733"/>
                    <a:pt x="3612" y="733"/>
                  </a:cubicBezTo>
                  <a:cubicBezTo>
                    <a:pt x="3619" y="733"/>
                    <a:pt x="3634" y="726"/>
                    <a:pt x="3649" y="726"/>
                  </a:cubicBezTo>
                  <a:cubicBezTo>
                    <a:pt x="3663" y="726"/>
                    <a:pt x="3685" y="733"/>
                    <a:pt x="3707" y="733"/>
                  </a:cubicBezTo>
                  <a:cubicBezTo>
                    <a:pt x="3722" y="740"/>
                    <a:pt x="3744" y="740"/>
                    <a:pt x="3766" y="740"/>
                  </a:cubicBezTo>
                  <a:cubicBezTo>
                    <a:pt x="3780" y="740"/>
                    <a:pt x="3795" y="740"/>
                    <a:pt x="3803" y="733"/>
                  </a:cubicBezTo>
                  <a:cubicBezTo>
                    <a:pt x="3817" y="726"/>
                    <a:pt x="3839" y="718"/>
                    <a:pt x="3854" y="718"/>
                  </a:cubicBezTo>
                  <a:cubicBezTo>
                    <a:pt x="3898" y="696"/>
                    <a:pt x="3927" y="689"/>
                    <a:pt x="3927" y="616"/>
                  </a:cubicBezTo>
                  <a:cubicBezTo>
                    <a:pt x="3927" y="499"/>
                    <a:pt x="4030" y="491"/>
                    <a:pt x="4125" y="491"/>
                  </a:cubicBezTo>
                  <a:cubicBezTo>
                    <a:pt x="4139" y="484"/>
                    <a:pt x="4154" y="484"/>
                    <a:pt x="4169" y="484"/>
                  </a:cubicBezTo>
                  <a:cubicBezTo>
                    <a:pt x="4235" y="477"/>
                    <a:pt x="4235" y="469"/>
                    <a:pt x="4227" y="447"/>
                  </a:cubicBezTo>
                  <a:cubicBezTo>
                    <a:pt x="4227" y="440"/>
                    <a:pt x="4227" y="418"/>
                    <a:pt x="4235" y="403"/>
                  </a:cubicBezTo>
                  <a:cubicBezTo>
                    <a:pt x="4249" y="381"/>
                    <a:pt x="4271" y="323"/>
                    <a:pt x="4220" y="271"/>
                  </a:cubicBezTo>
                  <a:cubicBezTo>
                    <a:pt x="4206" y="257"/>
                    <a:pt x="4191" y="249"/>
                    <a:pt x="4169" y="249"/>
                  </a:cubicBezTo>
                  <a:cubicBezTo>
                    <a:pt x="4161" y="249"/>
                    <a:pt x="4154" y="257"/>
                    <a:pt x="4139" y="257"/>
                  </a:cubicBezTo>
                  <a:cubicBezTo>
                    <a:pt x="4132" y="257"/>
                    <a:pt x="4118" y="257"/>
                    <a:pt x="4110" y="257"/>
                  </a:cubicBezTo>
                  <a:cubicBezTo>
                    <a:pt x="4096" y="257"/>
                    <a:pt x="4088" y="257"/>
                    <a:pt x="4081" y="257"/>
                  </a:cubicBezTo>
                  <a:cubicBezTo>
                    <a:pt x="4015" y="242"/>
                    <a:pt x="4008" y="213"/>
                    <a:pt x="4008" y="206"/>
                  </a:cubicBezTo>
                  <a:cubicBezTo>
                    <a:pt x="4015" y="198"/>
                    <a:pt x="4037" y="125"/>
                    <a:pt x="4081" y="88"/>
                  </a:cubicBezTo>
                  <a:cubicBezTo>
                    <a:pt x="4132" y="52"/>
                    <a:pt x="4191" y="44"/>
                    <a:pt x="4249" y="30"/>
                  </a:cubicBezTo>
                  <a:cubicBezTo>
                    <a:pt x="4257" y="30"/>
                    <a:pt x="4257" y="30"/>
                    <a:pt x="4264" y="30"/>
                  </a:cubicBezTo>
                  <a:cubicBezTo>
                    <a:pt x="4294" y="30"/>
                    <a:pt x="4308" y="44"/>
                    <a:pt x="4315" y="59"/>
                  </a:cubicBezTo>
                  <a:cubicBezTo>
                    <a:pt x="4323" y="66"/>
                    <a:pt x="4330" y="66"/>
                    <a:pt x="4337" y="66"/>
                  </a:cubicBezTo>
                  <a:lnTo>
                    <a:pt x="4345" y="66"/>
                  </a:lnTo>
                  <a:cubicBezTo>
                    <a:pt x="4367" y="59"/>
                    <a:pt x="4374" y="52"/>
                    <a:pt x="4381" y="37"/>
                  </a:cubicBezTo>
                  <a:cubicBezTo>
                    <a:pt x="4389" y="30"/>
                    <a:pt x="4403" y="15"/>
                    <a:pt x="4418" y="15"/>
                  </a:cubicBezTo>
                  <a:cubicBezTo>
                    <a:pt x="4425" y="15"/>
                    <a:pt x="4433" y="15"/>
                    <a:pt x="4440" y="22"/>
                  </a:cubicBezTo>
                  <a:cubicBezTo>
                    <a:pt x="4462" y="30"/>
                    <a:pt x="4469" y="52"/>
                    <a:pt x="4484" y="66"/>
                  </a:cubicBezTo>
                  <a:cubicBezTo>
                    <a:pt x="4491" y="81"/>
                    <a:pt x="4499" y="96"/>
                    <a:pt x="4506" y="103"/>
                  </a:cubicBezTo>
                  <a:cubicBezTo>
                    <a:pt x="4513" y="103"/>
                    <a:pt x="4513" y="103"/>
                    <a:pt x="4520" y="103"/>
                  </a:cubicBezTo>
                  <a:cubicBezTo>
                    <a:pt x="4535" y="103"/>
                    <a:pt x="4550" y="88"/>
                    <a:pt x="4572" y="74"/>
                  </a:cubicBezTo>
                  <a:cubicBezTo>
                    <a:pt x="4587" y="66"/>
                    <a:pt x="4601" y="52"/>
                    <a:pt x="4616" y="44"/>
                  </a:cubicBezTo>
                  <a:cubicBezTo>
                    <a:pt x="4638" y="30"/>
                    <a:pt x="4638" y="30"/>
                    <a:pt x="4638" y="30"/>
                  </a:cubicBezTo>
                  <a:cubicBezTo>
                    <a:pt x="4667" y="15"/>
                    <a:pt x="4682" y="0"/>
                    <a:pt x="4704" y="0"/>
                  </a:cubicBezTo>
                  <a:cubicBezTo>
                    <a:pt x="4711" y="0"/>
                    <a:pt x="4726" y="8"/>
                    <a:pt x="4733" y="8"/>
                  </a:cubicBezTo>
                  <a:cubicBezTo>
                    <a:pt x="4770" y="22"/>
                    <a:pt x="4770" y="110"/>
                    <a:pt x="4755" y="242"/>
                  </a:cubicBezTo>
                  <a:cubicBezTo>
                    <a:pt x="4740" y="323"/>
                    <a:pt x="4748" y="352"/>
                    <a:pt x="4755" y="352"/>
                  </a:cubicBezTo>
                  <a:cubicBezTo>
                    <a:pt x="4755" y="352"/>
                    <a:pt x="4762" y="345"/>
                    <a:pt x="4770" y="330"/>
                  </a:cubicBezTo>
                  <a:cubicBezTo>
                    <a:pt x="4784" y="315"/>
                    <a:pt x="4792" y="301"/>
                    <a:pt x="4799" y="286"/>
                  </a:cubicBezTo>
                  <a:cubicBezTo>
                    <a:pt x="4814" y="271"/>
                    <a:pt x="4821" y="257"/>
                    <a:pt x="4836" y="257"/>
                  </a:cubicBezTo>
                  <a:cubicBezTo>
                    <a:pt x="4858" y="257"/>
                    <a:pt x="4872" y="271"/>
                    <a:pt x="4909" y="308"/>
                  </a:cubicBezTo>
                  <a:cubicBezTo>
                    <a:pt x="4924" y="323"/>
                    <a:pt x="4931" y="330"/>
                    <a:pt x="4946" y="330"/>
                  </a:cubicBezTo>
                  <a:cubicBezTo>
                    <a:pt x="4960" y="330"/>
                    <a:pt x="4975" y="308"/>
                    <a:pt x="4997" y="286"/>
                  </a:cubicBezTo>
                  <a:cubicBezTo>
                    <a:pt x="5011" y="264"/>
                    <a:pt x="5034" y="235"/>
                    <a:pt x="5063" y="227"/>
                  </a:cubicBezTo>
                  <a:cubicBezTo>
                    <a:pt x="5070" y="220"/>
                    <a:pt x="5077" y="220"/>
                    <a:pt x="5085" y="220"/>
                  </a:cubicBezTo>
                  <a:cubicBezTo>
                    <a:pt x="5099" y="220"/>
                    <a:pt x="5121" y="235"/>
                    <a:pt x="5136" y="249"/>
                  </a:cubicBezTo>
                  <a:cubicBezTo>
                    <a:pt x="5165" y="294"/>
                    <a:pt x="5180" y="367"/>
                    <a:pt x="5173" y="403"/>
                  </a:cubicBezTo>
                  <a:cubicBezTo>
                    <a:pt x="5165" y="440"/>
                    <a:pt x="5173" y="462"/>
                    <a:pt x="5224" y="484"/>
                  </a:cubicBezTo>
                  <a:cubicBezTo>
                    <a:pt x="5224" y="491"/>
                    <a:pt x="5231" y="491"/>
                    <a:pt x="5239" y="491"/>
                  </a:cubicBezTo>
                  <a:cubicBezTo>
                    <a:pt x="5246" y="499"/>
                    <a:pt x="5261" y="499"/>
                    <a:pt x="5261" y="506"/>
                  </a:cubicBezTo>
                  <a:cubicBezTo>
                    <a:pt x="5268" y="521"/>
                    <a:pt x="5268" y="535"/>
                    <a:pt x="5246" y="579"/>
                  </a:cubicBezTo>
                  <a:cubicBezTo>
                    <a:pt x="5239" y="601"/>
                    <a:pt x="5224" y="645"/>
                    <a:pt x="5209" y="696"/>
                  </a:cubicBezTo>
                  <a:cubicBezTo>
                    <a:pt x="5187" y="748"/>
                    <a:pt x="5187" y="770"/>
                    <a:pt x="5187" y="777"/>
                  </a:cubicBezTo>
                  <a:cubicBezTo>
                    <a:pt x="5202" y="770"/>
                    <a:pt x="5246" y="726"/>
                    <a:pt x="5268" y="682"/>
                  </a:cubicBezTo>
                  <a:cubicBezTo>
                    <a:pt x="5283" y="667"/>
                    <a:pt x="5290" y="667"/>
                    <a:pt x="5297" y="667"/>
                  </a:cubicBezTo>
                  <a:cubicBezTo>
                    <a:pt x="5349" y="667"/>
                    <a:pt x="5378" y="821"/>
                    <a:pt x="5378" y="872"/>
                  </a:cubicBezTo>
                  <a:cubicBezTo>
                    <a:pt x="5378" y="909"/>
                    <a:pt x="5385" y="938"/>
                    <a:pt x="5393" y="960"/>
                  </a:cubicBezTo>
                  <a:cubicBezTo>
                    <a:pt x="5407" y="989"/>
                    <a:pt x="5429" y="997"/>
                    <a:pt x="5458" y="997"/>
                  </a:cubicBezTo>
                  <a:cubicBezTo>
                    <a:pt x="5473" y="997"/>
                    <a:pt x="5480" y="997"/>
                    <a:pt x="5495" y="997"/>
                  </a:cubicBezTo>
                  <a:cubicBezTo>
                    <a:pt x="5568" y="982"/>
                    <a:pt x="5568" y="968"/>
                    <a:pt x="5583" y="938"/>
                  </a:cubicBezTo>
                  <a:cubicBezTo>
                    <a:pt x="5583" y="924"/>
                    <a:pt x="5590" y="909"/>
                    <a:pt x="5598" y="887"/>
                  </a:cubicBezTo>
                  <a:cubicBezTo>
                    <a:pt x="5620" y="843"/>
                    <a:pt x="5656" y="814"/>
                    <a:pt x="5686" y="814"/>
                  </a:cubicBezTo>
                  <a:cubicBezTo>
                    <a:pt x="5700" y="814"/>
                    <a:pt x="5730" y="821"/>
                    <a:pt x="5737" y="880"/>
                  </a:cubicBezTo>
                  <a:cubicBezTo>
                    <a:pt x="5744" y="916"/>
                    <a:pt x="5751" y="946"/>
                    <a:pt x="5759" y="960"/>
                  </a:cubicBezTo>
                  <a:cubicBezTo>
                    <a:pt x="5774" y="989"/>
                    <a:pt x="5781" y="1019"/>
                    <a:pt x="5774" y="1070"/>
                  </a:cubicBezTo>
                  <a:cubicBezTo>
                    <a:pt x="5766" y="1129"/>
                    <a:pt x="5788" y="1144"/>
                    <a:pt x="5825" y="1165"/>
                  </a:cubicBezTo>
                  <a:cubicBezTo>
                    <a:pt x="5832" y="1165"/>
                    <a:pt x="5832" y="1165"/>
                    <a:pt x="5832" y="1165"/>
                  </a:cubicBezTo>
                  <a:cubicBezTo>
                    <a:pt x="5884" y="1195"/>
                    <a:pt x="5898" y="1312"/>
                    <a:pt x="5898" y="1327"/>
                  </a:cubicBezTo>
                  <a:cubicBezTo>
                    <a:pt x="5898" y="1349"/>
                    <a:pt x="5898" y="1349"/>
                    <a:pt x="5898" y="1349"/>
                  </a:cubicBezTo>
                  <a:cubicBezTo>
                    <a:pt x="5884" y="1341"/>
                    <a:pt x="5884" y="1341"/>
                    <a:pt x="5884" y="1341"/>
                  </a:cubicBezTo>
                  <a:lnTo>
                    <a:pt x="5876" y="1341"/>
                  </a:lnTo>
                  <a:cubicBezTo>
                    <a:pt x="5854" y="1341"/>
                    <a:pt x="5818" y="1349"/>
                    <a:pt x="5796" y="1393"/>
                  </a:cubicBezTo>
                  <a:cubicBezTo>
                    <a:pt x="5766" y="1451"/>
                    <a:pt x="5810" y="1568"/>
                    <a:pt x="5847" y="1613"/>
                  </a:cubicBezTo>
                  <a:cubicBezTo>
                    <a:pt x="5884" y="1642"/>
                    <a:pt x="5869" y="1686"/>
                    <a:pt x="5854" y="1737"/>
                  </a:cubicBezTo>
                  <a:cubicBezTo>
                    <a:pt x="5839" y="1774"/>
                    <a:pt x="5832" y="1810"/>
                    <a:pt x="5832" y="1847"/>
                  </a:cubicBezTo>
                  <a:cubicBezTo>
                    <a:pt x="5832" y="1942"/>
                    <a:pt x="5964" y="2052"/>
                    <a:pt x="6037" y="2081"/>
                  </a:cubicBezTo>
                  <a:cubicBezTo>
                    <a:pt x="6081" y="2103"/>
                    <a:pt x="6111" y="2125"/>
                    <a:pt x="6111" y="2155"/>
                  </a:cubicBezTo>
                  <a:cubicBezTo>
                    <a:pt x="6111" y="2177"/>
                    <a:pt x="6111" y="2199"/>
                    <a:pt x="6074" y="2221"/>
                  </a:cubicBezTo>
                  <a:cubicBezTo>
                    <a:pt x="6008" y="2272"/>
                    <a:pt x="6008" y="2294"/>
                    <a:pt x="6023" y="2301"/>
                  </a:cubicBezTo>
                  <a:cubicBezTo>
                    <a:pt x="6030" y="2316"/>
                    <a:pt x="6045" y="2323"/>
                    <a:pt x="6059" y="2323"/>
                  </a:cubicBezTo>
                  <a:cubicBezTo>
                    <a:pt x="6081" y="2338"/>
                    <a:pt x="6103" y="2345"/>
                    <a:pt x="6111" y="2375"/>
                  </a:cubicBezTo>
                  <a:cubicBezTo>
                    <a:pt x="6118" y="2389"/>
                    <a:pt x="6118" y="2404"/>
                    <a:pt x="6118" y="2418"/>
                  </a:cubicBezTo>
                  <a:cubicBezTo>
                    <a:pt x="6118" y="2448"/>
                    <a:pt x="6118" y="2470"/>
                    <a:pt x="6162" y="2477"/>
                  </a:cubicBezTo>
                  <a:cubicBezTo>
                    <a:pt x="6242" y="2506"/>
                    <a:pt x="6316" y="2543"/>
                    <a:pt x="6439" y="2668"/>
                  </a:cubicBezTo>
                  <a:cubicBezTo>
                    <a:pt x="6564" y="2792"/>
                    <a:pt x="6579" y="3012"/>
                    <a:pt x="6564" y="3063"/>
                  </a:cubicBezTo>
                  <a:cubicBezTo>
                    <a:pt x="6557" y="3093"/>
                    <a:pt x="6535" y="3107"/>
                    <a:pt x="6520" y="3107"/>
                  </a:cubicBezTo>
                  <a:lnTo>
                    <a:pt x="6520" y="3107"/>
                  </a:lnTo>
                  <a:cubicBezTo>
                    <a:pt x="6557" y="3173"/>
                    <a:pt x="6557" y="3232"/>
                    <a:pt x="6520" y="3283"/>
                  </a:cubicBezTo>
                  <a:cubicBezTo>
                    <a:pt x="6476" y="3349"/>
                    <a:pt x="6476" y="3415"/>
                    <a:pt x="6505" y="3488"/>
                  </a:cubicBezTo>
                  <a:cubicBezTo>
                    <a:pt x="6520" y="3510"/>
                    <a:pt x="6535" y="3518"/>
                    <a:pt x="6557" y="3518"/>
                  </a:cubicBezTo>
                  <a:cubicBezTo>
                    <a:pt x="6579" y="3525"/>
                    <a:pt x="6608" y="3525"/>
                    <a:pt x="6630" y="3576"/>
                  </a:cubicBezTo>
                  <a:cubicBezTo>
                    <a:pt x="6652" y="3613"/>
                    <a:pt x="6659" y="3649"/>
                    <a:pt x="6637" y="3686"/>
                  </a:cubicBezTo>
                  <a:cubicBezTo>
                    <a:pt x="6615" y="3715"/>
                    <a:pt x="6586" y="3737"/>
                    <a:pt x="6564" y="3737"/>
                  </a:cubicBezTo>
                  <a:cubicBezTo>
                    <a:pt x="6557" y="3737"/>
                    <a:pt x="6549" y="3730"/>
                    <a:pt x="6542" y="3730"/>
                  </a:cubicBezTo>
                  <a:cubicBezTo>
                    <a:pt x="6535" y="3730"/>
                    <a:pt x="6520" y="3730"/>
                    <a:pt x="6513" y="3730"/>
                  </a:cubicBezTo>
                  <a:cubicBezTo>
                    <a:pt x="6476" y="3730"/>
                    <a:pt x="6454" y="3737"/>
                    <a:pt x="6439" y="3752"/>
                  </a:cubicBezTo>
                  <a:cubicBezTo>
                    <a:pt x="6432" y="3759"/>
                    <a:pt x="6425" y="3767"/>
                    <a:pt x="6410" y="3767"/>
                  </a:cubicBezTo>
                  <a:cubicBezTo>
                    <a:pt x="6395" y="3767"/>
                    <a:pt x="6381" y="3752"/>
                    <a:pt x="6360" y="3730"/>
                  </a:cubicBezTo>
                  <a:cubicBezTo>
                    <a:pt x="6338" y="3708"/>
                    <a:pt x="6301" y="3679"/>
                    <a:pt x="6257" y="3664"/>
                  </a:cubicBezTo>
                  <a:cubicBezTo>
                    <a:pt x="6220" y="3657"/>
                    <a:pt x="6206" y="3657"/>
                    <a:pt x="6191" y="3657"/>
                  </a:cubicBezTo>
                  <a:cubicBezTo>
                    <a:pt x="6162" y="3657"/>
                    <a:pt x="6155" y="3664"/>
                    <a:pt x="6140" y="3730"/>
                  </a:cubicBezTo>
                  <a:cubicBezTo>
                    <a:pt x="6118" y="3796"/>
                    <a:pt x="6242" y="3877"/>
                    <a:pt x="6286" y="3899"/>
                  </a:cubicBezTo>
                  <a:cubicBezTo>
                    <a:pt x="6279" y="3928"/>
                    <a:pt x="6279" y="3928"/>
                    <a:pt x="6279" y="3928"/>
                  </a:cubicBezTo>
                  <a:cubicBezTo>
                    <a:pt x="6272" y="3928"/>
                    <a:pt x="6257" y="3921"/>
                    <a:pt x="6250" y="3921"/>
                  </a:cubicBezTo>
                  <a:cubicBezTo>
                    <a:pt x="6235" y="3921"/>
                    <a:pt x="6228" y="3928"/>
                    <a:pt x="6228" y="3928"/>
                  </a:cubicBezTo>
                  <a:cubicBezTo>
                    <a:pt x="6228" y="3935"/>
                    <a:pt x="6220" y="3950"/>
                    <a:pt x="6257" y="3994"/>
                  </a:cubicBezTo>
                  <a:cubicBezTo>
                    <a:pt x="6308" y="4053"/>
                    <a:pt x="6294" y="4155"/>
                    <a:pt x="6265" y="4214"/>
                  </a:cubicBezTo>
                  <a:cubicBezTo>
                    <a:pt x="6250" y="4243"/>
                    <a:pt x="6235" y="4258"/>
                    <a:pt x="6220" y="4258"/>
                  </a:cubicBezTo>
                  <a:cubicBezTo>
                    <a:pt x="6213" y="4258"/>
                    <a:pt x="6206" y="4258"/>
                    <a:pt x="6199" y="4250"/>
                  </a:cubicBezTo>
                  <a:cubicBezTo>
                    <a:pt x="6184" y="4236"/>
                    <a:pt x="6169" y="4228"/>
                    <a:pt x="6147" y="4228"/>
                  </a:cubicBezTo>
                  <a:cubicBezTo>
                    <a:pt x="6133" y="4228"/>
                    <a:pt x="6125" y="4228"/>
                    <a:pt x="6125" y="4243"/>
                  </a:cubicBezTo>
                  <a:cubicBezTo>
                    <a:pt x="6125" y="4258"/>
                    <a:pt x="6133" y="4265"/>
                    <a:pt x="6147" y="4280"/>
                  </a:cubicBezTo>
                  <a:cubicBezTo>
                    <a:pt x="6155" y="4294"/>
                    <a:pt x="6169" y="4302"/>
                    <a:pt x="6162" y="4316"/>
                  </a:cubicBezTo>
                  <a:cubicBezTo>
                    <a:pt x="6155" y="4331"/>
                    <a:pt x="6140" y="4331"/>
                    <a:pt x="6140" y="4331"/>
                  </a:cubicBezTo>
                  <a:cubicBezTo>
                    <a:pt x="6103" y="4346"/>
                    <a:pt x="6045" y="4360"/>
                    <a:pt x="5971" y="4419"/>
                  </a:cubicBezTo>
                  <a:cubicBezTo>
                    <a:pt x="5949" y="4441"/>
                    <a:pt x="5935" y="4448"/>
                    <a:pt x="5913" y="4448"/>
                  </a:cubicBezTo>
                  <a:cubicBezTo>
                    <a:pt x="5884" y="4448"/>
                    <a:pt x="5861" y="4426"/>
                    <a:pt x="5839" y="4412"/>
                  </a:cubicBezTo>
                  <a:cubicBezTo>
                    <a:pt x="5832" y="4404"/>
                    <a:pt x="5818" y="4397"/>
                    <a:pt x="5810" y="4390"/>
                  </a:cubicBezTo>
                  <a:lnTo>
                    <a:pt x="5810" y="4390"/>
                  </a:lnTo>
                  <a:cubicBezTo>
                    <a:pt x="5766" y="4390"/>
                    <a:pt x="5678" y="4485"/>
                    <a:pt x="5627" y="4609"/>
                  </a:cubicBezTo>
                  <a:cubicBezTo>
                    <a:pt x="5598" y="4668"/>
                    <a:pt x="5568" y="4697"/>
                    <a:pt x="5546" y="4719"/>
                  </a:cubicBezTo>
                  <a:cubicBezTo>
                    <a:pt x="5539" y="4719"/>
                    <a:pt x="5532" y="4734"/>
                    <a:pt x="5532" y="4734"/>
                  </a:cubicBezTo>
                  <a:lnTo>
                    <a:pt x="5532" y="4734"/>
                  </a:lnTo>
                  <a:cubicBezTo>
                    <a:pt x="5532" y="4734"/>
                    <a:pt x="5539" y="4741"/>
                    <a:pt x="5554" y="4749"/>
                  </a:cubicBezTo>
                  <a:cubicBezTo>
                    <a:pt x="5620" y="4793"/>
                    <a:pt x="5751" y="5005"/>
                    <a:pt x="5759" y="5013"/>
                  </a:cubicBezTo>
                  <a:cubicBezTo>
                    <a:pt x="5766" y="5020"/>
                    <a:pt x="5766" y="5020"/>
                    <a:pt x="5766" y="5020"/>
                  </a:cubicBezTo>
                  <a:cubicBezTo>
                    <a:pt x="5759" y="5027"/>
                    <a:pt x="5759" y="5027"/>
                    <a:pt x="5759" y="5027"/>
                  </a:cubicBezTo>
                  <a:cubicBezTo>
                    <a:pt x="5759" y="5027"/>
                    <a:pt x="5751" y="5071"/>
                    <a:pt x="5766" y="5225"/>
                  </a:cubicBezTo>
                  <a:cubicBezTo>
                    <a:pt x="5766" y="5306"/>
                    <a:pt x="5818" y="5408"/>
                    <a:pt x="5869" y="5503"/>
                  </a:cubicBezTo>
                  <a:cubicBezTo>
                    <a:pt x="5906" y="5591"/>
                    <a:pt x="5942" y="5665"/>
                    <a:pt x="5942" y="5716"/>
                  </a:cubicBezTo>
                  <a:cubicBezTo>
                    <a:pt x="5942" y="5826"/>
                    <a:pt x="5876" y="5994"/>
                    <a:pt x="5803" y="6053"/>
                  </a:cubicBezTo>
                  <a:cubicBezTo>
                    <a:pt x="5781" y="6075"/>
                    <a:pt x="5788" y="6082"/>
                    <a:pt x="5810" y="6119"/>
                  </a:cubicBezTo>
                  <a:cubicBezTo>
                    <a:pt x="5832" y="6156"/>
                    <a:pt x="5861" y="6199"/>
                    <a:pt x="5839" y="6265"/>
                  </a:cubicBezTo>
                  <a:cubicBezTo>
                    <a:pt x="5839" y="6280"/>
                    <a:pt x="5832" y="6295"/>
                    <a:pt x="5825" y="6309"/>
                  </a:cubicBezTo>
                  <a:cubicBezTo>
                    <a:pt x="5803" y="6383"/>
                    <a:pt x="5796" y="6405"/>
                    <a:pt x="5869" y="6471"/>
                  </a:cubicBezTo>
                  <a:cubicBezTo>
                    <a:pt x="5913" y="6507"/>
                    <a:pt x="5927" y="6537"/>
                    <a:pt x="5927" y="6551"/>
                  </a:cubicBezTo>
                  <a:cubicBezTo>
                    <a:pt x="5920" y="6573"/>
                    <a:pt x="5898" y="6588"/>
                    <a:pt x="5876" y="6595"/>
                  </a:cubicBezTo>
                  <a:cubicBezTo>
                    <a:pt x="5854" y="6603"/>
                    <a:pt x="5839" y="6610"/>
                    <a:pt x="5825" y="6625"/>
                  </a:cubicBezTo>
                  <a:cubicBezTo>
                    <a:pt x="5796" y="6639"/>
                    <a:pt x="5803" y="6661"/>
                    <a:pt x="5839" y="6727"/>
                  </a:cubicBezTo>
                  <a:cubicBezTo>
                    <a:pt x="5854" y="6756"/>
                    <a:pt x="5876" y="6793"/>
                    <a:pt x="5898" y="6844"/>
                  </a:cubicBezTo>
                  <a:cubicBezTo>
                    <a:pt x="5942" y="6940"/>
                    <a:pt x="5891" y="7020"/>
                    <a:pt x="5876" y="7049"/>
                  </a:cubicBezTo>
                  <a:cubicBezTo>
                    <a:pt x="5854" y="7079"/>
                    <a:pt x="5825" y="7101"/>
                    <a:pt x="5810" y="7101"/>
                  </a:cubicBezTo>
                  <a:cubicBezTo>
                    <a:pt x="5796" y="7101"/>
                    <a:pt x="5788" y="7094"/>
                    <a:pt x="5781" y="7079"/>
                  </a:cubicBezTo>
                  <a:cubicBezTo>
                    <a:pt x="5766" y="7057"/>
                    <a:pt x="5730" y="7027"/>
                    <a:pt x="5693" y="7027"/>
                  </a:cubicBezTo>
                  <a:cubicBezTo>
                    <a:pt x="5671" y="7027"/>
                    <a:pt x="5649" y="7035"/>
                    <a:pt x="5634" y="7049"/>
                  </a:cubicBezTo>
                  <a:cubicBezTo>
                    <a:pt x="5590" y="7086"/>
                    <a:pt x="5532" y="7130"/>
                    <a:pt x="5466" y="7130"/>
                  </a:cubicBezTo>
                  <a:cubicBezTo>
                    <a:pt x="5437" y="7130"/>
                    <a:pt x="5400" y="7115"/>
                    <a:pt x="5363" y="7101"/>
                  </a:cubicBezTo>
                  <a:cubicBezTo>
                    <a:pt x="5341" y="7086"/>
                    <a:pt x="5319" y="7079"/>
                    <a:pt x="5305" y="7079"/>
                  </a:cubicBezTo>
                  <a:cubicBezTo>
                    <a:pt x="5261" y="7079"/>
                    <a:pt x="5231" y="7115"/>
                    <a:pt x="5202" y="7152"/>
                  </a:cubicBezTo>
                  <a:cubicBezTo>
                    <a:pt x="5195" y="7167"/>
                    <a:pt x="5195" y="7167"/>
                    <a:pt x="5195" y="7167"/>
                  </a:cubicBezTo>
                  <a:cubicBezTo>
                    <a:pt x="5143" y="7218"/>
                    <a:pt x="5063" y="7269"/>
                    <a:pt x="4989" y="7284"/>
                  </a:cubicBezTo>
                  <a:cubicBezTo>
                    <a:pt x="4960" y="7284"/>
                    <a:pt x="4960" y="7284"/>
                    <a:pt x="4960" y="7284"/>
                  </a:cubicBezTo>
                  <a:cubicBezTo>
                    <a:pt x="4894" y="7299"/>
                    <a:pt x="4806" y="7313"/>
                    <a:pt x="4770" y="7343"/>
                  </a:cubicBezTo>
                  <a:cubicBezTo>
                    <a:pt x="4762" y="7357"/>
                    <a:pt x="4762" y="7365"/>
                    <a:pt x="4762" y="7365"/>
                  </a:cubicBezTo>
                  <a:cubicBezTo>
                    <a:pt x="4762" y="7372"/>
                    <a:pt x="4784" y="7387"/>
                    <a:pt x="4806" y="7394"/>
                  </a:cubicBezTo>
                  <a:cubicBezTo>
                    <a:pt x="4821" y="7408"/>
                    <a:pt x="4836" y="7416"/>
                    <a:pt x="4850" y="7423"/>
                  </a:cubicBezTo>
                  <a:cubicBezTo>
                    <a:pt x="4894" y="7453"/>
                    <a:pt x="4989" y="7467"/>
                    <a:pt x="5034" y="7475"/>
                  </a:cubicBezTo>
                  <a:cubicBezTo>
                    <a:pt x="5048" y="7475"/>
                    <a:pt x="5048" y="7475"/>
                    <a:pt x="5048" y="7475"/>
                  </a:cubicBezTo>
                  <a:cubicBezTo>
                    <a:pt x="5048" y="7489"/>
                    <a:pt x="5048" y="7489"/>
                    <a:pt x="5048" y="7489"/>
                  </a:cubicBezTo>
                  <a:cubicBezTo>
                    <a:pt x="5056" y="7504"/>
                    <a:pt x="5056" y="7548"/>
                    <a:pt x="5034" y="7584"/>
                  </a:cubicBezTo>
                  <a:cubicBezTo>
                    <a:pt x="5026" y="7592"/>
                    <a:pt x="5011" y="7599"/>
                    <a:pt x="4982" y="7599"/>
                  </a:cubicBezTo>
                  <a:cubicBezTo>
                    <a:pt x="4946" y="7599"/>
                    <a:pt x="4894" y="7584"/>
                    <a:pt x="4879" y="7577"/>
                  </a:cubicBezTo>
                  <a:cubicBezTo>
                    <a:pt x="4784" y="7636"/>
                    <a:pt x="4784" y="7636"/>
                    <a:pt x="4784" y="7636"/>
                  </a:cubicBezTo>
                  <a:cubicBezTo>
                    <a:pt x="4770" y="7628"/>
                    <a:pt x="4770" y="7628"/>
                    <a:pt x="4770" y="7628"/>
                  </a:cubicBezTo>
                  <a:cubicBezTo>
                    <a:pt x="4770" y="7628"/>
                    <a:pt x="4726" y="7577"/>
                    <a:pt x="4682" y="7577"/>
                  </a:cubicBezTo>
                  <a:cubicBezTo>
                    <a:pt x="4667" y="7577"/>
                    <a:pt x="4652" y="7577"/>
                    <a:pt x="4645" y="7584"/>
                  </a:cubicBezTo>
                  <a:cubicBezTo>
                    <a:pt x="4587" y="7628"/>
                    <a:pt x="4528" y="7658"/>
                    <a:pt x="4462" y="7658"/>
                  </a:cubicBezTo>
                </a:path>
              </a:pathLst>
            </a:custGeom>
            <a:grpFill/>
            <a:ln w="381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38" name="Freeform 37">
              <a:extLst>
                <a:ext uri="{FF2B5EF4-FFF2-40B4-BE49-F238E27FC236}">
                  <a16:creationId xmlns:a16="http://schemas.microsoft.com/office/drawing/2014/main" id="{162147F8-A165-FC46-BFC1-B06E872F46D3}"/>
                </a:ext>
              </a:extLst>
            </p:cNvPr>
            <p:cNvSpPr>
              <a:spLocks noChangeArrowheads="1"/>
            </p:cNvSpPr>
            <p:nvPr/>
          </p:nvSpPr>
          <p:spPr bwMode="auto">
            <a:xfrm>
              <a:off x="4588662" y="9238936"/>
              <a:ext cx="2573531" cy="2918249"/>
            </a:xfrm>
            <a:custGeom>
              <a:avLst/>
              <a:gdLst>
                <a:gd name="T0" fmla="*/ 4969 w 6698"/>
                <a:gd name="T1" fmla="*/ 359 h 7687"/>
                <a:gd name="T2" fmla="*/ 5386 w 6698"/>
                <a:gd name="T3" fmla="*/ 886 h 7687"/>
                <a:gd name="T4" fmla="*/ 5899 w 6698"/>
                <a:gd name="T5" fmla="*/ 1341 h 7687"/>
                <a:gd name="T6" fmla="*/ 6448 w 6698"/>
                <a:gd name="T7" fmla="*/ 2689 h 7687"/>
                <a:gd name="T8" fmla="*/ 6433 w 6698"/>
                <a:gd name="T9" fmla="*/ 3759 h 7687"/>
                <a:gd name="T10" fmla="*/ 6170 w 6698"/>
                <a:gd name="T11" fmla="*/ 4228 h 7687"/>
                <a:gd name="T12" fmla="*/ 5767 w 6698"/>
                <a:gd name="T13" fmla="*/ 5034 h 7687"/>
                <a:gd name="T14" fmla="*/ 5819 w 6698"/>
                <a:gd name="T15" fmla="*/ 7086 h 7687"/>
                <a:gd name="T16" fmla="*/ 4866 w 6698"/>
                <a:gd name="T17" fmla="*/ 7452 h 7687"/>
                <a:gd name="T18" fmla="*/ 4456 w 6698"/>
                <a:gd name="T19" fmla="*/ 7657 h 7687"/>
                <a:gd name="T20" fmla="*/ 2931 w 6698"/>
                <a:gd name="T21" fmla="*/ 6910 h 7687"/>
                <a:gd name="T22" fmla="*/ 2572 w 6698"/>
                <a:gd name="T23" fmla="*/ 6778 h 7687"/>
                <a:gd name="T24" fmla="*/ 2426 w 6698"/>
                <a:gd name="T25" fmla="*/ 7049 h 7687"/>
                <a:gd name="T26" fmla="*/ 1708 w 6698"/>
                <a:gd name="T27" fmla="*/ 7254 h 7687"/>
                <a:gd name="T28" fmla="*/ 418 w 6698"/>
                <a:gd name="T29" fmla="*/ 7283 h 7687"/>
                <a:gd name="T30" fmla="*/ 213 w 6698"/>
                <a:gd name="T31" fmla="*/ 6309 h 7687"/>
                <a:gd name="T32" fmla="*/ 667 w 6698"/>
                <a:gd name="T33" fmla="*/ 4345 h 7687"/>
                <a:gd name="T34" fmla="*/ 1657 w 6698"/>
                <a:gd name="T35" fmla="*/ 2791 h 7687"/>
                <a:gd name="T36" fmla="*/ 2213 w 6698"/>
                <a:gd name="T37" fmla="*/ 1553 h 7687"/>
                <a:gd name="T38" fmla="*/ 2162 w 6698"/>
                <a:gd name="T39" fmla="*/ 747 h 7687"/>
                <a:gd name="T40" fmla="*/ 2734 w 6698"/>
                <a:gd name="T41" fmla="*/ 828 h 7687"/>
                <a:gd name="T42" fmla="*/ 3327 w 6698"/>
                <a:gd name="T43" fmla="*/ 982 h 7687"/>
                <a:gd name="T44" fmla="*/ 3620 w 6698"/>
                <a:gd name="T45" fmla="*/ 791 h 7687"/>
                <a:gd name="T46" fmla="*/ 4272 w 6698"/>
                <a:gd name="T47" fmla="*/ 425 h 7687"/>
                <a:gd name="T48" fmla="*/ 4360 w 6698"/>
                <a:gd name="T49" fmla="*/ 102 h 7687"/>
                <a:gd name="T50" fmla="*/ 4727 w 6698"/>
                <a:gd name="T51" fmla="*/ 0 h 7687"/>
                <a:gd name="T52" fmla="*/ 4397 w 6698"/>
                <a:gd name="T53" fmla="*/ 44 h 7687"/>
                <a:gd name="T54" fmla="*/ 4016 w 6698"/>
                <a:gd name="T55" fmla="*/ 220 h 7687"/>
                <a:gd name="T56" fmla="*/ 4192 w 6698"/>
                <a:gd name="T57" fmla="*/ 483 h 7687"/>
                <a:gd name="T58" fmla="*/ 3650 w 6698"/>
                <a:gd name="T59" fmla="*/ 710 h 7687"/>
                <a:gd name="T60" fmla="*/ 3481 w 6698"/>
                <a:gd name="T61" fmla="*/ 916 h 7687"/>
                <a:gd name="T62" fmla="*/ 3056 w 6698"/>
                <a:gd name="T63" fmla="*/ 1289 h 7687"/>
                <a:gd name="T64" fmla="*/ 3027 w 6698"/>
                <a:gd name="T65" fmla="*/ 864 h 7687"/>
                <a:gd name="T66" fmla="*/ 2485 w 6698"/>
                <a:gd name="T67" fmla="*/ 886 h 7687"/>
                <a:gd name="T68" fmla="*/ 2126 w 6698"/>
                <a:gd name="T69" fmla="*/ 696 h 7687"/>
                <a:gd name="T70" fmla="*/ 2272 w 6698"/>
                <a:gd name="T71" fmla="*/ 1341 h 7687"/>
                <a:gd name="T72" fmla="*/ 2008 w 6698"/>
                <a:gd name="T73" fmla="*/ 2066 h 7687"/>
                <a:gd name="T74" fmla="*/ 1642 w 6698"/>
                <a:gd name="T75" fmla="*/ 2770 h 7687"/>
                <a:gd name="T76" fmla="*/ 1056 w 6698"/>
                <a:gd name="T77" fmla="*/ 3612 h 7687"/>
                <a:gd name="T78" fmla="*/ 448 w 6698"/>
                <a:gd name="T79" fmla="*/ 5063 h 7687"/>
                <a:gd name="T80" fmla="*/ 184 w 6698"/>
                <a:gd name="T81" fmla="*/ 6301 h 7687"/>
                <a:gd name="T82" fmla="*/ 198 w 6698"/>
                <a:gd name="T83" fmla="*/ 7349 h 7687"/>
                <a:gd name="T84" fmla="*/ 682 w 6698"/>
                <a:gd name="T85" fmla="*/ 7445 h 7687"/>
                <a:gd name="T86" fmla="*/ 2169 w 6698"/>
                <a:gd name="T87" fmla="*/ 7422 h 7687"/>
                <a:gd name="T88" fmla="*/ 2572 w 6698"/>
                <a:gd name="T89" fmla="*/ 7181 h 7687"/>
                <a:gd name="T90" fmla="*/ 2155 w 6698"/>
                <a:gd name="T91" fmla="*/ 6924 h 7687"/>
                <a:gd name="T92" fmla="*/ 2800 w 6698"/>
                <a:gd name="T93" fmla="*/ 6807 h 7687"/>
                <a:gd name="T94" fmla="*/ 2990 w 6698"/>
                <a:gd name="T95" fmla="*/ 7063 h 7687"/>
                <a:gd name="T96" fmla="*/ 3840 w 6698"/>
                <a:gd name="T97" fmla="*/ 7203 h 7687"/>
                <a:gd name="T98" fmla="*/ 4822 w 6698"/>
                <a:gd name="T99" fmla="*/ 7657 h 7687"/>
                <a:gd name="T100" fmla="*/ 4800 w 6698"/>
                <a:gd name="T101" fmla="*/ 7379 h 7687"/>
                <a:gd name="T102" fmla="*/ 5665 w 6698"/>
                <a:gd name="T103" fmla="*/ 7078 h 7687"/>
                <a:gd name="T104" fmla="*/ 5965 w 6698"/>
                <a:gd name="T105" fmla="*/ 6572 h 7687"/>
                <a:gd name="T106" fmla="*/ 5804 w 6698"/>
                <a:gd name="T107" fmla="*/ 5041 h 7687"/>
                <a:gd name="T108" fmla="*/ 5936 w 6698"/>
                <a:gd name="T109" fmla="*/ 4477 h 7687"/>
                <a:gd name="T110" fmla="*/ 6302 w 6698"/>
                <a:gd name="T111" fmla="*/ 4235 h 7687"/>
                <a:gd name="T112" fmla="*/ 6375 w 6698"/>
                <a:gd name="T113" fmla="*/ 3759 h 7687"/>
                <a:gd name="T114" fmla="*/ 6543 w 6698"/>
                <a:gd name="T115" fmla="*/ 3495 h 7687"/>
                <a:gd name="T116" fmla="*/ 6060 w 6698"/>
                <a:gd name="T117" fmla="*/ 2308 h 7687"/>
                <a:gd name="T118" fmla="*/ 5899 w 6698"/>
                <a:gd name="T119" fmla="*/ 1370 h 7687"/>
                <a:gd name="T120" fmla="*/ 5606 w 6698"/>
                <a:gd name="T121" fmla="*/ 894 h 7687"/>
                <a:gd name="T122" fmla="*/ 5284 w 6698"/>
                <a:gd name="T123" fmla="*/ 601 h 7687"/>
                <a:gd name="T124" fmla="*/ 4969 w 6698"/>
                <a:gd name="T125" fmla="*/ 329 h 7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98" h="7687">
                  <a:moveTo>
                    <a:pt x="4727" y="36"/>
                  </a:moveTo>
                  <a:lnTo>
                    <a:pt x="4727" y="36"/>
                  </a:lnTo>
                  <a:cubicBezTo>
                    <a:pt x="4734" y="36"/>
                    <a:pt x="4741" y="36"/>
                    <a:pt x="4749" y="36"/>
                  </a:cubicBezTo>
                  <a:cubicBezTo>
                    <a:pt x="4785" y="51"/>
                    <a:pt x="4771" y="161"/>
                    <a:pt x="4763" y="256"/>
                  </a:cubicBezTo>
                  <a:cubicBezTo>
                    <a:pt x="4756" y="322"/>
                    <a:pt x="4749" y="388"/>
                    <a:pt x="4771" y="388"/>
                  </a:cubicBezTo>
                  <a:cubicBezTo>
                    <a:pt x="4778" y="388"/>
                    <a:pt x="4793" y="373"/>
                    <a:pt x="4807" y="351"/>
                  </a:cubicBezTo>
                  <a:cubicBezTo>
                    <a:pt x="4837" y="308"/>
                    <a:pt x="4844" y="285"/>
                    <a:pt x="4859" y="285"/>
                  </a:cubicBezTo>
                  <a:cubicBezTo>
                    <a:pt x="4873" y="285"/>
                    <a:pt x="4888" y="300"/>
                    <a:pt x="4917" y="329"/>
                  </a:cubicBezTo>
                  <a:cubicBezTo>
                    <a:pt x="4939" y="351"/>
                    <a:pt x="4954" y="359"/>
                    <a:pt x="4969" y="359"/>
                  </a:cubicBezTo>
                  <a:cubicBezTo>
                    <a:pt x="5012" y="359"/>
                    <a:pt x="5034" y="271"/>
                    <a:pt x="5093" y="256"/>
                  </a:cubicBezTo>
                  <a:cubicBezTo>
                    <a:pt x="5093" y="249"/>
                    <a:pt x="5100" y="249"/>
                    <a:pt x="5108" y="249"/>
                  </a:cubicBezTo>
                  <a:cubicBezTo>
                    <a:pt x="5166" y="249"/>
                    <a:pt x="5188" y="366"/>
                    <a:pt x="5181" y="410"/>
                  </a:cubicBezTo>
                  <a:cubicBezTo>
                    <a:pt x="5174" y="454"/>
                    <a:pt x="5181" y="491"/>
                    <a:pt x="5240" y="513"/>
                  </a:cubicBezTo>
                  <a:cubicBezTo>
                    <a:pt x="5298" y="535"/>
                    <a:pt x="5284" y="505"/>
                    <a:pt x="5218" y="703"/>
                  </a:cubicBezTo>
                  <a:cubicBezTo>
                    <a:pt x="5188" y="784"/>
                    <a:pt x="5188" y="813"/>
                    <a:pt x="5203" y="813"/>
                  </a:cubicBezTo>
                  <a:cubicBezTo>
                    <a:pt x="5232" y="813"/>
                    <a:pt x="5284" y="740"/>
                    <a:pt x="5306" y="703"/>
                  </a:cubicBezTo>
                  <a:cubicBezTo>
                    <a:pt x="5313" y="696"/>
                    <a:pt x="5313" y="696"/>
                    <a:pt x="5320" y="696"/>
                  </a:cubicBezTo>
                  <a:cubicBezTo>
                    <a:pt x="5350" y="696"/>
                    <a:pt x="5386" y="820"/>
                    <a:pt x="5386" y="886"/>
                  </a:cubicBezTo>
                  <a:cubicBezTo>
                    <a:pt x="5386" y="960"/>
                    <a:pt x="5401" y="1026"/>
                    <a:pt x="5481" y="1026"/>
                  </a:cubicBezTo>
                  <a:cubicBezTo>
                    <a:pt x="5496" y="1026"/>
                    <a:pt x="5511" y="1026"/>
                    <a:pt x="5518" y="1026"/>
                  </a:cubicBezTo>
                  <a:cubicBezTo>
                    <a:pt x="5635" y="1003"/>
                    <a:pt x="5599" y="982"/>
                    <a:pt x="5635" y="908"/>
                  </a:cubicBezTo>
                  <a:cubicBezTo>
                    <a:pt x="5657" y="872"/>
                    <a:pt x="5687" y="842"/>
                    <a:pt x="5709" y="842"/>
                  </a:cubicBezTo>
                  <a:cubicBezTo>
                    <a:pt x="5731" y="842"/>
                    <a:pt x="5745" y="857"/>
                    <a:pt x="5745" y="901"/>
                  </a:cubicBezTo>
                  <a:cubicBezTo>
                    <a:pt x="5760" y="989"/>
                    <a:pt x="5797" y="1003"/>
                    <a:pt x="5782" y="1077"/>
                  </a:cubicBezTo>
                  <a:cubicBezTo>
                    <a:pt x="5767" y="1158"/>
                    <a:pt x="5804" y="1172"/>
                    <a:pt x="5848" y="1194"/>
                  </a:cubicBezTo>
                  <a:cubicBezTo>
                    <a:pt x="5899" y="1216"/>
                    <a:pt x="5907" y="1341"/>
                    <a:pt x="5907" y="1341"/>
                  </a:cubicBezTo>
                  <a:lnTo>
                    <a:pt x="5899" y="1341"/>
                  </a:lnTo>
                  <a:cubicBezTo>
                    <a:pt x="5877" y="1341"/>
                    <a:pt x="5833" y="1348"/>
                    <a:pt x="5804" y="1399"/>
                  </a:cubicBezTo>
                  <a:cubicBezTo>
                    <a:pt x="5767" y="1465"/>
                    <a:pt x="5819" y="1590"/>
                    <a:pt x="5862" y="1634"/>
                  </a:cubicBezTo>
                  <a:cubicBezTo>
                    <a:pt x="5907" y="1678"/>
                    <a:pt x="5841" y="1758"/>
                    <a:pt x="5841" y="1861"/>
                  </a:cubicBezTo>
                  <a:cubicBezTo>
                    <a:pt x="5841" y="1963"/>
                    <a:pt x="5972" y="2081"/>
                    <a:pt x="6053" y="2110"/>
                  </a:cubicBezTo>
                  <a:cubicBezTo>
                    <a:pt x="6134" y="2147"/>
                    <a:pt x="6134" y="2191"/>
                    <a:pt x="6090" y="2227"/>
                  </a:cubicBezTo>
                  <a:cubicBezTo>
                    <a:pt x="6046" y="2257"/>
                    <a:pt x="6009" y="2293"/>
                    <a:pt x="6031" y="2330"/>
                  </a:cubicBezTo>
                  <a:cubicBezTo>
                    <a:pt x="6053" y="2359"/>
                    <a:pt x="6112" y="2352"/>
                    <a:pt x="6119" y="2396"/>
                  </a:cubicBezTo>
                  <a:cubicBezTo>
                    <a:pt x="6134" y="2440"/>
                    <a:pt x="6097" y="2484"/>
                    <a:pt x="6178" y="2506"/>
                  </a:cubicBezTo>
                  <a:cubicBezTo>
                    <a:pt x="6258" y="2528"/>
                    <a:pt x="6324" y="2564"/>
                    <a:pt x="6448" y="2689"/>
                  </a:cubicBezTo>
                  <a:cubicBezTo>
                    <a:pt x="6572" y="2813"/>
                    <a:pt x="6587" y="3033"/>
                    <a:pt x="6572" y="3077"/>
                  </a:cubicBezTo>
                  <a:cubicBezTo>
                    <a:pt x="6565" y="3121"/>
                    <a:pt x="6506" y="3099"/>
                    <a:pt x="6528" y="3129"/>
                  </a:cubicBezTo>
                  <a:cubicBezTo>
                    <a:pt x="6550" y="3165"/>
                    <a:pt x="6572" y="3224"/>
                    <a:pt x="6528" y="3290"/>
                  </a:cubicBezTo>
                  <a:cubicBezTo>
                    <a:pt x="6484" y="3356"/>
                    <a:pt x="6484" y="3436"/>
                    <a:pt x="6521" y="3510"/>
                  </a:cubicBezTo>
                  <a:cubicBezTo>
                    <a:pt x="6550" y="3576"/>
                    <a:pt x="6594" y="3517"/>
                    <a:pt x="6646" y="3598"/>
                  </a:cubicBezTo>
                  <a:cubicBezTo>
                    <a:pt x="6690" y="3678"/>
                    <a:pt x="6623" y="3729"/>
                    <a:pt x="6587" y="3729"/>
                  </a:cubicBezTo>
                  <a:cubicBezTo>
                    <a:pt x="6572" y="3729"/>
                    <a:pt x="6550" y="3729"/>
                    <a:pt x="6536" y="3729"/>
                  </a:cubicBezTo>
                  <a:cubicBezTo>
                    <a:pt x="6506" y="3729"/>
                    <a:pt x="6470" y="3737"/>
                    <a:pt x="6448" y="3759"/>
                  </a:cubicBezTo>
                  <a:cubicBezTo>
                    <a:pt x="6448" y="3759"/>
                    <a:pt x="6440" y="3759"/>
                    <a:pt x="6433" y="3759"/>
                  </a:cubicBezTo>
                  <a:cubicBezTo>
                    <a:pt x="6404" y="3759"/>
                    <a:pt x="6368" y="3686"/>
                    <a:pt x="6280" y="3663"/>
                  </a:cubicBezTo>
                  <a:cubicBezTo>
                    <a:pt x="6251" y="3656"/>
                    <a:pt x="6229" y="3656"/>
                    <a:pt x="6214" y="3656"/>
                  </a:cubicBezTo>
                  <a:cubicBezTo>
                    <a:pt x="6170" y="3656"/>
                    <a:pt x="6163" y="3678"/>
                    <a:pt x="6148" y="3744"/>
                  </a:cubicBezTo>
                  <a:cubicBezTo>
                    <a:pt x="6119" y="3832"/>
                    <a:pt x="6302" y="3927"/>
                    <a:pt x="6302" y="3927"/>
                  </a:cubicBezTo>
                  <a:cubicBezTo>
                    <a:pt x="6295" y="3927"/>
                    <a:pt x="6280" y="3920"/>
                    <a:pt x="6273" y="3920"/>
                  </a:cubicBezTo>
                  <a:cubicBezTo>
                    <a:pt x="6229" y="3920"/>
                    <a:pt x="6214" y="3949"/>
                    <a:pt x="6273" y="4015"/>
                  </a:cubicBezTo>
                  <a:cubicBezTo>
                    <a:pt x="6331" y="4089"/>
                    <a:pt x="6280" y="4257"/>
                    <a:pt x="6243" y="4257"/>
                  </a:cubicBezTo>
                  <a:lnTo>
                    <a:pt x="6236" y="4257"/>
                  </a:lnTo>
                  <a:cubicBezTo>
                    <a:pt x="6214" y="4235"/>
                    <a:pt x="6192" y="4228"/>
                    <a:pt x="6170" y="4228"/>
                  </a:cubicBezTo>
                  <a:cubicBezTo>
                    <a:pt x="6156" y="4228"/>
                    <a:pt x="6141" y="4235"/>
                    <a:pt x="6134" y="4257"/>
                  </a:cubicBezTo>
                  <a:cubicBezTo>
                    <a:pt x="6119" y="4301"/>
                    <a:pt x="6200" y="4323"/>
                    <a:pt x="6156" y="4330"/>
                  </a:cubicBezTo>
                  <a:cubicBezTo>
                    <a:pt x="6112" y="4345"/>
                    <a:pt x="6053" y="4367"/>
                    <a:pt x="5987" y="4426"/>
                  </a:cubicBezTo>
                  <a:cubicBezTo>
                    <a:pt x="5965" y="4440"/>
                    <a:pt x="5950" y="4448"/>
                    <a:pt x="5936" y="4448"/>
                  </a:cubicBezTo>
                  <a:cubicBezTo>
                    <a:pt x="5899" y="4448"/>
                    <a:pt x="5870" y="4404"/>
                    <a:pt x="5841" y="4389"/>
                  </a:cubicBezTo>
                  <a:cubicBezTo>
                    <a:pt x="5833" y="4389"/>
                    <a:pt x="5833" y="4389"/>
                    <a:pt x="5826" y="4389"/>
                  </a:cubicBezTo>
                  <a:cubicBezTo>
                    <a:pt x="5774" y="4389"/>
                    <a:pt x="5687" y="4499"/>
                    <a:pt x="5635" y="4616"/>
                  </a:cubicBezTo>
                  <a:cubicBezTo>
                    <a:pt x="5577" y="4741"/>
                    <a:pt x="5496" y="4733"/>
                    <a:pt x="5569" y="4777"/>
                  </a:cubicBezTo>
                  <a:cubicBezTo>
                    <a:pt x="5635" y="4821"/>
                    <a:pt x="5767" y="5034"/>
                    <a:pt x="5767" y="5034"/>
                  </a:cubicBezTo>
                  <a:cubicBezTo>
                    <a:pt x="5767" y="5034"/>
                    <a:pt x="5760" y="5085"/>
                    <a:pt x="5767" y="5239"/>
                  </a:cubicBezTo>
                  <a:cubicBezTo>
                    <a:pt x="5782" y="5400"/>
                    <a:pt x="5950" y="5627"/>
                    <a:pt x="5950" y="5730"/>
                  </a:cubicBezTo>
                  <a:cubicBezTo>
                    <a:pt x="5950" y="5832"/>
                    <a:pt x="5884" y="6001"/>
                    <a:pt x="5819" y="6060"/>
                  </a:cubicBezTo>
                  <a:cubicBezTo>
                    <a:pt x="5745" y="6111"/>
                    <a:pt x="5884" y="6162"/>
                    <a:pt x="5848" y="6272"/>
                  </a:cubicBezTo>
                  <a:cubicBezTo>
                    <a:pt x="5819" y="6382"/>
                    <a:pt x="5782" y="6411"/>
                    <a:pt x="5884" y="6499"/>
                  </a:cubicBezTo>
                  <a:cubicBezTo>
                    <a:pt x="5987" y="6587"/>
                    <a:pt x="5907" y="6580"/>
                    <a:pt x="5841" y="6624"/>
                  </a:cubicBezTo>
                  <a:cubicBezTo>
                    <a:pt x="5767" y="6668"/>
                    <a:pt x="5848" y="6727"/>
                    <a:pt x="5907" y="6858"/>
                  </a:cubicBezTo>
                  <a:cubicBezTo>
                    <a:pt x="5958" y="6983"/>
                    <a:pt x="5870" y="7100"/>
                    <a:pt x="5833" y="7100"/>
                  </a:cubicBezTo>
                  <a:cubicBezTo>
                    <a:pt x="5826" y="7100"/>
                    <a:pt x="5819" y="7093"/>
                    <a:pt x="5819" y="7086"/>
                  </a:cubicBezTo>
                  <a:cubicBezTo>
                    <a:pt x="5804" y="7056"/>
                    <a:pt x="5760" y="7027"/>
                    <a:pt x="5716" y="7027"/>
                  </a:cubicBezTo>
                  <a:cubicBezTo>
                    <a:pt x="5694" y="7027"/>
                    <a:pt x="5672" y="7034"/>
                    <a:pt x="5643" y="7056"/>
                  </a:cubicBezTo>
                  <a:cubicBezTo>
                    <a:pt x="5599" y="7093"/>
                    <a:pt x="5548" y="7122"/>
                    <a:pt x="5489" y="7122"/>
                  </a:cubicBezTo>
                  <a:cubicBezTo>
                    <a:pt x="5460" y="7122"/>
                    <a:pt x="5430" y="7115"/>
                    <a:pt x="5393" y="7100"/>
                  </a:cubicBezTo>
                  <a:cubicBezTo>
                    <a:pt x="5372" y="7086"/>
                    <a:pt x="5350" y="7078"/>
                    <a:pt x="5328" y="7078"/>
                  </a:cubicBezTo>
                  <a:cubicBezTo>
                    <a:pt x="5269" y="7078"/>
                    <a:pt x="5240" y="7129"/>
                    <a:pt x="5203" y="7166"/>
                  </a:cubicBezTo>
                  <a:cubicBezTo>
                    <a:pt x="5159" y="7225"/>
                    <a:pt x="5079" y="7269"/>
                    <a:pt x="5012" y="7283"/>
                  </a:cubicBezTo>
                  <a:cubicBezTo>
                    <a:pt x="4947" y="7291"/>
                    <a:pt x="4829" y="7305"/>
                    <a:pt x="4785" y="7349"/>
                  </a:cubicBezTo>
                  <a:cubicBezTo>
                    <a:pt x="4741" y="7393"/>
                    <a:pt x="4793" y="7408"/>
                    <a:pt x="4866" y="7452"/>
                  </a:cubicBezTo>
                  <a:cubicBezTo>
                    <a:pt x="4910" y="7481"/>
                    <a:pt x="5005" y="7496"/>
                    <a:pt x="5057" y="7503"/>
                  </a:cubicBezTo>
                  <a:cubicBezTo>
                    <a:pt x="5057" y="7518"/>
                    <a:pt x="5064" y="7562"/>
                    <a:pt x="5042" y="7584"/>
                  </a:cubicBezTo>
                  <a:cubicBezTo>
                    <a:pt x="5042" y="7598"/>
                    <a:pt x="5027" y="7598"/>
                    <a:pt x="5005" y="7598"/>
                  </a:cubicBezTo>
                  <a:cubicBezTo>
                    <a:pt x="4961" y="7598"/>
                    <a:pt x="4895" y="7577"/>
                    <a:pt x="4895" y="7577"/>
                  </a:cubicBezTo>
                  <a:cubicBezTo>
                    <a:pt x="4807" y="7635"/>
                    <a:pt x="4807" y="7635"/>
                    <a:pt x="4807" y="7635"/>
                  </a:cubicBezTo>
                  <a:cubicBezTo>
                    <a:pt x="4807" y="7635"/>
                    <a:pt x="4756" y="7577"/>
                    <a:pt x="4705" y="7577"/>
                  </a:cubicBezTo>
                  <a:cubicBezTo>
                    <a:pt x="4690" y="7577"/>
                    <a:pt x="4675" y="7577"/>
                    <a:pt x="4661" y="7584"/>
                  </a:cubicBezTo>
                  <a:cubicBezTo>
                    <a:pt x="4602" y="7628"/>
                    <a:pt x="4551" y="7657"/>
                    <a:pt x="4485" y="7657"/>
                  </a:cubicBezTo>
                  <a:cubicBezTo>
                    <a:pt x="4478" y="7657"/>
                    <a:pt x="4463" y="7657"/>
                    <a:pt x="4456" y="7657"/>
                  </a:cubicBezTo>
                  <a:cubicBezTo>
                    <a:pt x="4375" y="7642"/>
                    <a:pt x="4287" y="7437"/>
                    <a:pt x="4250" y="7364"/>
                  </a:cubicBezTo>
                  <a:cubicBezTo>
                    <a:pt x="4221" y="7283"/>
                    <a:pt x="3921" y="7210"/>
                    <a:pt x="3855" y="7181"/>
                  </a:cubicBezTo>
                  <a:cubicBezTo>
                    <a:pt x="3789" y="7144"/>
                    <a:pt x="3642" y="7086"/>
                    <a:pt x="3540" y="7063"/>
                  </a:cubicBezTo>
                  <a:cubicBezTo>
                    <a:pt x="3518" y="7063"/>
                    <a:pt x="3496" y="7056"/>
                    <a:pt x="3474" y="7056"/>
                  </a:cubicBezTo>
                  <a:cubicBezTo>
                    <a:pt x="3393" y="7056"/>
                    <a:pt x="3312" y="7086"/>
                    <a:pt x="3247" y="7137"/>
                  </a:cubicBezTo>
                  <a:cubicBezTo>
                    <a:pt x="3210" y="7151"/>
                    <a:pt x="3181" y="7166"/>
                    <a:pt x="3159" y="7166"/>
                  </a:cubicBezTo>
                  <a:cubicBezTo>
                    <a:pt x="3115" y="7166"/>
                    <a:pt x="3085" y="7137"/>
                    <a:pt x="3093" y="7100"/>
                  </a:cubicBezTo>
                  <a:cubicBezTo>
                    <a:pt x="3107" y="7041"/>
                    <a:pt x="3093" y="6998"/>
                    <a:pt x="3005" y="6939"/>
                  </a:cubicBezTo>
                  <a:cubicBezTo>
                    <a:pt x="2968" y="6917"/>
                    <a:pt x="2946" y="6910"/>
                    <a:pt x="2931" y="6910"/>
                  </a:cubicBezTo>
                  <a:cubicBezTo>
                    <a:pt x="2902" y="6910"/>
                    <a:pt x="2895" y="6932"/>
                    <a:pt x="2924" y="6961"/>
                  </a:cubicBezTo>
                  <a:cubicBezTo>
                    <a:pt x="2968" y="7012"/>
                    <a:pt x="2968" y="7063"/>
                    <a:pt x="2939" y="7063"/>
                  </a:cubicBezTo>
                  <a:cubicBezTo>
                    <a:pt x="2910" y="7063"/>
                    <a:pt x="2866" y="7020"/>
                    <a:pt x="2822" y="7020"/>
                  </a:cubicBezTo>
                  <a:lnTo>
                    <a:pt x="2814" y="7020"/>
                  </a:lnTo>
                  <a:cubicBezTo>
                    <a:pt x="2800" y="7020"/>
                    <a:pt x="2792" y="7027"/>
                    <a:pt x="2778" y="7027"/>
                  </a:cubicBezTo>
                  <a:cubicBezTo>
                    <a:pt x="2726" y="7027"/>
                    <a:pt x="2660" y="7005"/>
                    <a:pt x="2675" y="6954"/>
                  </a:cubicBezTo>
                  <a:cubicBezTo>
                    <a:pt x="2697" y="6888"/>
                    <a:pt x="2778" y="6895"/>
                    <a:pt x="2822" y="6829"/>
                  </a:cubicBezTo>
                  <a:cubicBezTo>
                    <a:pt x="2866" y="6763"/>
                    <a:pt x="2631" y="6682"/>
                    <a:pt x="2631" y="6682"/>
                  </a:cubicBezTo>
                  <a:cubicBezTo>
                    <a:pt x="2631" y="6741"/>
                    <a:pt x="2602" y="6778"/>
                    <a:pt x="2572" y="6778"/>
                  </a:cubicBezTo>
                  <a:cubicBezTo>
                    <a:pt x="2558" y="6778"/>
                    <a:pt x="2543" y="6763"/>
                    <a:pt x="2543" y="6734"/>
                  </a:cubicBezTo>
                  <a:cubicBezTo>
                    <a:pt x="2536" y="6682"/>
                    <a:pt x="2514" y="6660"/>
                    <a:pt x="2477" y="6660"/>
                  </a:cubicBezTo>
                  <a:cubicBezTo>
                    <a:pt x="2462" y="6660"/>
                    <a:pt x="2440" y="6668"/>
                    <a:pt x="2419" y="6682"/>
                  </a:cubicBezTo>
                  <a:cubicBezTo>
                    <a:pt x="2345" y="6727"/>
                    <a:pt x="2221" y="6712"/>
                    <a:pt x="2213" y="6763"/>
                  </a:cubicBezTo>
                  <a:cubicBezTo>
                    <a:pt x="2199" y="6807"/>
                    <a:pt x="2199" y="6873"/>
                    <a:pt x="2140" y="6895"/>
                  </a:cubicBezTo>
                  <a:cubicBezTo>
                    <a:pt x="2089" y="6917"/>
                    <a:pt x="2052" y="7034"/>
                    <a:pt x="2111" y="7100"/>
                  </a:cubicBezTo>
                  <a:cubicBezTo>
                    <a:pt x="2140" y="7137"/>
                    <a:pt x="2184" y="7151"/>
                    <a:pt x="2221" y="7151"/>
                  </a:cubicBezTo>
                  <a:cubicBezTo>
                    <a:pt x="2265" y="7151"/>
                    <a:pt x="2301" y="7137"/>
                    <a:pt x="2323" y="7122"/>
                  </a:cubicBezTo>
                  <a:cubicBezTo>
                    <a:pt x="2367" y="7100"/>
                    <a:pt x="2375" y="7049"/>
                    <a:pt x="2426" y="7049"/>
                  </a:cubicBezTo>
                  <a:cubicBezTo>
                    <a:pt x="2440" y="7049"/>
                    <a:pt x="2462" y="7049"/>
                    <a:pt x="2492" y="7063"/>
                  </a:cubicBezTo>
                  <a:cubicBezTo>
                    <a:pt x="2617" y="7122"/>
                    <a:pt x="2529" y="7144"/>
                    <a:pt x="2514" y="7225"/>
                  </a:cubicBezTo>
                  <a:cubicBezTo>
                    <a:pt x="2507" y="7305"/>
                    <a:pt x="2440" y="7305"/>
                    <a:pt x="2440" y="7305"/>
                  </a:cubicBezTo>
                  <a:cubicBezTo>
                    <a:pt x="2440" y="7283"/>
                    <a:pt x="2382" y="7232"/>
                    <a:pt x="2309" y="7232"/>
                  </a:cubicBezTo>
                  <a:cubicBezTo>
                    <a:pt x="2287" y="7232"/>
                    <a:pt x="2265" y="7239"/>
                    <a:pt x="2243" y="7247"/>
                  </a:cubicBezTo>
                  <a:cubicBezTo>
                    <a:pt x="2140" y="7291"/>
                    <a:pt x="2169" y="7393"/>
                    <a:pt x="2169" y="7393"/>
                  </a:cubicBezTo>
                  <a:cubicBezTo>
                    <a:pt x="2103" y="7408"/>
                    <a:pt x="2045" y="7415"/>
                    <a:pt x="1994" y="7415"/>
                  </a:cubicBezTo>
                  <a:cubicBezTo>
                    <a:pt x="1898" y="7415"/>
                    <a:pt x="1832" y="7386"/>
                    <a:pt x="1796" y="7291"/>
                  </a:cubicBezTo>
                  <a:cubicBezTo>
                    <a:pt x="1781" y="7261"/>
                    <a:pt x="1752" y="7254"/>
                    <a:pt x="1708" y="7254"/>
                  </a:cubicBezTo>
                  <a:cubicBezTo>
                    <a:pt x="1612" y="7254"/>
                    <a:pt x="1451" y="7327"/>
                    <a:pt x="1386" y="7393"/>
                  </a:cubicBezTo>
                  <a:cubicBezTo>
                    <a:pt x="1319" y="7459"/>
                    <a:pt x="1136" y="7481"/>
                    <a:pt x="1034" y="7481"/>
                  </a:cubicBezTo>
                  <a:cubicBezTo>
                    <a:pt x="997" y="7481"/>
                    <a:pt x="968" y="7474"/>
                    <a:pt x="953" y="7474"/>
                  </a:cubicBezTo>
                  <a:cubicBezTo>
                    <a:pt x="909" y="7459"/>
                    <a:pt x="917" y="7327"/>
                    <a:pt x="865" y="7327"/>
                  </a:cubicBezTo>
                  <a:cubicBezTo>
                    <a:pt x="807" y="7327"/>
                    <a:pt x="623" y="7452"/>
                    <a:pt x="521" y="7496"/>
                  </a:cubicBezTo>
                  <a:cubicBezTo>
                    <a:pt x="499" y="7510"/>
                    <a:pt x="477" y="7510"/>
                    <a:pt x="455" y="7510"/>
                  </a:cubicBezTo>
                  <a:cubicBezTo>
                    <a:pt x="396" y="7510"/>
                    <a:pt x="360" y="7467"/>
                    <a:pt x="374" y="7430"/>
                  </a:cubicBezTo>
                  <a:cubicBezTo>
                    <a:pt x="396" y="7386"/>
                    <a:pt x="455" y="7335"/>
                    <a:pt x="440" y="7305"/>
                  </a:cubicBezTo>
                  <a:cubicBezTo>
                    <a:pt x="440" y="7291"/>
                    <a:pt x="433" y="7283"/>
                    <a:pt x="418" y="7283"/>
                  </a:cubicBezTo>
                  <a:cubicBezTo>
                    <a:pt x="404" y="7283"/>
                    <a:pt x="381" y="7298"/>
                    <a:pt x="352" y="7335"/>
                  </a:cubicBezTo>
                  <a:cubicBezTo>
                    <a:pt x="330" y="7364"/>
                    <a:pt x="308" y="7379"/>
                    <a:pt x="286" y="7379"/>
                  </a:cubicBezTo>
                  <a:cubicBezTo>
                    <a:pt x="257" y="7379"/>
                    <a:pt x="235" y="7357"/>
                    <a:pt x="228" y="7335"/>
                  </a:cubicBezTo>
                  <a:cubicBezTo>
                    <a:pt x="213" y="7305"/>
                    <a:pt x="242" y="7232"/>
                    <a:pt x="147" y="7159"/>
                  </a:cubicBezTo>
                  <a:cubicBezTo>
                    <a:pt x="59" y="7078"/>
                    <a:pt x="45" y="6998"/>
                    <a:pt x="81" y="6932"/>
                  </a:cubicBezTo>
                  <a:cubicBezTo>
                    <a:pt x="118" y="6858"/>
                    <a:pt x="140" y="6851"/>
                    <a:pt x="118" y="6792"/>
                  </a:cubicBezTo>
                  <a:cubicBezTo>
                    <a:pt x="88" y="6734"/>
                    <a:pt x="88" y="6682"/>
                    <a:pt x="140" y="6609"/>
                  </a:cubicBezTo>
                  <a:cubicBezTo>
                    <a:pt x="184" y="6543"/>
                    <a:pt x="191" y="6543"/>
                    <a:pt x="169" y="6463"/>
                  </a:cubicBezTo>
                  <a:cubicBezTo>
                    <a:pt x="147" y="6382"/>
                    <a:pt x="213" y="6309"/>
                    <a:pt x="213" y="6309"/>
                  </a:cubicBezTo>
                  <a:cubicBezTo>
                    <a:pt x="206" y="6258"/>
                    <a:pt x="228" y="6191"/>
                    <a:pt x="272" y="6148"/>
                  </a:cubicBezTo>
                  <a:cubicBezTo>
                    <a:pt x="316" y="6104"/>
                    <a:pt x="330" y="6045"/>
                    <a:pt x="308" y="6001"/>
                  </a:cubicBezTo>
                  <a:cubicBezTo>
                    <a:pt x="286" y="5957"/>
                    <a:pt x="228" y="5877"/>
                    <a:pt x="206" y="5774"/>
                  </a:cubicBezTo>
                  <a:cubicBezTo>
                    <a:pt x="184" y="5671"/>
                    <a:pt x="213" y="5569"/>
                    <a:pt x="250" y="5525"/>
                  </a:cubicBezTo>
                  <a:cubicBezTo>
                    <a:pt x="286" y="5481"/>
                    <a:pt x="294" y="5408"/>
                    <a:pt x="352" y="5312"/>
                  </a:cubicBezTo>
                  <a:cubicBezTo>
                    <a:pt x="411" y="5210"/>
                    <a:pt x="455" y="5158"/>
                    <a:pt x="477" y="5070"/>
                  </a:cubicBezTo>
                  <a:cubicBezTo>
                    <a:pt x="499" y="4982"/>
                    <a:pt x="536" y="4960"/>
                    <a:pt x="579" y="4924"/>
                  </a:cubicBezTo>
                  <a:cubicBezTo>
                    <a:pt x="623" y="4887"/>
                    <a:pt x="601" y="4631"/>
                    <a:pt x="623" y="4550"/>
                  </a:cubicBezTo>
                  <a:cubicBezTo>
                    <a:pt x="645" y="4470"/>
                    <a:pt x="601" y="4404"/>
                    <a:pt x="667" y="4345"/>
                  </a:cubicBezTo>
                  <a:cubicBezTo>
                    <a:pt x="741" y="4286"/>
                    <a:pt x="770" y="4206"/>
                    <a:pt x="770" y="4081"/>
                  </a:cubicBezTo>
                  <a:cubicBezTo>
                    <a:pt x="770" y="3957"/>
                    <a:pt x="865" y="3832"/>
                    <a:pt x="917" y="3788"/>
                  </a:cubicBezTo>
                  <a:cubicBezTo>
                    <a:pt x="975" y="3744"/>
                    <a:pt x="1056" y="3663"/>
                    <a:pt x="1078" y="3634"/>
                  </a:cubicBezTo>
                  <a:cubicBezTo>
                    <a:pt x="1100" y="3598"/>
                    <a:pt x="1144" y="3495"/>
                    <a:pt x="1195" y="3436"/>
                  </a:cubicBezTo>
                  <a:cubicBezTo>
                    <a:pt x="1239" y="3378"/>
                    <a:pt x="1268" y="3356"/>
                    <a:pt x="1349" y="3334"/>
                  </a:cubicBezTo>
                  <a:cubicBezTo>
                    <a:pt x="1429" y="3312"/>
                    <a:pt x="1444" y="3158"/>
                    <a:pt x="1473" y="3063"/>
                  </a:cubicBezTo>
                  <a:cubicBezTo>
                    <a:pt x="1503" y="2989"/>
                    <a:pt x="1598" y="2887"/>
                    <a:pt x="1635" y="2843"/>
                  </a:cubicBezTo>
                  <a:cubicBezTo>
                    <a:pt x="1664" y="2806"/>
                    <a:pt x="1664" y="2806"/>
                    <a:pt x="1664" y="2806"/>
                  </a:cubicBezTo>
                  <a:cubicBezTo>
                    <a:pt x="1664" y="2806"/>
                    <a:pt x="1664" y="2799"/>
                    <a:pt x="1657" y="2791"/>
                  </a:cubicBezTo>
                  <a:cubicBezTo>
                    <a:pt x="1700" y="2770"/>
                    <a:pt x="1700" y="2770"/>
                    <a:pt x="1700" y="2770"/>
                  </a:cubicBezTo>
                  <a:lnTo>
                    <a:pt x="1700" y="2770"/>
                  </a:lnTo>
                  <a:cubicBezTo>
                    <a:pt x="1708" y="2770"/>
                    <a:pt x="1767" y="2762"/>
                    <a:pt x="1825" y="2623"/>
                  </a:cubicBezTo>
                  <a:cubicBezTo>
                    <a:pt x="1898" y="2447"/>
                    <a:pt x="1986" y="2374"/>
                    <a:pt x="1994" y="2293"/>
                  </a:cubicBezTo>
                  <a:cubicBezTo>
                    <a:pt x="2008" y="2213"/>
                    <a:pt x="1986" y="2147"/>
                    <a:pt x="2008" y="2110"/>
                  </a:cubicBezTo>
                  <a:cubicBezTo>
                    <a:pt x="2030" y="2081"/>
                    <a:pt x="2096" y="2044"/>
                    <a:pt x="2074" y="1978"/>
                  </a:cubicBezTo>
                  <a:cubicBezTo>
                    <a:pt x="2052" y="1905"/>
                    <a:pt x="2089" y="1853"/>
                    <a:pt x="2155" y="1802"/>
                  </a:cubicBezTo>
                  <a:cubicBezTo>
                    <a:pt x="2221" y="1758"/>
                    <a:pt x="2243" y="1773"/>
                    <a:pt x="2243" y="1678"/>
                  </a:cubicBezTo>
                  <a:cubicBezTo>
                    <a:pt x="2243" y="1590"/>
                    <a:pt x="2191" y="1627"/>
                    <a:pt x="2213" y="1553"/>
                  </a:cubicBezTo>
                  <a:cubicBezTo>
                    <a:pt x="2236" y="1487"/>
                    <a:pt x="2294" y="1480"/>
                    <a:pt x="2294" y="1421"/>
                  </a:cubicBezTo>
                  <a:cubicBezTo>
                    <a:pt x="2294" y="1363"/>
                    <a:pt x="2345" y="1216"/>
                    <a:pt x="2294" y="1216"/>
                  </a:cubicBezTo>
                  <a:lnTo>
                    <a:pt x="2294" y="1216"/>
                  </a:lnTo>
                  <a:cubicBezTo>
                    <a:pt x="2287" y="1216"/>
                    <a:pt x="2279" y="1216"/>
                    <a:pt x="2272" y="1216"/>
                  </a:cubicBezTo>
                  <a:cubicBezTo>
                    <a:pt x="2221" y="1216"/>
                    <a:pt x="2169" y="1179"/>
                    <a:pt x="2213" y="1128"/>
                  </a:cubicBezTo>
                  <a:cubicBezTo>
                    <a:pt x="2257" y="1070"/>
                    <a:pt x="2199" y="1048"/>
                    <a:pt x="2155" y="982"/>
                  </a:cubicBezTo>
                  <a:cubicBezTo>
                    <a:pt x="2111" y="908"/>
                    <a:pt x="2140" y="718"/>
                    <a:pt x="2140" y="718"/>
                  </a:cubicBezTo>
                  <a:cubicBezTo>
                    <a:pt x="2140" y="718"/>
                    <a:pt x="2140" y="718"/>
                    <a:pt x="2148" y="718"/>
                  </a:cubicBezTo>
                  <a:cubicBezTo>
                    <a:pt x="2155" y="732"/>
                    <a:pt x="2162" y="747"/>
                    <a:pt x="2162" y="747"/>
                  </a:cubicBezTo>
                  <a:cubicBezTo>
                    <a:pt x="2162" y="747"/>
                    <a:pt x="2155" y="732"/>
                    <a:pt x="2148" y="718"/>
                  </a:cubicBezTo>
                  <a:cubicBezTo>
                    <a:pt x="2148" y="718"/>
                    <a:pt x="2162" y="710"/>
                    <a:pt x="2199" y="696"/>
                  </a:cubicBezTo>
                  <a:cubicBezTo>
                    <a:pt x="2206" y="696"/>
                    <a:pt x="2206" y="696"/>
                    <a:pt x="2206" y="696"/>
                  </a:cubicBezTo>
                  <a:cubicBezTo>
                    <a:pt x="2265" y="696"/>
                    <a:pt x="2353" y="879"/>
                    <a:pt x="2426" y="923"/>
                  </a:cubicBezTo>
                  <a:cubicBezTo>
                    <a:pt x="2440" y="930"/>
                    <a:pt x="2455" y="930"/>
                    <a:pt x="2462" y="930"/>
                  </a:cubicBezTo>
                  <a:cubicBezTo>
                    <a:pt x="2521" y="930"/>
                    <a:pt x="2550" y="850"/>
                    <a:pt x="2529" y="777"/>
                  </a:cubicBezTo>
                  <a:cubicBezTo>
                    <a:pt x="2507" y="681"/>
                    <a:pt x="2529" y="601"/>
                    <a:pt x="2617" y="593"/>
                  </a:cubicBezTo>
                  <a:cubicBezTo>
                    <a:pt x="2631" y="593"/>
                    <a:pt x="2638" y="593"/>
                    <a:pt x="2638" y="593"/>
                  </a:cubicBezTo>
                  <a:cubicBezTo>
                    <a:pt x="2712" y="593"/>
                    <a:pt x="2704" y="644"/>
                    <a:pt x="2734" y="828"/>
                  </a:cubicBezTo>
                  <a:cubicBezTo>
                    <a:pt x="2748" y="923"/>
                    <a:pt x="2807" y="945"/>
                    <a:pt x="2866" y="945"/>
                  </a:cubicBezTo>
                  <a:cubicBezTo>
                    <a:pt x="2931" y="945"/>
                    <a:pt x="3005" y="908"/>
                    <a:pt x="3005" y="908"/>
                  </a:cubicBezTo>
                  <a:cubicBezTo>
                    <a:pt x="3019" y="967"/>
                    <a:pt x="3041" y="982"/>
                    <a:pt x="3129" y="982"/>
                  </a:cubicBezTo>
                  <a:cubicBezTo>
                    <a:pt x="3217" y="982"/>
                    <a:pt x="3166" y="1077"/>
                    <a:pt x="3093" y="1091"/>
                  </a:cubicBezTo>
                  <a:cubicBezTo>
                    <a:pt x="3027" y="1106"/>
                    <a:pt x="3041" y="1077"/>
                    <a:pt x="3027" y="1253"/>
                  </a:cubicBezTo>
                  <a:cubicBezTo>
                    <a:pt x="3027" y="1297"/>
                    <a:pt x="3034" y="1319"/>
                    <a:pt x="3056" y="1319"/>
                  </a:cubicBezTo>
                  <a:cubicBezTo>
                    <a:pt x="3100" y="1319"/>
                    <a:pt x="3188" y="1209"/>
                    <a:pt x="3217" y="1194"/>
                  </a:cubicBezTo>
                  <a:cubicBezTo>
                    <a:pt x="3269" y="1172"/>
                    <a:pt x="3247" y="1150"/>
                    <a:pt x="3269" y="1070"/>
                  </a:cubicBezTo>
                  <a:cubicBezTo>
                    <a:pt x="3283" y="1018"/>
                    <a:pt x="3298" y="982"/>
                    <a:pt x="3327" y="982"/>
                  </a:cubicBezTo>
                  <a:cubicBezTo>
                    <a:pt x="3342" y="982"/>
                    <a:pt x="3364" y="996"/>
                    <a:pt x="3393" y="1011"/>
                  </a:cubicBezTo>
                  <a:cubicBezTo>
                    <a:pt x="3408" y="1026"/>
                    <a:pt x="3422" y="1033"/>
                    <a:pt x="3437" y="1033"/>
                  </a:cubicBezTo>
                  <a:cubicBezTo>
                    <a:pt x="3474" y="1033"/>
                    <a:pt x="3481" y="974"/>
                    <a:pt x="3503" y="930"/>
                  </a:cubicBezTo>
                  <a:cubicBezTo>
                    <a:pt x="3510" y="916"/>
                    <a:pt x="3525" y="916"/>
                    <a:pt x="3547" y="916"/>
                  </a:cubicBezTo>
                  <a:cubicBezTo>
                    <a:pt x="3591" y="916"/>
                    <a:pt x="3650" y="952"/>
                    <a:pt x="3650" y="952"/>
                  </a:cubicBezTo>
                  <a:cubicBezTo>
                    <a:pt x="3562" y="820"/>
                    <a:pt x="3562" y="820"/>
                    <a:pt x="3562" y="820"/>
                  </a:cubicBezTo>
                  <a:cubicBezTo>
                    <a:pt x="3562" y="820"/>
                    <a:pt x="3562" y="820"/>
                    <a:pt x="3620" y="777"/>
                  </a:cubicBezTo>
                  <a:cubicBezTo>
                    <a:pt x="3620" y="777"/>
                    <a:pt x="3620" y="777"/>
                    <a:pt x="3620" y="769"/>
                  </a:cubicBezTo>
                  <a:cubicBezTo>
                    <a:pt x="3620" y="777"/>
                    <a:pt x="3620" y="784"/>
                    <a:pt x="3620" y="791"/>
                  </a:cubicBezTo>
                  <a:cubicBezTo>
                    <a:pt x="3620" y="813"/>
                    <a:pt x="3620" y="828"/>
                    <a:pt x="3620" y="828"/>
                  </a:cubicBezTo>
                  <a:cubicBezTo>
                    <a:pt x="3620" y="828"/>
                    <a:pt x="3620" y="813"/>
                    <a:pt x="3620" y="791"/>
                  </a:cubicBezTo>
                  <a:cubicBezTo>
                    <a:pt x="3620" y="784"/>
                    <a:pt x="3620" y="777"/>
                    <a:pt x="3620" y="769"/>
                  </a:cubicBezTo>
                  <a:cubicBezTo>
                    <a:pt x="3635" y="762"/>
                    <a:pt x="3650" y="762"/>
                    <a:pt x="3672" y="762"/>
                  </a:cubicBezTo>
                  <a:cubicBezTo>
                    <a:pt x="3708" y="762"/>
                    <a:pt x="3745" y="769"/>
                    <a:pt x="3789" y="769"/>
                  </a:cubicBezTo>
                  <a:cubicBezTo>
                    <a:pt x="3803" y="769"/>
                    <a:pt x="3818" y="769"/>
                    <a:pt x="3833" y="762"/>
                  </a:cubicBezTo>
                  <a:cubicBezTo>
                    <a:pt x="3899" y="725"/>
                    <a:pt x="3972" y="740"/>
                    <a:pt x="3972" y="630"/>
                  </a:cubicBezTo>
                  <a:cubicBezTo>
                    <a:pt x="3972" y="513"/>
                    <a:pt x="4082" y="527"/>
                    <a:pt x="4192" y="513"/>
                  </a:cubicBezTo>
                  <a:cubicBezTo>
                    <a:pt x="4309" y="505"/>
                    <a:pt x="4250" y="469"/>
                    <a:pt x="4272" y="425"/>
                  </a:cubicBezTo>
                  <a:cubicBezTo>
                    <a:pt x="4294" y="381"/>
                    <a:pt x="4294" y="322"/>
                    <a:pt x="4250" y="278"/>
                  </a:cubicBezTo>
                  <a:cubicBezTo>
                    <a:pt x="4236" y="256"/>
                    <a:pt x="4214" y="249"/>
                    <a:pt x="4192" y="249"/>
                  </a:cubicBezTo>
                  <a:cubicBezTo>
                    <a:pt x="4170" y="249"/>
                    <a:pt x="4155" y="256"/>
                    <a:pt x="4133" y="256"/>
                  </a:cubicBezTo>
                  <a:cubicBezTo>
                    <a:pt x="4126" y="256"/>
                    <a:pt x="4111" y="256"/>
                    <a:pt x="4104" y="256"/>
                  </a:cubicBezTo>
                  <a:cubicBezTo>
                    <a:pt x="4045" y="241"/>
                    <a:pt x="4045" y="220"/>
                    <a:pt x="4045" y="220"/>
                  </a:cubicBezTo>
                  <a:cubicBezTo>
                    <a:pt x="4045" y="220"/>
                    <a:pt x="4067" y="153"/>
                    <a:pt x="4119" y="117"/>
                  </a:cubicBezTo>
                  <a:cubicBezTo>
                    <a:pt x="4162" y="80"/>
                    <a:pt x="4221" y="73"/>
                    <a:pt x="4272" y="58"/>
                  </a:cubicBezTo>
                  <a:cubicBezTo>
                    <a:pt x="4280" y="58"/>
                    <a:pt x="4280" y="58"/>
                    <a:pt x="4287" y="58"/>
                  </a:cubicBezTo>
                  <a:cubicBezTo>
                    <a:pt x="4324" y="58"/>
                    <a:pt x="4331" y="102"/>
                    <a:pt x="4360" y="102"/>
                  </a:cubicBezTo>
                  <a:cubicBezTo>
                    <a:pt x="4368" y="102"/>
                    <a:pt x="4368" y="95"/>
                    <a:pt x="4375" y="95"/>
                  </a:cubicBezTo>
                  <a:cubicBezTo>
                    <a:pt x="4419" y="73"/>
                    <a:pt x="4419" y="44"/>
                    <a:pt x="4441" y="44"/>
                  </a:cubicBezTo>
                  <a:cubicBezTo>
                    <a:pt x="4448" y="44"/>
                    <a:pt x="4448" y="44"/>
                    <a:pt x="4456" y="51"/>
                  </a:cubicBezTo>
                  <a:cubicBezTo>
                    <a:pt x="4492" y="58"/>
                    <a:pt x="4492" y="102"/>
                    <a:pt x="4522" y="132"/>
                  </a:cubicBezTo>
                  <a:cubicBezTo>
                    <a:pt x="4529" y="132"/>
                    <a:pt x="4536" y="132"/>
                    <a:pt x="4543" y="132"/>
                  </a:cubicBezTo>
                  <a:cubicBezTo>
                    <a:pt x="4573" y="132"/>
                    <a:pt x="4602" y="102"/>
                    <a:pt x="4646" y="73"/>
                  </a:cubicBezTo>
                  <a:cubicBezTo>
                    <a:pt x="4690" y="44"/>
                    <a:pt x="4705" y="36"/>
                    <a:pt x="4727" y="36"/>
                  </a:cubicBezTo>
                  <a:lnTo>
                    <a:pt x="4727" y="0"/>
                  </a:lnTo>
                  <a:lnTo>
                    <a:pt x="4727" y="0"/>
                  </a:lnTo>
                  <a:lnTo>
                    <a:pt x="4727" y="0"/>
                  </a:lnTo>
                  <a:cubicBezTo>
                    <a:pt x="4705" y="0"/>
                    <a:pt x="4683" y="14"/>
                    <a:pt x="4653" y="36"/>
                  </a:cubicBezTo>
                  <a:cubicBezTo>
                    <a:pt x="4631" y="44"/>
                    <a:pt x="4631" y="44"/>
                    <a:pt x="4631" y="44"/>
                  </a:cubicBezTo>
                  <a:cubicBezTo>
                    <a:pt x="4617" y="58"/>
                    <a:pt x="4602" y="66"/>
                    <a:pt x="4588" y="80"/>
                  </a:cubicBezTo>
                  <a:cubicBezTo>
                    <a:pt x="4573" y="88"/>
                    <a:pt x="4551" y="102"/>
                    <a:pt x="4543" y="102"/>
                  </a:cubicBezTo>
                  <a:cubicBezTo>
                    <a:pt x="4529" y="95"/>
                    <a:pt x="4522" y="88"/>
                    <a:pt x="4522" y="73"/>
                  </a:cubicBezTo>
                  <a:cubicBezTo>
                    <a:pt x="4507" y="51"/>
                    <a:pt x="4492" y="29"/>
                    <a:pt x="4463" y="22"/>
                  </a:cubicBezTo>
                  <a:cubicBezTo>
                    <a:pt x="4456" y="14"/>
                    <a:pt x="4448" y="14"/>
                    <a:pt x="4441" y="14"/>
                  </a:cubicBezTo>
                  <a:cubicBezTo>
                    <a:pt x="4419" y="14"/>
                    <a:pt x="4404" y="29"/>
                    <a:pt x="4397" y="44"/>
                  </a:cubicBezTo>
                  <a:cubicBezTo>
                    <a:pt x="4382" y="51"/>
                    <a:pt x="4375" y="58"/>
                    <a:pt x="4360" y="66"/>
                  </a:cubicBezTo>
                  <a:lnTo>
                    <a:pt x="4360" y="66"/>
                  </a:lnTo>
                  <a:cubicBezTo>
                    <a:pt x="4360" y="66"/>
                    <a:pt x="4353" y="66"/>
                    <a:pt x="4353" y="58"/>
                  </a:cubicBezTo>
                  <a:cubicBezTo>
                    <a:pt x="4338" y="44"/>
                    <a:pt x="4317" y="29"/>
                    <a:pt x="4287" y="29"/>
                  </a:cubicBezTo>
                  <a:cubicBezTo>
                    <a:pt x="4280" y="29"/>
                    <a:pt x="4272" y="29"/>
                    <a:pt x="4265" y="29"/>
                  </a:cubicBezTo>
                  <a:cubicBezTo>
                    <a:pt x="4207" y="44"/>
                    <a:pt x="4148" y="51"/>
                    <a:pt x="4097" y="95"/>
                  </a:cubicBezTo>
                  <a:cubicBezTo>
                    <a:pt x="4045" y="132"/>
                    <a:pt x="4023" y="205"/>
                    <a:pt x="4016" y="212"/>
                  </a:cubicBezTo>
                  <a:lnTo>
                    <a:pt x="4016" y="212"/>
                  </a:lnTo>
                  <a:cubicBezTo>
                    <a:pt x="4016" y="220"/>
                    <a:pt x="4016" y="220"/>
                    <a:pt x="4016" y="220"/>
                  </a:cubicBezTo>
                  <a:cubicBezTo>
                    <a:pt x="4016" y="227"/>
                    <a:pt x="4023" y="271"/>
                    <a:pt x="4097" y="285"/>
                  </a:cubicBezTo>
                  <a:cubicBezTo>
                    <a:pt x="4111" y="285"/>
                    <a:pt x="4119" y="285"/>
                    <a:pt x="4133" y="285"/>
                  </a:cubicBezTo>
                  <a:cubicBezTo>
                    <a:pt x="4141" y="285"/>
                    <a:pt x="4155" y="285"/>
                    <a:pt x="4170" y="285"/>
                  </a:cubicBezTo>
                  <a:cubicBezTo>
                    <a:pt x="4177" y="285"/>
                    <a:pt x="4184" y="278"/>
                    <a:pt x="4192" y="278"/>
                  </a:cubicBezTo>
                  <a:cubicBezTo>
                    <a:pt x="4207" y="278"/>
                    <a:pt x="4214" y="285"/>
                    <a:pt x="4229" y="300"/>
                  </a:cubicBezTo>
                  <a:cubicBezTo>
                    <a:pt x="4272" y="344"/>
                    <a:pt x="4258" y="388"/>
                    <a:pt x="4250" y="410"/>
                  </a:cubicBezTo>
                  <a:cubicBezTo>
                    <a:pt x="4236" y="432"/>
                    <a:pt x="4236" y="454"/>
                    <a:pt x="4236" y="461"/>
                  </a:cubicBezTo>
                  <a:cubicBezTo>
                    <a:pt x="4236" y="469"/>
                    <a:pt x="4236" y="469"/>
                    <a:pt x="4236" y="476"/>
                  </a:cubicBezTo>
                  <a:cubicBezTo>
                    <a:pt x="4236" y="476"/>
                    <a:pt x="4221" y="483"/>
                    <a:pt x="4192" y="483"/>
                  </a:cubicBezTo>
                  <a:cubicBezTo>
                    <a:pt x="4177" y="483"/>
                    <a:pt x="4162" y="483"/>
                    <a:pt x="4148" y="491"/>
                  </a:cubicBezTo>
                  <a:cubicBezTo>
                    <a:pt x="4045" y="491"/>
                    <a:pt x="3935" y="498"/>
                    <a:pt x="3935" y="630"/>
                  </a:cubicBezTo>
                  <a:cubicBezTo>
                    <a:pt x="3935" y="689"/>
                    <a:pt x="3913" y="696"/>
                    <a:pt x="3869" y="718"/>
                  </a:cubicBezTo>
                  <a:cubicBezTo>
                    <a:pt x="3855" y="718"/>
                    <a:pt x="3840" y="725"/>
                    <a:pt x="3818" y="732"/>
                  </a:cubicBezTo>
                  <a:cubicBezTo>
                    <a:pt x="3811" y="740"/>
                    <a:pt x="3796" y="740"/>
                    <a:pt x="3789" y="740"/>
                  </a:cubicBezTo>
                  <a:cubicBezTo>
                    <a:pt x="3767" y="740"/>
                    <a:pt x="3752" y="740"/>
                    <a:pt x="3730" y="732"/>
                  </a:cubicBezTo>
                  <a:cubicBezTo>
                    <a:pt x="3708" y="732"/>
                    <a:pt x="3686" y="725"/>
                    <a:pt x="3672" y="725"/>
                  </a:cubicBezTo>
                  <a:cubicBezTo>
                    <a:pt x="3664" y="725"/>
                    <a:pt x="3657" y="725"/>
                    <a:pt x="3650" y="732"/>
                  </a:cubicBezTo>
                  <a:cubicBezTo>
                    <a:pt x="3650" y="710"/>
                    <a:pt x="3650" y="710"/>
                    <a:pt x="3650" y="710"/>
                  </a:cubicBezTo>
                  <a:cubicBezTo>
                    <a:pt x="3598" y="747"/>
                    <a:pt x="3598" y="747"/>
                    <a:pt x="3598" y="747"/>
                  </a:cubicBezTo>
                  <a:cubicBezTo>
                    <a:pt x="3591" y="754"/>
                    <a:pt x="3591" y="754"/>
                    <a:pt x="3591" y="754"/>
                  </a:cubicBezTo>
                  <a:cubicBezTo>
                    <a:pt x="3591" y="762"/>
                    <a:pt x="3591" y="762"/>
                    <a:pt x="3591" y="762"/>
                  </a:cubicBezTo>
                  <a:cubicBezTo>
                    <a:pt x="3540" y="798"/>
                    <a:pt x="3540" y="798"/>
                    <a:pt x="3540" y="798"/>
                  </a:cubicBezTo>
                  <a:cubicBezTo>
                    <a:pt x="3518" y="813"/>
                    <a:pt x="3518" y="813"/>
                    <a:pt x="3518" y="813"/>
                  </a:cubicBezTo>
                  <a:cubicBezTo>
                    <a:pt x="3532" y="835"/>
                    <a:pt x="3532" y="835"/>
                    <a:pt x="3532" y="835"/>
                  </a:cubicBezTo>
                  <a:cubicBezTo>
                    <a:pt x="3569" y="886"/>
                    <a:pt x="3569" y="886"/>
                    <a:pt x="3569" y="886"/>
                  </a:cubicBezTo>
                  <a:cubicBezTo>
                    <a:pt x="3562" y="886"/>
                    <a:pt x="3554" y="879"/>
                    <a:pt x="3547" y="879"/>
                  </a:cubicBezTo>
                  <a:cubicBezTo>
                    <a:pt x="3518" y="879"/>
                    <a:pt x="3488" y="894"/>
                    <a:pt x="3481" y="916"/>
                  </a:cubicBezTo>
                  <a:cubicBezTo>
                    <a:pt x="3467" y="930"/>
                    <a:pt x="3459" y="952"/>
                    <a:pt x="3452" y="967"/>
                  </a:cubicBezTo>
                  <a:cubicBezTo>
                    <a:pt x="3452" y="974"/>
                    <a:pt x="3444" y="996"/>
                    <a:pt x="3437" y="1003"/>
                  </a:cubicBezTo>
                  <a:cubicBezTo>
                    <a:pt x="3437" y="1003"/>
                    <a:pt x="3430" y="1003"/>
                    <a:pt x="3408" y="989"/>
                  </a:cubicBezTo>
                  <a:cubicBezTo>
                    <a:pt x="3379" y="967"/>
                    <a:pt x="3349" y="952"/>
                    <a:pt x="3327" y="952"/>
                  </a:cubicBezTo>
                  <a:cubicBezTo>
                    <a:pt x="3269" y="952"/>
                    <a:pt x="3247" y="1018"/>
                    <a:pt x="3239" y="1062"/>
                  </a:cubicBezTo>
                  <a:cubicBezTo>
                    <a:pt x="3225" y="1091"/>
                    <a:pt x="3225" y="1113"/>
                    <a:pt x="3225" y="1136"/>
                  </a:cubicBezTo>
                  <a:cubicBezTo>
                    <a:pt x="3217" y="1158"/>
                    <a:pt x="3217" y="1158"/>
                    <a:pt x="3210" y="1165"/>
                  </a:cubicBezTo>
                  <a:cubicBezTo>
                    <a:pt x="3195" y="1172"/>
                    <a:pt x="3173" y="1187"/>
                    <a:pt x="3144" y="1216"/>
                  </a:cubicBezTo>
                  <a:cubicBezTo>
                    <a:pt x="3122" y="1238"/>
                    <a:pt x="3078" y="1275"/>
                    <a:pt x="3056" y="1289"/>
                  </a:cubicBezTo>
                  <a:cubicBezTo>
                    <a:pt x="3056" y="1282"/>
                    <a:pt x="3056" y="1267"/>
                    <a:pt x="3056" y="1253"/>
                  </a:cubicBezTo>
                  <a:cubicBezTo>
                    <a:pt x="3056" y="1231"/>
                    <a:pt x="3063" y="1209"/>
                    <a:pt x="3063" y="1194"/>
                  </a:cubicBezTo>
                  <a:cubicBezTo>
                    <a:pt x="3063" y="1165"/>
                    <a:pt x="3063" y="1136"/>
                    <a:pt x="3071" y="1128"/>
                  </a:cubicBezTo>
                  <a:lnTo>
                    <a:pt x="3078" y="1128"/>
                  </a:lnTo>
                  <a:cubicBezTo>
                    <a:pt x="3085" y="1121"/>
                    <a:pt x="3093" y="1121"/>
                    <a:pt x="3100" y="1121"/>
                  </a:cubicBezTo>
                  <a:cubicBezTo>
                    <a:pt x="3159" y="1113"/>
                    <a:pt x="3210" y="1055"/>
                    <a:pt x="3210" y="1003"/>
                  </a:cubicBezTo>
                  <a:cubicBezTo>
                    <a:pt x="3203" y="974"/>
                    <a:pt x="3181" y="945"/>
                    <a:pt x="3129" y="945"/>
                  </a:cubicBezTo>
                  <a:cubicBezTo>
                    <a:pt x="3041" y="945"/>
                    <a:pt x="3041" y="938"/>
                    <a:pt x="3034" y="901"/>
                  </a:cubicBezTo>
                  <a:cubicBezTo>
                    <a:pt x="3027" y="864"/>
                    <a:pt x="3027" y="864"/>
                    <a:pt x="3027" y="864"/>
                  </a:cubicBezTo>
                  <a:cubicBezTo>
                    <a:pt x="2990" y="886"/>
                    <a:pt x="2990" y="886"/>
                    <a:pt x="2990" y="886"/>
                  </a:cubicBezTo>
                  <a:cubicBezTo>
                    <a:pt x="2990" y="886"/>
                    <a:pt x="2924" y="916"/>
                    <a:pt x="2866" y="916"/>
                  </a:cubicBezTo>
                  <a:cubicBezTo>
                    <a:pt x="2807" y="916"/>
                    <a:pt x="2770" y="886"/>
                    <a:pt x="2763" y="828"/>
                  </a:cubicBezTo>
                  <a:cubicBezTo>
                    <a:pt x="2756" y="791"/>
                    <a:pt x="2756" y="762"/>
                    <a:pt x="2748" y="740"/>
                  </a:cubicBezTo>
                  <a:cubicBezTo>
                    <a:pt x="2734" y="622"/>
                    <a:pt x="2726" y="564"/>
                    <a:pt x="2638" y="564"/>
                  </a:cubicBezTo>
                  <a:cubicBezTo>
                    <a:pt x="2631" y="564"/>
                    <a:pt x="2624" y="564"/>
                    <a:pt x="2617" y="564"/>
                  </a:cubicBezTo>
                  <a:cubicBezTo>
                    <a:pt x="2572" y="571"/>
                    <a:pt x="2536" y="586"/>
                    <a:pt x="2514" y="622"/>
                  </a:cubicBezTo>
                  <a:cubicBezTo>
                    <a:pt x="2492" y="659"/>
                    <a:pt x="2485" y="718"/>
                    <a:pt x="2499" y="784"/>
                  </a:cubicBezTo>
                  <a:cubicBezTo>
                    <a:pt x="2507" y="820"/>
                    <a:pt x="2507" y="864"/>
                    <a:pt x="2485" y="886"/>
                  </a:cubicBezTo>
                  <a:cubicBezTo>
                    <a:pt x="2477" y="901"/>
                    <a:pt x="2470" y="901"/>
                    <a:pt x="2462" y="901"/>
                  </a:cubicBezTo>
                  <a:cubicBezTo>
                    <a:pt x="2455" y="901"/>
                    <a:pt x="2448" y="901"/>
                    <a:pt x="2440" y="894"/>
                  </a:cubicBezTo>
                  <a:cubicBezTo>
                    <a:pt x="2411" y="879"/>
                    <a:pt x="2375" y="828"/>
                    <a:pt x="2345" y="784"/>
                  </a:cubicBezTo>
                  <a:cubicBezTo>
                    <a:pt x="2294" y="718"/>
                    <a:pt x="2257" y="659"/>
                    <a:pt x="2206" y="659"/>
                  </a:cubicBezTo>
                  <a:cubicBezTo>
                    <a:pt x="2199" y="659"/>
                    <a:pt x="2199" y="667"/>
                    <a:pt x="2191" y="667"/>
                  </a:cubicBezTo>
                  <a:cubicBezTo>
                    <a:pt x="2133" y="689"/>
                    <a:pt x="2133" y="689"/>
                    <a:pt x="2133" y="689"/>
                  </a:cubicBezTo>
                  <a:lnTo>
                    <a:pt x="2133" y="689"/>
                  </a:lnTo>
                  <a:cubicBezTo>
                    <a:pt x="2126" y="689"/>
                    <a:pt x="2126" y="689"/>
                    <a:pt x="2126" y="689"/>
                  </a:cubicBezTo>
                  <a:cubicBezTo>
                    <a:pt x="2126" y="696"/>
                    <a:pt x="2126" y="696"/>
                    <a:pt x="2126" y="696"/>
                  </a:cubicBezTo>
                  <a:cubicBezTo>
                    <a:pt x="2103" y="703"/>
                    <a:pt x="2103" y="703"/>
                    <a:pt x="2103" y="703"/>
                  </a:cubicBezTo>
                  <a:cubicBezTo>
                    <a:pt x="2111" y="718"/>
                    <a:pt x="2111" y="718"/>
                    <a:pt x="2111" y="718"/>
                  </a:cubicBezTo>
                  <a:cubicBezTo>
                    <a:pt x="2103" y="762"/>
                    <a:pt x="2081" y="923"/>
                    <a:pt x="2133" y="996"/>
                  </a:cubicBezTo>
                  <a:cubicBezTo>
                    <a:pt x="2140" y="1018"/>
                    <a:pt x="2155" y="1033"/>
                    <a:pt x="2169" y="1048"/>
                  </a:cubicBezTo>
                  <a:cubicBezTo>
                    <a:pt x="2206" y="1084"/>
                    <a:pt x="2206" y="1084"/>
                    <a:pt x="2184" y="1106"/>
                  </a:cubicBezTo>
                  <a:cubicBezTo>
                    <a:pt x="2162" y="1136"/>
                    <a:pt x="2162" y="1165"/>
                    <a:pt x="2177" y="1194"/>
                  </a:cubicBezTo>
                  <a:cubicBezTo>
                    <a:pt x="2191" y="1223"/>
                    <a:pt x="2228" y="1245"/>
                    <a:pt x="2272" y="1245"/>
                  </a:cubicBezTo>
                  <a:cubicBezTo>
                    <a:pt x="2279" y="1245"/>
                    <a:pt x="2279" y="1245"/>
                    <a:pt x="2287" y="1245"/>
                  </a:cubicBezTo>
                  <a:cubicBezTo>
                    <a:pt x="2287" y="1267"/>
                    <a:pt x="2279" y="1311"/>
                    <a:pt x="2272" y="1341"/>
                  </a:cubicBezTo>
                  <a:cubicBezTo>
                    <a:pt x="2265" y="1370"/>
                    <a:pt x="2257" y="1399"/>
                    <a:pt x="2257" y="1421"/>
                  </a:cubicBezTo>
                  <a:cubicBezTo>
                    <a:pt x="2257" y="1436"/>
                    <a:pt x="2250" y="1451"/>
                    <a:pt x="2236" y="1465"/>
                  </a:cubicBezTo>
                  <a:cubicBezTo>
                    <a:pt x="2213" y="1487"/>
                    <a:pt x="2199" y="1509"/>
                    <a:pt x="2184" y="1546"/>
                  </a:cubicBezTo>
                  <a:cubicBezTo>
                    <a:pt x="2169" y="1597"/>
                    <a:pt x="2184" y="1612"/>
                    <a:pt x="2199" y="1634"/>
                  </a:cubicBezTo>
                  <a:cubicBezTo>
                    <a:pt x="2206" y="1641"/>
                    <a:pt x="2213" y="1648"/>
                    <a:pt x="2213" y="1678"/>
                  </a:cubicBezTo>
                  <a:cubicBezTo>
                    <a:pt x="2213" y="1736"/>
                    <a:pt x="2213" y="1736"/>
                    <a:pt x="2177" y="1758"/>
                  </a:cubicBezTo>
                  <a:cubicBezTo>
                    <a:pt x="2169" y="1766"/>
                    <a:pt x="2155" y="1773"/>
                    <a:pt x="2140" y="1780"/>
                  </a:cubicBezTo>
                  <a:cubicBezTo>
                    <a:pt x="2030" y="1853"/>
                    <a:pt x="2030" y="1934"/>
                    <a:pt x="2045" y="1986"/>
                  </a:cubicBezTo>
                  <a:cubicBezTo>
                    <a:pt x="2060" y="2015"/>
                    <a:pt x="2045" y="2029"/>
                    <a:pt x="2008" y="2066"/>
                  </a:cubicBezTo>
                  <a:cubicBezTo>
                    <a:pt x="2001" y="2073"/>
                    <a:pt x="1994" y="2081"/>
                    <a:pt x="1979" y="2095"/>
                  </a:cubicBezTo>
                  <a:cubicBezTo>
                    <a:pt x="1964" y="2125"/>
                    <a:pt x="1964" y="2154"/>
                    <a:pt x="1964" y="2198"/>
                  </a:cubicBezTo>
                  <a:cubicBezTo>
                    <a:pt x="1972" y="2227"/>
                    <a:pt x="1972" y="2257"/>
                    <a:pt x="1964" y="2286"/>
                  </a:cubicBezTo>
                  <a:cubicBezTo>
                    <a:pt x="1964" y="2322"/>
                    <a:pt x="1935" y="2359"/>
                    <a:pt x="1906" y="2410"/>
                  </a:cubicBezTo>
                  <a:cubicBezTo>
                    <a:pt x="1876" y="2462"/>
                    <a:pt x="1832" y="2520"/>
                    <a:pt x="1796" y="2608"/>
                  </a:cubicBezTo>
                  <a:cubicBezTo>
                    <a:pt x="1745" y="2733"/>
                    <a:pt x="1700" y="2740"/>
                    <a:pt x="1700" y="2740"/>
                  </a:cubicBezTo>
                  <a:cubicBezTo>
                    <a:pt x="1693" y="2740"/>
                    <a:pt x="1693" y="2740"/>
                    <a:pt x="1693" y="2740"/>
                  </a:cubicBezTo>
                  <a:cubicBezTo>
                    <a:pt x="1686" y="2740"/>
                    <a:pt x="1686" y="2740"/>
                    <a:pt x="1686" y="2740"/>
                  </a:cubicBezTo>
                  <a:cubicBezTo>
                    <a:pt x="1642" y="2770"/>
                    <a:pt x="1642" y="2770"/>
                    <a:pt x="1642" y="2770"/>
                  </a:cubicBezTo>
                  <a:cubicBezTo>
                    <a:pt x="1605" y="2784"/>
                    <a:pt x="1605" y="2784"/>
                    <a:pt x="1605" y="2784"/>
                  </a:cubicBezTo>
                  <a:cubicBezTo>
                    <a:pt x="1627" y="2806"/>
                    <a:pt x="1627" y="2806"/>
                    <a:pt x="1627" y="2806"/>
                  </a:cubicBezTo>
                  <a:cubicBezTo>
                    <a:pt x="1612" y="2821"/>
                    <a:pt x="1612" y="2821"/>
                    <a:pt x="1612" y="2821"/>
                  </a:cubicBezTo>
                  <a:cubicBezTo>
                    <a:pt x="1554" y="2887"/>
                    <a:pt x="1473" y="2982"/>
                    <a:pt x="1444" y="3055"/>
                  </a:cubicBezTo>
                  <a:cubicBezTo>
                    <a:pt x="1437" y="3077"/>
                    <a:pt x="1429" y="3114"/>
                    <a:pt x="1422" y="3143"/>
                  </a:cubicBezTo>
                  <a:cubicBezTo>
                    <a:pt x="1400" y="3209"/>
                    <a:pt x="1386" y="3297"/>
                    <a:pt x="1341" y="3304"/>
                  </a:cubicBezTo>
                  <a:cubicBezTo>
                    <a:pt x="1254" y="3334"/>
                    <a:pt x="1217" y="3356"/>
                    <a:pt x="1166" y="3422"/>
                  </a:cubicBezTo>
                  <a:cubicBezTo>
                    <a:pt x="1136" y="3458"/>
                    <a:pt x="1107" y="3517"/>
                    <a:pt x="1085" y="3561"/>
                  </a:cubicBezTo>
                  <a:cubicBezTo>
                    <a:pt x="1070" y="3583"/>
                    <a:pt x="1063" y="3605"/>
                    <a:pt x="1056" y="3612"/>
                  </a:cubicBezTo>
                  <a:cubicBezTo>
                    <a:pt x="1034" y="3641"/>
                    <a:pt x="960" y="3722"/>
                    <a:pt x="902" y="3766"/>
                  </a:cubicBezTo>
                  <a:cubicBezTo>
                    <a:pt x="836" y="3817"/>
                    <a:pt x="741" y="3949"/>
                    <a:pt x="741" y="4081"/>
                  </a:cubicBezTo>
                  <a:cubicBezTo>
                    <a:pt x="741" y="4198"/>
                    <a:pt x="711" y="4272"/>
                    <a:pt x="653" y="4323"/>
                  </a:cubicBezTo>
                  <a:cubicBezTo>
                    <a:pt x="594" y="4367"/>
                    <a:pt x="601" y="4418"/>
                    <a:pt x="601" y="4462"/>
                  </a:cubicBezTo>
                  <a:cubicBezTo>
                    <a:pt x="601" y="4491"/>
                    <a:pt x="601" y="4513"/>
                    <a:pt x="594" y="4543"/>
                  </a:cubicBezTo>
                  <a:cubicBezTo>
                    <a:pt x="587" y="4579"/>
                    <a:pt x="587" y="4638"/>
                    <a:pt x="579" y="4704"/>
                  </a:cubicBezTo>
                  <a:cubicBezTo>
                    <a:pt x="579" y="4770"/>
                    <a:pt x="579" y="4880"/>
                    <a:pt x="557" y="4902"/>
                  </a:cubicBezTo>
                  <a:lnTo>
                    <a:pt x="557" y="4902"/>
                  </a:lnTo>
                  <a:cubicBezTo>
                    <a:pt x="513" y="4939"/>
                    <a:pt x="469" y="4968"/>
                    <a:pt x="448" y="5063"/>
                  </a:cubicBezTo>
                  <a:cubicBezTo>
                    <a:pt x="433" y="5122"/>
                    <a:pt x="411" y="5158"/>
                    <a:pt x="381" y="5210"/>
                  </a:cubicBezTo>
                  <a:cubicBezTo>
                    <a:pt x="360" y="5232"/>
                    <a:pt x="345" y="5261"/>
                    <a:pt x="323" y="5298"/>
                  </a:cubicBezTo>
                  <a:cubicBezTo>
                    <a:pt x="294" y="5349"/>
                    <a:pt x="279" y="5393"/>
                    <a:pt x="264" y="5429"/>
                  </a:cubicBezTo>
                  <a:cubicBezTo>
                    <a:pt x="250" y="5459"/>
                    <a:pt x="242" y="5488"/>
                    <a:pt x="228" y="5503"/>
                  </a:cubicBezTo>
                  <a:cubicBezTo>
                    <a:pt x="184" y="5561"/>
                    <a:pt x="155" y="5679"/>
                    <a:pt x="176" y="5781"/>
                  </a:cubicBezTo>
                  <a:cubicBezTo>
                    <a:pt x="191" y="5862"/>
                    <a:pt x="235" y="5928"/>
                    <a:pt x="257" y="5979"/>
                  </a:cubicBezTo>
                  <a:cubicBezTo>
                    <a:pt x="272" y="5994"/>
                    <a:pt x="272" y="6001"/>
                    <a:pt x="279" y="6016"/>
                  </a:cubicBezTo>
                  <a:cubicBezTo>
                    <a:pt x="294" y="6045"/>
                    <a:pt x="286" y="6089"/>
                    <a:pt x="250" y="6126"/>
                  </a:cubicBezTo>
                  <a:cubicBezTo>
                    <a:pt x="206" y="6170"/>
                    <a:pt x="176" y="6243"/>
                    <a:pt x="184" y="6301"/>
                  </a:cubicBezTo>
                  <a:cubicBezTo>
                    <a:pt x="162" y="6323"/>
                    <a:pt x="118" y="6397"/>
                    <a:pt x="140" y="6470"/>
                  </a:cubicBezTo>
                  <a:cubicBezTo>
                    <a:pt x="155" y="6529"/>
                    <a:pt x="155" y="6529"/>
                    <a:pt x="125" y="6572"/>
                  </a:cubicBezTo>
                  <a:cubicBezTo>
                    <a:pt x="125" y="6580"/>
                    <a:pt x="118" y="6587"/>
                    <a:pt x="110" y="6595"/>
                  </a:cubicBezTo>
                  <a:cubicBezTo>
                    <a:pt x="67" y="6668"/>
                    <a:pt x="59" y="6734"/>
                    <a:pt x="88" y="6807"/>
                  </a:cubicBezTo>
                  <a:cubicBezTo>
                    <a:pt x="96" y="6836"/>
                    <a:pt x="96" y="6844"/>
                    <a:pt x="74" y="6873"/>
                  </a:cubicBezTo>
                  <a:cubicBezTo>
                    <a:pt x="67" y="6888"/>
                    <a:pt x="59" y="6902"/>
                    <a:pt x="52" y="6917"/>
                  </a:cubicBezTo>
                  <a:cubicBezTo>
                    <a:pt x="30" y="6968"/>
                    <a:pt x="0" y="7071"/>
                    <a:pt x="125" y="7181"/>
                  </a:cubicBezTo>
                  <a:cubicBezTo>
                    <a:pt x="191" y="7232"/>
                    <a:pt x="191" y="7276"/>
                    <a:pt x="191" y="7313"/>
                  </a:cubicBezTo>
                  <a:cubicBezTo>
                    <a:pt x="191" y="7320"/>
                    <a:pt x="198" y="7335"/>
                    <a:pt x="198" y="7349"/>
                  </a:cubicBezTo>
                  <a:cubicBezTo>
                    <a:pt x="213" y="7379"/>
                    <a:pt x="250" y="7408"/>
                    <a:pt x="286" y="7408"/>
                  </a:cubicBezTo>
                  <a:cubicBezTo>
                    <a:pt x="323" y="7408"/>
                    <a:pt x="352" y="7386"/>
                    <a:pt x="381" y="7357"/>
                  </a:cubicBezTo>
                  <a:cubicBezTo>
                    <a:pt x="396" y="7327"/>
                    <a:pt x="411" y="7320"/>
                    <a:pt x="411" y="7313"/>
                  </a:cubicBezTo>
                  <a:cubicBezTo>
                    <a:pt x="411" y="7320"/>
                    <a:pt x="396" y="7349"/>
                    <a:pt x="381" y="7364"/>
                  </a:cubicBezTo>
                  <a:cubicBezTo>
                    <a:pt x="374" y="7379"/>
                    <a:pt x="360" y="7393"/>
                    <a:pt x="345" y="7415"/>
                  </a:cubicBezTo>
                  <a:cubicBezTo>
                    <a:pt x="338" y="7437"/>
                    <a:pt x="338" y="7467"/>
                    <a:pt x="352" y="7489"/>
                  </a:cubicBezTo>
                  <a:cubicBezTo>
                    <a:pt x="374" y="7525"/>
                    <a:pt x="411" y="7540"/>
                    <a:pt x="455" y="7540"/>
                  </a:cubicBezTo>
                  <a:cubicBezTo>
                    <a:pt x="484" y="7540"/>
                    <a:pt x="506" y="7532"/>
                    <a:pt x="536" y="7525"/>
                  </a:cubicBezTo>
                  <a:cubicBezTo>
                    <a:pt x="579" y="7503"/>
                    <a:pt x="631" y="7474"/>
                    <a:pt x="682" y="7445"/>
                  </a:cubicBezTo>
                  <a:cubicBezTo>
                    <a:pt x="748" y="7408"/>
                    <a:pt x="836" y="7357"/>
                    <a:pt x="865" y="7357"/>
                  </a:cubicBezTo>
                  <a:cubicBezTo>
                    <a:pt x="872" y="7364"/>
                    <a:pt x="880" y="7393"/>
                    <a:pt x="887" y="7415"/>
                  </a:cubicBezTo>
                  <a:cubicBezTo>
                    <a:pt x="895" y="7452"/>
                    <a:pt x="909" y="7496"/>
                    <a:pt x="946" y="7503"/>
                  </a:cubicBezTo>
                  <a:cubicBezTo>
                    <a:pt x="968" y="7510"/>
                    <a:pt x="1012" y="7510"/>
                    <a:pt x="1034" y="7510"/>
                  </a:cubicBezTo>
                  <a:cubicBezTo>
                    <a:pt x="1078" y="7510"/>
                    <a:pt x="1319" y="7503"/>
                    <a:pt x="1407" y="7415"/>
                  </a:cubicBezTo>
                  <a:cubicBezTo>
                    <a:pt x="1466" y="7357"/>
                    <a:pt x="1620" y="7283"/>
                    <a:pt x="1708" y="7283"/>
                  </a:cubicBezTo>
                  <a:cubicBezTo>
                    <a:pt x="1737" y="7283"/>
                    <a:pt x="1759" y="7291"/>
                    <a:pt x="1767" y="7305"/>
                  </a:cubicBezTo>
                  <a:cubicBezTo>
                    <a:pt x="1818" y="7430"/>
                    <a:pt x="1920" y="7445"/>
                    <a:pt x="1994" y="7445"/>
                  </a:cubicBezTo>
                  <a:cubicBezTo>
                    <a:pt x="2045" y="7445"/>
                    <a:pt x="2096" y="7437"/>
                    <a:pt x="2169" y="7422"/>
                  </a:cubicBezTo>
                  <a:cubicBezTo>
                    <a:pt x="2206" y="7415"/>
                    <a:pt x="2206" y="7415"/>
                    <a:pt x="2206" y="7415"/>
                  </a:cubicBezTo>
                  <a:cubicBezTo>
                    <a:pt x="2199" y="7386"/>
                    <a:pt x="2199" y="7386"/>
                    <a:pt x="2199" y="7386"/>
                  </a:cubicBezTo>
                  <a:cubicBezTo>
                    <a:pt x="2191" y="7379"/>
                    <a:pt x="2184" y="7305"/>
                    <a:pt x="2257" y="7276"/>
                  </a:cubicBezTo>
                  <a:cubicBezTo>
                    <a:pt x="2272" y="7269"/>
                    <a:pt x="2294" y="7261"/>
                    <a:pt x="2309" y="7261"/>
                  </a:cubicBezTo>
                  <a:cubicBezTo>
                    <a:pt x="2360" y="7261"/>
                    <a:pt x="2397" y="7298"/>
                    <a:pt x="2411" y="7305"/>
                  </a:cubicBezTo>
                  <a:cubicBezTo>
                    <a:pt x="2411" y="7335"/>
                    <a:pt x="2411" y="7335"/>
                    <a:pt x="2411" y="7335"/>
                  </a:cubicBezTo>
                  <a:cubicBezTo>
                    <a:pt x="2440" y="7335"/>
                    <a:pt x="2440" y="7335"/>
                    <a:pt x="2440" y="7335"/>
                  </a:cubicBezTo>
                  <a:cubicBezTo>
                    <a:pt x="2470" y="7335"/>
                    <a:pt x="2536" y="7313"/>
                    <a:pt x="2550" y="7232"/>
                  </a:cubicBezTo>
                  <a:cubicBezTo>
                    <a:pt x="2550" y="7210"/>
                    <a:pt x="2558" y="7195"/>
                    <a:pt x="2572" y="7181"/>
                  </a:cubicBezTo>
                  <a:cubicBezTo>
                    <a:pt x="2580" y="7159"/>
                    <a:pt x="2594" y="7137"/>
                    <a:pt x="2587" y="7108"/>
                  </a:cubicBezTo>
                  <a:cubicBezTo>
                    <a:pt x="2580" y="7078"/>
                    <a:pt x="2558" y="7063"/>
                    <a:pt x="2507" y="7034"/>
                  </a:cubicBezTo>
                  <a:cubicBezTo>
                    <a:pt x="2477" y="7020"/>
                    <a:pt x="2448" y="7012"/>
                    <a:pt x="2426" y="7012"/>
                  </a:cubicBezTo>
                  <a:cubicBezTo>
                    <a:pt x="2375" y="7012"/>
                    <a:pt x="2353" y="7041"/>
                    <a:pt x="2338" y="7063"/>
                  </a:cubicBezTo>
                  <a:cubicBezTo>
                    <a:pt x="2331" y="7078"/>
                    <a:pt x="2323" y="7086"/>
                    <a:pt x="2309" y="7093"/>
                  </a:cubicBezTo>
                  <a:cubicBezTo>
                    <a:pt x="2287" y="7108"/>
                    <a:pt x="2250" y="7122"/>
                    <a:pt x="2221" y="7122"/>
                  </a:cubicBezTo>
                  <a:cubicBezTo>
                    <a:pt x="2199" y="7122"/>
                    <a:pt x="2162" y="7115"/>
                    <a:pt x="2133" y="7078"/>
                  </a:cubicBezTo>
                  <a:cubicBezTo>
                    <a:pt x="2111" y="7056"/>
                    <a:pt x="2103" y="7020"/>
                    <a:pt x="2118" y="6983"/>
                  </a:cubicBezTo>
                  <a:cubicBezTo>
                    <a:pt x="2126" y="6954"/>
                    <a:pt x="2140" y="6932"/>
                    <a:pt x="2155" y="6924"/>
                  </a:cubicBezTo>
                  <a:cubicBezTo>
                    <a:pt x="2213" y="6902"/>
                    <a:pt x="2228" y="6836"/>
                    <a:pt x="2236" y="6792"/>
                  </a:cubicBezTo>
                  <a:cubicBezTo>
                    <a:pt x="2236" y="6785"/>
                    <a:pt x="2236" y="6778"/>
                    <a:pt x="2243" y="6770"/>
                  </a:cubicBezTo>
                  <a:cubicBezTo>
                    <a:pt x="2250" y="6763"/>
                    <a:pt x="2287" y="6756"/>
                    <a:pt x="2309" y="6748"/>
                  </a:cubicBezTo>
                  <a:cubicBezTo>
                    <a:pt x="2353" y="6741"/>
                    <a:pt x="2397" y="6727"/>
                    <a:pt x="2433" y="6704"/>
                  </a:cubicBezTo>
                  <a:cubicBezTo>
                    <a:pt x="2455" y="6690"/>
                    <a:pt x="2470" y="6690"/>
                    <a:pt x="2477" y="6690"/>
                  </a:cubicBezTo>
                  <a:cubicBezTo>
                    <a:pt x="2499" y="6690"/>
                    <a:pt x="2507" y="6719"/>
                    <a:pt x="2514" y="6741"/>
                  </a:cubicBezTo>
                  <a:cubicBezTo>
                    <a:pt x="2514" y="6792"/>
                    <a:pt x="2543" y="6807"/>
                    <a:pt x="2572" y="6807"/>
                  </a:cubicBezTo>
                  <a:cubicBezTo>
                    <a:pt x="2609" y="6807"/>
                    <a:pt x="2646" y="6778"/>
                    <a:pt x="2653" y="6719"/>
                  </a:cubicBezTo>
                  <a:cubicBezTo>
                    <a:pt x="2741" y="6756"/>
                    <a:pt x="2800" y="6792"/>
                    <a:pt x="2800" y="6807"/>
                  </a:cubicBezTo>
                  <a:cubicBezTo>
                    <a:pt x="2785" y="6836"/>
                    <a:pt x="2756" y="6851"/>
                    <a:pt x="2734" y="6858"/>
                  </a:cubicBezTo>
                  <a:cubicBezTo>
                    <a:pt x="2697" y="6873"/>
                    <a:pt x="2660" y="6895"/>
                    <a:pt x="2646" y="6939"/>
                  </a:cubicBezTo>
                  <a:cubicBezTo>
                    <a:pt x="2638" y="6976"/>
                    <a:pt x="2646" y="6998"/>
                    <a:pt x="2653" y="7012"/>
                  </a:cubicBezTo>
                  <a:cubicBezTo>
                    <a:pt x="2682" y="7049"/>
                    <a:pt x="2756" y="7056"/>
                    <a:pt x="2778" y="7056"/>
                  </a:cubicBezTo>
                  <a:cubicBezTo>
                    <a:pt x="2792" y="7056"/>
                    <a:pt x="2807" y="7056"/>
                    <a:pt x="2822" y="7049"/>
                  </a:cubicBezTo>
                  <a:lnTo>
                    <a:pt x="2822" y="7049"/>
                  </a:lnTo>
                  <a:cubicBezTo>
                    <a:pt x="2836" y="7049"/>
                    <a:pt x="2858" y="7063"/>
                    <a:pt x="2873" y="7071"/>
                  </a:cubicBezTo>
                  <a:cubicBezTo>
                    <a:pt x="2895" y="7086"/>
                    <a:pt x="2917" y="7093"/>
                    <a:pt x="2939" y="7093"/>
                  </a:cubicBezTo>
                  <a:cubicBezTo>
                    <a:pt x="2961" y="7093"/>
                    <a:pt x="2976" y="7086"/>
                    <a:pt x="2990" y="7063"/>
                  </a:cubicBezTo>
                  <a:cubicBezTo>
                    <a:pt x="2998" y="7034"/>
                    <a:pt x="2983" y="6983"/>
                    <a:pt x="2953" y="6946"/>
                  </a:cubicBezTo>
                  <a:cubicBezTo>
                    <a:pt x="2961" y="6954"/>
                    <a:pt x="2976" y="6961"/>
                    <a:pt x="2990" y="6968"/>
                  </a:cubicBezTo>
                  <a:cubicBezTo>
                    <a:pt x="3071" y="7020"/>
                    <a:pt x="3071" y="7056"/>
                    <a:pt x="3063" y="7093"/>
                  </a:cubicBezTo>
                  <a:cubicBezTo>
                    <a:pt x="3063" y="7122"/>
                    <a:pt x="3063" y="7144"/>
                    <a:pt x="3078" y="7159"/>
                  </a:cubicBezTo>
                  <a:cubicBezTo>
                    <a:pt x="3100" y="7181"/>
                    <a:pt x="3122" y="7195"/>
                    <a:pt x="3159" y="7195"/>
                  </a:cubicBezTo>
                  <a:cubicBezTo>
                    <a:pt x="3188" y="7195"/>
                    <a:pt x="3225" y="7181"/>
                    <a:pt x="3261" y="7159"/>
                  </a:cubicBezTo>
                  <a:cubicBezTo>
                    <a:pt x="3335" y="7115"/>
                    <a:pt x="3408" y="7086"/>
                    <a:pt x="3474" y="7086"/>
                  </a:cubicBezTo>
                  <a:cubicBezTo>
                    <a:pt x="3496" y="7086"/>
                    <a:pt x="3510" y="7093"/>
                    <a:pt x="3532" y="7093"/>
                  </a:cubicBezTo>
                  <a:cubicBezTo>
                    <a:pt x="3635" y="7115"/>
                    <a:pt x="3781" y="7173"/>
                    <a:pt x="3840" y="7203"/>
                  </a:cubicBezTo>
                  <a:cubicBezTo>
                    <a:pt x="3862" y="7217"/>
                    <a:pt x="3906" y="7232"/>
                    <a:pt x="3950" y="7247"/>
                  </a:cubicBezTo>
                  <a:cubicBezTo>
                    <a:pt x="4038" y="7276"/>
                    <a:pt x="4207" y="7327"/>
                    <a:pt x="4221" y="7371"/>
                  </a:cubicBezTo>
                  <a:cubicBezTo>
                    <a:pt x="4309" y="7577"/>
                    <a:pt x="4382" y="7679"/>
                    <a:pt x="4448" y="7686"/>
                  </a:cubicBezTo>
                  <a:cubicBezTo>
                    <a:pt x="4463" y="7686"/>
                    <a:pt x="4478" y="7686"/>
                    <a:pt x="4485" y="7686"/>
                  </a:cubicBezTo>
                  <a:cubicBezTo>
                    <a:pt x="4558" y="7686"/>
                    <a:pt x="4617" y="7650"/>
                    <a:pt x="4675" y="7613"/>
                  </a:cubicBezTo>
                  <a:cubicBezTo>
                    <a:pt x="4683" y="7606"/>
                    <a:pt x="4690" y="7606"/>
                    <a:pt x="4705" y="7606"/>
                  </a:cubicBezTo>
                  <a:cubicBezTo>
                    <a:pt x="4734" y="7606"/>
                    <a:pt x="4771" y="7642"/>
                    <a:pt x="4785" y="7650"/>
                  </a:cubicBezTo>
                  <a:cubicBezTo>
                    <a:pt x="4800" y="7672"/>
                    <a:pt x="4800" y="7672"/>
                    <a:pt x="4800" y="7672"/>
                  </a:cubicBezTo>
                  <a:cubicBezTo>
                    <a:pt x="4822" y="7657"/>
                    <a:pt x="4822" y="7657"/>
                    <a:pt x="4822" y="7657"/>
                  </a:cubicBezTo>
                  <a:cubicBezTo>
                    <a:pt x="4902" y="7606"/>
                    <a:pt x="4902" y="7606"/>
                    <a:pt x="4902" y="7606"/>
                  </a:cubicBezTo>
                  <a:cubicBezTo>
                    <a:pt x="4925" y="7613"/>
                    <a:pt x="4969" y="7628"/>
                    <a:pt x="5005" y="7628"/>
                  </a:cubicBezTo>
                  <a:cubicBezTo>
                    <a:pt x="5034" y="7628"/>
                    <a:pt x="5057" y="7620"/>
                    <a:pt x="5071" y="7606"/>
                  </a:cubicBezTo>
                  <a:cubicBezTo>
                    <a:pt x="5093" y="7569"/>
                    <a:pt x="5093" y="7525"/>
                    <a:pt x="5086" y="7503"/>
                  </a:cubicBezTo>
                  <a:cubicBezTo>
                    <a:pt x="5086" y="7474"/>
                    <a:pt x="5086" y="7474"/>
                    <a:pt x="5086" y="7474"/>
                  </a:cubicBezTo>
                  <a:cubicBezTo>
                    <a:pt x="5064" y="7474"/>
                    <a:pt x="5064" y="7474"/>
                    <a:pt x="5064" y="7474"/>
                  </a:cubicBezTo>
                  <a:cubicBezTo>
                    <a:pt x="4976" y="7467"/>
                    <a:pt x="4910" y="7445"/>
                    <a:pt x="4881" y="7422"/>
                  </a:cubicBezTo>
                  <a:cubicBezTo>
                    <a:pt x="4866" y="7415"/>
                    <a:pt x="4851" y="7408"/>
                    <a:pt x="4837" y="7401"/>
                  </a:cubicBezTo>
                  <a:cubicBezTo>
                    <a:pt x="4822" y="7393"/>
                    <a:pt x="4807" y="7379"/>
                    <a:pt x="4800" y="7379"/>
                  </a:cubicBezTo>
                  <a:cubicBezTo>
                    <a:pt x="4800" y="7371"/>
                    <a:pt x="4807" y="7371"/>
                    <a:pt x="4807" y="7371"/>
                  </a:cubicBezTo>
                  <a:cubicBezTo>
                    <a:pt x="4837" y="7342"/>
                    <a:pt x="4925" y="7327"/>
                    <a:pt x="4983" y="7313"/>
                  </a:cubicBezTo>
                  <a:cubicBezTo>
                    <a:pt x="4998" y="7313"/>
                    <a:pt x="5005" y="7313"/>
                    <a:pt x="5020" y="7313"/>
                  </a:cubicBezTo>
                  <a:cubicBezTo>
                    <a:pt x="5093" y="7298"/>
                    <a:pt x="5181" y="7247"/>
                    <a:pt x="5225" y="7188"/>
                  </a:cubicBezTo>
                  <a:cubicBezTo>
                    <a:pt x="5232" y="7173"/>
                    <a:pt x="5232" y="7173"/>
                    <a:pt x="5232" y="7173"/>
                  </a:cubicBezTo>
                  <a:cubicBezTo>
                    <a:pt x="5262" y="7144"/>
                    <a:pt x="5291" y="7108"/>
                    <a:pt x="5328" y="7108"/>
                  </a:cubicBezTo>
                  <a:cubicBezTo>
                    <a:pt x="5342" y="7108"/>
                    <a:pt x="5364" y="7115"/>
                    <a:pt x="5379" y="7129"/>
                  </a:cubicBezTo>
                  <a:cubicBezTo>
                    <a:pt x="5416" y="7144"/>
                    <a:pt x="5452" y="7159"/>
                    <a:pt x="5489" y="7159"/>
                  </a:cubicBezTo>
                  <a:cubicBezTo>
                    <a:pt x="5562" y="7159"/>
                    <a:pt x="5621" y="7115"/>
                    <a:pt x="5665" y="7078"/>
                  </a:cubicBezTo>
                  <a:cubicBezTo>
                    <a:pt x="5679" y="7063"/>
                    <a:pt x="5701" y="7056"/>
                    <a:pt x="5716" y="7056"/>
                  </a:cubicBezTo>
                  <a:cubicBezTo>
                    <a:pt x="5745" y="7056"/>
                    <a:pt x="5782" y="7078"/>
                    <a:pt x="5789" y="7100"/>
                  </a:cubicBezTo>
                  <a:cubicBezTo>
                    <a:pt x="5797" y="7115"/>
                    <a:pt x="5811" y="7129"/>
                    <a:pt x="5833" y="7129"/>
                  </a:cubicBezTo>
                  <a:cubicBezTo>
                    <a:pt x="5870" y="7129"/>
                    <a:pt x="5899" y="7086"/>
                    <a:pt x="5914" y="7071"/>
                  </a:cubicBezTo>
                  <a:cubicBezTo>
                    <a:pt x="5929" y="7041"/>
                    <a:pt x="5980" y="6954"/>
                    <a:pt x="5936" y="6851"/>
                  </a:cubicBezTo>
                  <a:cubicBezTo>
                    <a:pt x="5914" y="6800"/>
                    <a:pt x="5892" y="6763"/>
                    <a:pt x="5877" y="6734"/>
                  </a:cubicBezTo>
                  <a:cubicBezTo>
                    <a:pt x="5833" y="6660"/>
                    <a:pt x="5841" y="6660"/>
                    <a:pt x="5855" y="6646"/>
                  </a:cubicBezTo>
                  <a:cubicBezTo>
                    <a:pt x="5870" y="6639"/>
                    <a:pt x="5884" y="6631"/>
                    <a:pt x="5899" y="6624"/>
                  </a:cubicBezTo>
                  <a:cubicBezTo>
                    <a:pt x="5929" y="6617"/>
                    <a:pt x="5958" y="6602"/>
                    <a:pt x="5965" y="6572"/>
                  </a:cubicBezTo>
                  <a:cubicBezTo>
                    <a:pt x="5965" y="6536"/>
                    <a:pt x="5943" y="6514"/>
                    <a:pt x="5907" y="6477"/>
                  </a:cubicBezTo>
                  <a:cubicBezTo>
                    <a:pt x="5833" y="6411"/>
                    <a:pt x="5841" y="6404"/>
                    <a:pt x="5862" y="6331"/>
                  </a:cubicBezTo>
                  <a:cubicBezTo>
                    <a:pt x="5870" y="6316"/>
                    <a:pt x="5877" y="6301"/>
                    <a:pt x="5877" y="6279"/>
                  </a:cubicBezTo>
                  <a:cubicBezTo>
                    <a:pt x="5899" y="6213"/>
                    <a:pt x="5870" y="6162"/>
                    <a:pt x="5848" y="6126"/>
                  </a:cubicBezTo>
                  <a:cubicBezTo>
                    <a:pt x="5826" y="6089"/>
                    <a:pt x="5826" y="6089"/>
                    <a:pt x="5833" y="6082"/>
                  </a:cubicBezTo>
                  <a:cubicBezTo>
                    <a:pt x="5914" y="6016"/>
                    <a:pt x="5980" y="5832"/>
                    <a:pt x="5980" y="5730"/>
                  </a:cubicBezTo>
                  <a:cubicBezTo>
                    <a:pt x="5980" y="5671"/>
                    <a:pt x="5943" y="5598"/>
                    <a:pt x="5899" y="5510"/>
                  </a:cubicBezTo>
                  <a:cubicBezTo>
                    <a:pt x="5855" y="5422"/>
                    <a:pt x="5804" y="5320"/>
                    <a:pt x="5804" y="5239"/>
                  </a:cubicBezTo>
                  <a:cubicBezTo>
                    <a:pt x="5789" y="5092"/>
                    <a:pt x="5804" y="5041"/>
                    <a:pt x="5804" y="5041"/>
                  </a:cubicBezTo>
                  <a:cubicBezTo>
                    <a:pt x="5804" y="5034"/>
                    <a:pt x="5804" y="5034"/>
                    <a:pt x="5804" y="5034"/>
                  </a:cubicBezTo>
                  <a:cubicBezTo>
                    <a:pt x="5797" y="5019"/>
                    <a:pt x="5797" y="5019"/>
                    <a:pt x="5797" y="5019"/>
                  </a:cubicBezTo>
                  <a:cubicBezTo>
                    <a:pt x="5782" y="4997"/>
                    <a:pt x="5657" y="4799"/>
                    <a:pt x="5584" y="4748"/>
                  </a:cubicBezTo>
                  <a:lnTo>
                    <a:pt x="5577" y="4748"/>
                  </a:lnTo>
                  <a:lnTo>
                    <a:pt x="5584" y="4741"/>
                  </a:lnTo>
                  <a:cubicBezTo>
                    <a:pt x="5599" y="4719"/>
                    <a:pt x="5635" y="4689"/>
                    <a:pt x="5665" y="4631"/>
                  </a:cubicBezTo>
                  <a:cubicBezTo>
                    <a:pt x="5723" y="4499"/>
                    <a:pt x="5804" y="4418"/>
                    <a:pt x="5826" y="4418"/>
                  </a:cubicBezTo>
                  <a:cubicBezTo>
                    <a:pt x="5833" y="4426"/>
                    <a:pt x="5841" y="4433"/>
                    <a:pt x="5855" y="4440"/>
                  </a:cubicBezTo>
                  <a:cubicBezTo>
                    <a:pt x="5877" y="4455"/>
                    <a:pt x="5899" y="4477"/>
                    <a:pt x="5936" y="4477"/>
                  </a:cubicBezTo>
                  <a:cubicBezTo>
                    <a:pt x="5958" y="4477"/>
                    <a:pt x="5980" y="4470"/>
                    <a:pt x="6009" y="4448"/>
                  </a:cubicBezTo>
                  <a:cubicBezTo>
                    <a:pt x="6075" y="4389"/>
                    <a:pt x="6126" y="4374"/>
                    <a:pt x="6163" y="4360"/>
                  </a:cubicBezTo>
                  <a:cubicBezTo>
                    <a:pt x="6185" y="4360"/>
                    <a:pt x="6192" y="4345"/>
                    <a:pt x="6200" y="4330"/>
                  </a:cubicBezTo>
                  <a:cubicBezTo>
                    <a:pt x="6207" y="4308"/>
                    <a:pt x="6192" y="4294"/>
                    <a:pt x="6178" y="4286"/>
                  </a:cubicBezTo>
                  <a:cubicBezTo>
                    <a:pt x="6170" y="4279"/>
                    <a:pt x="6163" y="4264"/>
                    <a:pt x="6163" y="4264"/>
                  </a:cubicBezTo>
                  <a:cubicBezTo>
                    <a:pt x="6163" y="4257"/>
                    <a:pt x="6163" y="4257"/>
                    <a:pt x="6170" y="4257"/>
                  </a:cubicBezTo>
                  <a:cubicBezTo>
                    <a:pt x="6185" y="4257"/>
                    <a:pt x="6200" y="4264"/>
                    <a:pt x="6214" y="4279"/>
                  </a:cubicBezTo>
                  <a:cubicBezTo>
                    <a:pt x="6222" y="4286"/>
                    <a:pt x="6236" y="4286"/>
                    <a:pt x="6243" y="4286"/>
                  </a:cubicBezTo>
                  <a:cubicBezTo>
                    <a:pt x="6265" y="4286"/>
                    <a:pt x="6288" y="4272"/>
                    <a:pt x="6302" y="4235"/>
                  </a:cubicBezTo>
                  <a:cubicBezTo>
                    <a:pt x="6331" y="4177"/>
                    <a:pt x="6346" y="4059"/>
                    <a:pt x="6295" y="3993"/>
                  </a:cubicBezTo>
                  <a:cubicBezTo>
                    <a:pt x="6273" y="3971"/>
                    <a:pt x="6265" y="3964"/>
                    <a:pt x="6265" y="3957"/>
                  </a:cubicBezTo>
                  <a:lnTo>
                    <a:pt x="6273" y="3957"/>
                  </a:lnTo>
                  <a:cubicBezTo>
                    <a:pt x="6280" y="3957"/>
                    <a:pt x="6288" y="3957"/>
                    <a:pt x="6302" y="3957"/>
                  </a:cubicBezTo>
                  <a:cubicBezTo>
                    <a:pt x="6317" y="3898"/>
                    <a:pt x="6317" y="3898"/>
                    <a:pt x="6317" y="3898"/>
                  </a:cubicBezTo>
                  <a:cubicBezTo>
                    <a:pt x="6265" y="3869"/>
                    <a:pt x="6163" y="3803"/>
                    <a:pt x="6178" y="3751"/>
                  </a:cubicBezTo>
                  <a:cubicBezTo>
                    <a:pt x="6192" y="3686"/>
                    <a:pt x="6200" y="3686"/>
                    <a:pt x="6214" y="3686"/>
                  </a:cubicBezTo>
                  <a:cubicBezTo>
                    <a:pt x="6229" y="3686"/>
                    <a:pt x="6243" y="3686"/>
                    <a:pt x="6273" y="3693"/>
                  </a:cubicBezTo>
                  <a:cubicBezTo>
                    <a:pt x="6317" y="3708"/>
                    <a:pt x="6346" y="3729"/>
                    <a:pt x="6375" y="3759"/>
                  </a:cubicBezTo>
                  <a:cubicBezTo>
                    <a:pt x="6397" y="3773"/>
                    <a:pt x="6411" y="3795"/>
                    <a:pt x="6433" y="3795"/>
                  </a:cubicBezTo>
                  <a:cubicBezTo>
                    <a:pt x="6448" y="3795"/>
                    <a:pt x="6455" y="3788"/>
                    <a:pt x="6470" y="3773"/>
                  </a:cubicBezTo>
                  <a:cubicBezTo>
                    <a:pt x="6484" y="3766"/>
                    <a:pt x="6499" y="3759"/>
                    <a:pt x="6536" y="3759"/>
                  </a:cubicBezTo>
                  <a:cubicBezTo>
                    <a:pt x="6543" y="3759"/>
                    <a:pt x="6550" y="3759"/>
                    <a:pt x="6565" y="3766"/>
                  </a:cubicBezTo>
                  <a:cubicBezTo>
                    <a:pt x="6572" y="3766"/>
                    <a:pt x="6580" y="3766"/>
                    <a:pt x="6587" y="3766"/>
                  </a:cubicBezTo>
                  <a:cubicBezTo>
                    <a:pt x="6616" y="3766"/>
                    <a:pt x="6653" y="3737"/>
                    <a:pt x="6675" y="3708"/>
                  </a:cubicBezTo>
                  <a:cubicBezTo>
                    <a:pt x="6697" y="3671"/>
                    <a:pt x="6697" y="3627"/>
                    <a:pt x="6668" y="3583"/>
                  </a:cubicBezTo>
                  <a:cubicBezTo>
                    <a:pt x="6638" y="3532"/>
                    <a:pt x="6602" y="3524"/>
                    <a:pt x="6580" y="3517"/>
                  </a:cubicBezTo>
                  <a:cubicBezTo>
                    <a:pt x="6565" y="3517"/>
                    <a:pt x="6558" y="3510"/>
                    <a:pt x="6543" y="3495"/>
                  </a:cubicBezTo>
                  <a:cubicBezTo>
                    <a:pt x="6514" y="3429"/>
                    <a:pt x="6521" y="3363"/>
                    <a:pt x="6558" y="3304"/>
                  </a:cubicBezTo>
                  <a:cubicBezTo>
                    <a:pt x="6594" y="3253"/>
                    <a:pt x="6594" y="3187"/>
                    <a:pt x="6565" y="3129"/>
                  </a:cubicBezTo>
                  <a:cubicBezTo>
                    <a:pt x="6580" y="3121"/>
                    <a:pt x="6594" y="3114"/>
                    <a:pt x="6602" y="3085"/>
                  </a:cubicBezTo>
                  <a:cubicBezTo>
                    <a:pt x="6616" y="3026"/>
                    <a:pt x="6602" y="2799"/>
                    <a:pt x="6470" y="2667"/>
                  </a:cubicBezTo>
                  <a:cubicBezTo>
                    <a:pt x="6346" y="2542"/>
                    <a:pt x="6273" y="2506"/>
                    <a:pt x="6185" y="2477"/>
                  </a:cubicBezTo>
                  <a:cubicBezTo>
                    <a:pt x="6156" y="2469"/>
                    <a:pt x="6156" y="2462"/>
                    <a:pt x="6156" y="2432"/>
                  </a:cubicBezTo>
                  <a:cubicBezTo>
                    <a:pt x="6156" y="2418"/>
                    <a:pt x="6156" y="2403"/>
                    <a:pt x="6148" y="2389"/>
                  </a:cubicBezTo>
                  <a:cubicBezTo>
                    <a:pt x="6141" y="2344"/>
                    <a:pt x="6104" y="2337"/>
                    <a:pt x="6082" y="2322"/>
                  </a:cubicBezTo>
                  <a:cubicBezTo>
                    <a:pt x="6075" y="2322"/>
                    <a:pt x="6060" y="2315"/>
                    <a:pt x="6060" y="2308"/>
                  </a:cubicBezTo>
                  <a:cubicBezTo>
                    <a:pt x="6053" y="2301"/>
                    <a:pt x="6068" y="2279"/>
                    <a:pt x="6104" y="2249"/>
                  </a:cubicBezTo>
                  <a:cubicBezTo>
                    <a:pt x="6141" y="2227"/>
                    <a:pt x="6156" y="2198"/>
                    <a:pt x="6148" y="2169"/>
                  </a:cubicBezTo>
                  <a:cubicBezTo>
                    <a:pt x="6148" y="2132"/>
                    <a:pt x="6119" y="2103"/>
                    <a:pt x="6068" y="2081"/>
                  </a:cubicBezTo>
                  <a:cubicBezTo>
                    <a:pt x="5987" y="2051"/>
                    <a:pt x="5870" y="1941"/>
                    <a:pt x="5870" y="1861"/>
                  </a:cubicBezTo>
                  <a:cubicBezTo>
                    <a:pt x="5870" y="1824"/>
                    <a:pt x="5877" y="1788"/>
                    <a:pt x="5892" y="1758"/>
                  </a:cubicBezTo>
                  <a:cubicBezTo>
                    <a:pt x="5907" y="1707"/>
                    <a:pt x="5921" y="1656"/>
                    <a:pt x="5884" y="1612"/>
                  </a:cubicBezTo>
                  <a:cubicBezTo>
                    <a:pt x="5848" y="1575"/>
                    <a:pt x="5804" y="1465"/>
                    <a:pt x="5833" y="1414"/>
                  </a:cubicBezTo>
                  <a:cubicBezTo>
                    <a:pt x="5848" y="1377"/>
                    <a:pt x="5877" y="1370"/>
                    <a:pt x="5899" y="1370"/>
                  </a:cubicBezTo>
                  <a:lnTo>
                    <a:pt x="5899" y="1370"/>
                  </a:lnTo>
                  <a:cubicBezTo>
                    <a:pt x="5943" y="1377"/>
                    <a:pt x="5943" y="1377"/>
                    <a:pt x="5943" y="1377"/>
                  </a:cubicBezTo>
                  <a:cubicBezTo>
                    <a:pt x="5936" y="1341"/>
                    <a:pt x="5936" y="1341"/>
                    <a:pt x="5936" y="1341"/>
                  </a:cubicBezTo>
                  <a:cubicBezTo>
                    <a:pt x="5936" y="1304"/>
                    <a:pt x="5921" y="1194"/>
                    <a:pt x="5862" y="1165"/>
                  </a:cubicBezTo>
                  <a:cubicBezTo>
                    <a:pt x="5855" y="1165"/>
                    <a:pt x="5855" y="1165"/>
                    <a:pt x="5855" y="1165"/>
                  </a:cubicBezTo>
                  <a:cubicBezTo>
                    <a:pt x="5819" y="1143"/>
                    <a:pt x="5804" y="1136"/>
                    <a:pt x="5811" y="1084"/>
                  </a:cubicBezTo>
                  <a:cubicBezTo>
                    <a:pt x="5819" y="1033"/>
                    <a:pt x="5811" y="1003"/>
                    <a:pt x="5797" y="974"/>
                  </a:cubicBezTo>
                  <a:cubicBezTo>
                    <a:pt x="5789" y="952"/>
                    <a:pt x="5782" y="930"/>
                    <a:pt x="5782" y="894"/>
                  </a:cubicBezTo>
                  <a:cubicBezTo>
                    <a:pt x="5767" y="820"/>
                    <a:pt x="5723" y="813"/>
                    <a:pt x="5709" y="813"/>
                  </a:cubicBezTo>
                  <a:cubicBezTo>
                    <a:pt x="5672" y="813"/>
                    <a:pt x="5635" y="842"/>
                    <a:pt x="5606" y="894"/>
                  </a:cubicBezTo>
                  <a:cubicBezTo>
                    <a:pt x="5599" y="916"/>
                    <a:pt x="5591" y="938"/>
                    <a:pt x="5591" y="952"/>
                  </a:cubicBezTo>
                  <a:cubicBezTo>
                    <a:pt x="5584" y="974"/>
                    <a:pt x="5577" y="982"/>
                    <a:pt x="5518" y="996"/>
                  </a:cubicBezTo>
                  <a:cubicBezTo>
                    <a:pt x="5503" y="996"/>
                    <a:pt x="5496" y="996"/>
                    <a:pt x="5481" y="996"/>
                  </a:cubicBezTo>
                  <a:cubicBezTo>
                    <a:pt x="5460" y="996"/>
                    <a:pt x="5416" y="996"/>
                    <a:pt x="5416" y="886"/>
                  </a:cubicBezTo>
                  <a:cubicBezTo>
                    <a:pt x="5416" y="842"/>
                    <a:pt x="5393" y="667"/>
                    <a:pt x="5320" y="667"/>
                  </a:cubicBezTo>
                  <a:cubicBezTo>
                    <a:pt x="5313" y="667"/>
                    <a:pt x="5291" y="667"/>
                    <a:pt x="5276" y="689"/>
                  </a:cubicBezTo>
                  <a:cubicBezTo>
                    <a:pt x="5269" y="710"/>
                    <a:pt x="5247" y="732"/>
                    <a:pt x="5232" y="754"/>
                  </a:cubicBezTo>
                  <a:cubicBezTo>
                    <a:pt x="5232" y="740"/>
                    <a:pt x="5240" y="732"/>
                    <a:pt x="5247" y="718"/>
                  </a:cubicBezTo>
                  <a:cubicBezTo>
                    <a:pt x="5262" y="659"/>
                    <a:pt x="5276" y="622"/>
                    <a:pt x="5284" y="601"/>
                  </a:cubicBezTo>
                  <a:cubicBezTo>
                    <a:pt x="5306" y="549"/>
                    <a:pt x="5313" y="535"/>
                    <a:pt x="5298" y="520"/>
                  </a:cubicBezTo>
                  <a:cubicBezTo>
                    <a:pt x="5291" y="498"/>
                    <a:pt x="5276" y="498"/>
                    <a:pt x="5262" y="491"/>
                  </a:cubicBezTo>
                  <a:cubicBezTo>
                    <a:pt x="5262" y="491"/>
                    <a:pt x="5254" y="491"/>
                    <a:pt x="5247" y="483"/>
                  </a:cubicBezTo>
                  <a:cubicBezTo>
                    <a:pt x="5210" y="469"/>
                    <a:pt x="5203" y="447"/>
                    <a:pt x="5210" y="417"/>
                  </a:cubicBezTo>
                  <a:cubicBezTo>
                    <a:pt x="5218" y="381"/>
                    <a:pt x="5203" y="300"/>
                    <a:pt x="5174" y="256"/>
                  </a:cubicBezTo>
                  <a:cubicBezTo>
                    <a:pt x="5152" y="227"/>
                    <a:pt x="5122" y="220"/>
                    <a:pt x="5108" y="220"/>
                  </a:cubicBezTo>
                  <a:cubicBezTo>
                    <a:pt x="5100" y="220"/>
                    <a:pt x="5086" y="220"/>
                    <a:pt x="5079" y="227"/>
                  </a:cubicBezTo>
                  <a:cubicBezTo>
                    <a:pt x="5049" y="234"/>
                    <a:pt x="5027" y="263"/>
                    <a:pt x="5005" y="293"/>
                  </a:cubicBezTo>
                  <a:cubicBezTo>
                    <a:pt x="4991" y="308"/>
                    <a:pt x="4976" y="329"/>
                    <a:pt x="4969" y="329"/>
                  </a:cubicBezTo>
                  <a:cubicBezTo>
                    <a:pt x="4961" y="329"/>
                    <a:pt x="4954" y="322"/>
                    <a:pt x="4939" y="308"/>
                  </a:cubicBezTo>
                  <a:cubicBezTo>
                    <a:pt x="4902" y="271"/>
                    <a:pt x="4881" y="249"/>
                    <a:pt x="4859" y="249"/>
                  </a:cubicBezTo>
                  <a:cubicBezTo>
                    <a:pt x="4837" y="249"/>
                    <a:pt x="4822" y="271"/>
                    <a:pt x="4807" y="293"/>
                  </a:cubicBezTo>
                  <a:cubicBezTo>
                    <a:pt x="4800" y="308"/>
                    <a:pt x="4793" y="315"/>
                    <a:pt x="4785" y="329"/>
                  </a:cubicBezTo>
                  <a:cubicBezTo>
                    <a:pt x="4785" y="315"/>
                    <a:pt x="4785" y="293"/>
                    <a:pt x="4793" y="256"/>
                  </a:cubicBezTo>
                  <a:cubicBezTo>
                    <a:pt x="4807" y="110"/>
                    <a:pt x="4815" y="29"/>
                    <a:pt x="4763" y="7"/>
                  </a:cubicBezTo>
                  <a:cubicBezTo>
                    <a:pt x="4749" y="7"/>
                    <a:pt x="4741" y="0"/>
                    <a:pt x="4727" y="0"/>
                  </a:cubicBezTo>
                  <a:lnTo>
                    <a:pt x="4727" y="36"/>
                  </a:lnTo>
                </a:path>
              </a:pathLst>
            </a:custGeom>
            <a:grpFill/>
            <a:ln w="3810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39" name="Freeform 38">
              <a:extLst>
                <a:ext uri="{FF2B5EF4-FFF2-40B4-BE49-F238E27FC236}">
                  <a16:creationId xmlns:a16="http://schemas.microsoft.com/office/drawing/2014/main" id="{56DD6A63-B92E-CB46-B8C7-0AED6084CFC7}"/>
                </a:ext>
              </a:extLst>
            </p:cNvPr>
            <p:cNvSpPr>
              <a:spLocks noChangeArrowheads="1"/>
            </p:cNvSpPr>
            <p:nvPr/>
          </p:nvSpPr>
          <p:spPr bwMode="auto">
            <a:xfrm>
              <a:off x="5863572" y="8279562"/>
              <a:ext cx="4125675" cy="4147562"/>
            </a:xfrm>
            <a:custGeom>
              <a:avLst/>
              <a:gdLst>
                <a:gd name="T0" fmla="*/ 2616 w 10735"/>
                <a:gd name="T1" fmla="*/ 10618 h 10919"/>
                <a:gd name="T2" fmla="*/ 2183 w 10735"/>
                <a:gd name="T3" fmla="*/ 10031 h 10919"/>
                <a:gd name="T4" fmla="*/ 1759 w 10735"/>
                <a:gd name="T5" fmla="*/ 10039 h 10919"/>
                <a:gd name="T6" fmla="*/ 2008 w 10735"/>
                <a:gd name="T7" fmla="*/ 9584 h 10919"/>
                <a:gd name="T8" fmla="*/ 2513 w 10735"/>
                <a:gd name="T9" fmla="*/ 9130 h 10919"/>
                <a:gd name="T10" fmla="*/ 2433 w 10735"/>
                <a:gd name="T11" fmla="*/ 7760 h 10919"/>
                <a:gd name="T12" fmla="*/ 2660 w 10735"/>
                <a:gd name="T13" fmla="*/ 6932 h 10919"/>
                <a:gd name="T14" fmla="*/ 2814 w 10735"/>
                <a:gd name="T15" fmla="*/ 6258 h 10919"/>
                <a:gd name="T16" fmla="*/ 3252 w 10735"/>
                <a:gd name="T17" fmla="*/ 6082 h 10919"/>
                <a:gd name="T18" fmla="*/ 2784 w 10735"/>
                <a:gd name="T19" fmla="*/ 4917 h 10919"/>
                <a:gd name="T20" fmla="*/ 2572 w 10735"/>
                <a:gd name="T21" fmla="*/ 3847 h 10919"/>
                <a:gd name="T22" fmla="*/ 2161 w 10735"/>
                <a:gd name="T23" fmla="*/ 3561 h 10919"/>
                <a:gd name="T24" fmla="*/ 1927 w 10735"/>
                <a:gd name="T25" fmla="*/ 3056 h 10919"/>
                <a:gd name="T26" fmla="*/ 1531 w 10735"/>
                <a:gd name="T27" fmla="*/ 2843 h 10919"/>
                <a:gd name="T28" fmla="*/ 1223 w 10735"/>
                <a:gd name="T29" fmla="*/ 2667 h 10919"/>
                <a:gd name="T30" fmla="*/ 960 w 10735"/>
                <a:gd name="T31" fmla="*/ 2594 h 10919"/>
                <a:gd name="T32" fmla="*/ 879 w 10735"/>
                <a:gd name="T33" fmla="*/ 3048 h 10919"/>
                <a:gd name="T34" fmla="*/ 286 w 10735"/>
                <a:gd name="T35" fmla="*/ 3298 h 10919"/>
                <a:gd name="T36" fmla="*/ 300 w 10735"/>
                <a:gd name="T37" fmla="*/ 2865 h 10919"/>
                <a:gd name="T38" fmla="*/ 51 w 10735"/>
                <a:gd name="T39" fmla="*/ 1590 h 10919"/>
                <a:gd name="T40" fmla="*/ 659 w 10735"/>
                <a:gd name="T41" fmla="*/ 1363 h 10919"/>
                <a:gd name="T42" fmla="*/ 1121 w 10735"/>
                <a:gd name="T43" fmla="*/ 1062 h 10919"/>
                <a:gd name="T44" fmla="*/ 1590 w 10735"/>
                <a:gd name="T45" fmla="*/ 879 h 10919"/>
                <a:gd name="T46" fmla="*/ 2220 w 10735"/>
                <a:gd name="T47" fmla="*/ 286 h 10919"/>
                <a:gd name="T48" fmla="*/ 2506 w 10735"/>
                <a:gd name="T49" fmla="*/ 29 h 10919"/>
                <a:gd name="T50" fmla="*/ 3098 w 10735"/>
                <a:gd name="T51" fmla="*/ 542 h 10919"/>
                <a:gd name="T52" fmla="*/ 3523 w 10735"/>
                <a:gd name="T53" fmla="*/ 1062 h 10919"/>
                <a:gd name="T54" fmla="*/ 3919 w 10735"/>
                <a:gd name="T55" fmla="*/ 1004 h 10919"/>
                <a:gd name="T56" fmla="*/ 4007 w 10735"/>
                <a:gd name="T57" fmla="*/ 506 h 10919"/>
                <a:gd name="T58" fmla="*/ 4622 w 10735"/>
                <a:gd name="T59" fmla="*/ 623 h 10919"/>
                <a:gd name="T60" fmla="*/ 4886 w 10735"/>
                <a:gd name="T61" fmla="*/ 872 h 10919"/>
                <a:gd name="T62" fmla="*/ 5128 w 10735"/>
                <a:gd name="T63" fmla="*/ 51 h 10919"/>
                <a:gd name="T64" fmla="*/ 5560 w 10735"/>
                <a:gd name="T65" fmla="*/ 410 h 10919"/>
                <a:gd name="T66" fmla="*/ 6286 w 10735"/>
                <a:gd name="T67" fmla="*/ 352 h 10919"/>
                <a:gd name="T68" fmla="*/ 6682 w 10735"/>
                <a:gd name="T69" fmla="*/ 901 h 10919"/>
                <a:gd name="T70" fmla="*/ 7158 w 10735"/>
                <a:gd name="T71" fmla="*/ 1546 h 10919"/>
                <a:gd name="T72" fmla="*/ 7539 w 10735"/>
                <a:gd name="T73" fmla="*/ 2293 h 10919"/>
                <a:gd name="T74" fmla="*/ 7700 w 10735"/>
                <a:gd name="T75" fmla="*/ 2909 h 10919"/>
                <a:gd name="T76" fmla="*/ 8477 w 10735"/>
                <a:gd name="T77" fmla="*/ 3803 h 10919"/>
                <a:gd name="T78" fmla="*/ 9708 w 10735"/>
                <a:gd name="T79" fmla="*/ 4778 h 10919"/>
                <a:gd name="T80" fmla="*/ 10331 w 10735"/>
                <a:gd name="T81" fmla="*/ 5239 h 10919"/>
                <a:gd name="T82" fmla="*/ 10682 w 10735"/>
                <a:gd name="T83" fmla="*/ 5884 h 10919"/>
                <a:gd name="T84" fmla="*/ 10360 w 10735"/>
                <a:gd name="T85" fmla="*/ 6419 h 10919"/>
                <a:gd name="T86" fmla="*/ 9869 w 10735"/>
                <a:gd name="T87" fmla="*/ 6390 h 10919"/>
                <a:gd name="T88" fmla="*/ 9100 w 10735"/>
                <a:gd name="T89" fmla="*/ 7379 h 10919"/>
                <a:gd name="T90" fmla="*/ 8418 w 10735"/>
                <a:gd name="T91" fmla="*/ 8031 h 10919"/>
                <a:gd name="T92" fmla="*/ 8836 w 10735"/>
                <a:gd name="T93" fmla="*/ 9174 h 10919"/>
                <a:gd name="T94" fmla="*/ 9165 w 10735"/>
                <a:gd name="T95" fmla="*/ 9812 h 10919"/>
                <a:gd name="T96" fmla="*/ 8557 w 10735"/>
                <a:gd name="T97" fmla="*/ 9636 h 10919"/>
                <a:gd name="T98" fmla="*/ 8081 w 10735"/>
                <a:gd name="T99" fmla="*/ 9526 h 10919"/>
                <a:gd name="T100" fmla="*/ 7334 w 10735"/>
                <a:gd name="T101" fmla="*/ 9350 h 10919"/>
                <a:gd name="T102" fmla="*/ 6938 w 10735"/>
                <a:gd name="T103" fmla="*/ 9665 h 10919"/>
                <a:gd name="T104" fmla="*/ 5883 w 10735"/>
                <a:gd name="T105" fmla="*/ 9973 h 10919"/>
                <a:gd name="T106" fmla="*/ 5516 w 10735"/>
                <a:gd name="T107" fmla="*/ 10302 h 10919"/>
                <a:gd name="T108" fmla="*/ 4989 w 10735"/>
                <a:gd name="T109" fmla="*/ 10369 h 10919"/>
                <a:gd name="T110" fmla="*/ 4256 w 10735"/>
                <a:gd name="T111" fmla="*/ 10017 h 10919"/>
                <a:gd name="T112" fmla="*/ 3355 w 10735"/>
                <a:gd name="T113" fmla="*/ 9951 h 10919"/>
                <a:gd name="T114" fmla="*/ 2784 w 10735"/>
                <a:gd name="T115" fmla="*/ 10918 h 10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735" h="10919">
                  <a:moveTo>
                    <a:pt x="2784" y="10918"/>
                  </a:moveTo>
                  <a:lnTo>
                    <a:pt x="2784" y="10918"/>
                  </a:lnTo>
                  <a:cubicBezTo>
                    <a:pt x="2755" y="10918"/>
                    <a:pt x="2733" y="10911"/>
                    <a:pt x="2726" y="10889"/>
                  </a:cubicBezTo>
                  <a:cubicBezTo>
                    <a:pt x="2718" y="10860"/>
                    <a:pt x="2733" y="10830"/>
                    <a:pt x="2762" y="10808"/>
                  </a:cubicBezTo>
                  <a:cubicBezTo>
                    <a:pt x="2792" y="10786"/>
                    <a:pt x="2799" y="10750"/>
                    <a:pt x="2806" y="10684"/>
                  </a:cubicBezTo>
                  <a:cubicBezTo>
                    <a:pt x="2814" y="10662"/>
                    <a:pt x="2814" y="10640"/>
                    <a:pt x="2821" y="10618"/>
                  </a:cubicBezTo>
                  <a:cubicBezTo>
                    <a:pt x="2828" y="10574"/>
                    <a:pt x="2814" y="10552"/>
                    <a:pt x="2806" y="10537"/>
                  </a:cubicBezTo>
                  <a:cubicBezTo>
                    <a:pt x="2799" y="10530"/>
                    <a:pt x="2784" y="10522"/>
                    <a:pt x="2777" y="10522"/>
                  </a:cubicBezTo>
                  <a:cubicBezTo>
                    <a:pt x="2762" y="10522"/>
                    <a:pt x="2755" y="10530"/>
                    <a:pt x="2748" y="10544"/>
                  </a:cubicBezTo>
                  <a:cubicBezTo>
                    <a:pt x="2733" y="10588"/>
                    <a:pt x="2682" y="10618"/>
                    <a:pt x="2616" y="10618"/>
                  </a:cubicBezTo>
                  <a:cubicBezTo>
                    <a:pt x="2587" y="10618"/>
                    <a:pt x="2557" y="10610"/>
                    <a:pt x="2535" y="10596"/>
                  </a:cubicBezTo>
                  <a:cubicBezTo>
                    <a:pt x="2506" y="10581"/>
                    <a:pt x="2491" y="10552"/>
                    <a:pt x="2484" y="10522"/>
                  </a:cubicBezTo>
                  <a:cubicBezTo>
                    <a:pt x="2477" y="10486"/>
                    <a:pt x="2499" y="10449"/>
                    <a:pt x="2528" y="10412"/>
                  </a:cubicBezTo>
                  <a:cubicBezTo>
                    <a:pt x="2557" y="10391"/>
                    <a:pt x="2542" y="10339"/>
                    <a:pt x="2535" y="10325"/>
                  </a:cubicBezTo>
                  <a:cubicBezTo>
                    <a:pt x="2513" y="10281"/>
                    <a:pt x="2484" y="10244"/>
                    <a:pt x="2477" y="10244"/>
                  </a:cubicBezTo>
                  <a:cubicBezTo>
                    <a:pt x="2469" y="10251"/>
                    <a:pt x="2462" y="10251"/>
                    <a:pt x="2454" y="10251"/>
                  </a:cubicBezTo>
                  <a:cubicBezTo>
                    <a:pt x="2411" y="10251"/>
                    <a:pt x="2345" y="10229"/>
                    <a:pt x="2301" y="10185"/>
                  </a:cubicBezTo>
                  <a:cubicBezTo>
                    <a:pt x="2271" y="10156"/>
                    <a:pt x="2257" y="10112"/>
                    <a:pt x="2242" y="10083"/>
                  </a:cubicBezTo>
                  <a:cubicBezTo>
                    <a:pt x="2235" y="10068"/>
                    <a:pt x="2228" y="10046"/>
                    <a:pt x="2220" y="10039"/>
                  </a:cubicBezTo>
                  <a:cubicBezTo>
                    <a:pt x="2220" y="10039"/>
                    <a:pt x="2220" y="10031"/>
                    <a:pt x="2183" y="10031"/>
                  </a:cubicBezTo>
                  <a:cubicBezTo>
                    <a:pt x="2147" y="10031"/>
                    <a:pt x="2096" y="10039"/>
                    <a:pt x="2052" y="10046"/>
                  </a:cubicBezTo>
                  <a:cubicBezTo>
                    <a:pt x="2037" y="10053"/>
                    <a:pt x="2022" y="10053"/>
                    <a:pt x="2015" y="10053"/>
                  </a:cubicBezTo>
                  <a:cubicBezTo>
                    <a:pt x="2000" y="10053"/>
                    <a:pt x="1993" y="10053"/>
                    <a:pt x="1986" y="10053"/>
                  </a:cubicBezTo>
                  <a:cubicBezTo>
                    <a:pt x="1964" y="10053"/>
                    <a:pt x="1942" y="10046"/>
                    <a:pt x="1927" y="10024"/>
                  </a:cubicBezTo>
                  <a:cubicBezTo>
                    <a:pt x="1905" y="10002"/>
                    <a:pt x="1905" y="9966"/>
                    <a:pt x="1912" y="9922"/>
                  </a:cubicBezTo>
                  <a:cubicBezTo>
                    <a:pt x="1920" y="9907"/>
                    <a:pt x="1920" y="9892"/>
                    <a:pt x="1912" y="9878"/>
                  </a:cubicBezTo>
                  <a:cubicBezTo>
                    <a:pt x="1898" y="9870"/>
                    <a:pt x="1876" y="9856"/>
                    <a:pt x="1854" y="9856"/>
                  </a:cubicBezTo>
                  <a:cubicBezTo>
                    <a:pt x="1839" y="9856"/>
                    <a:pt x="1824" y="9863"/>
                    <a:pt x="1817" y="9870"/>
                  </a:cubicBezTo>
                  <a:cubicBezTo>
                    <a:pt x="1780" y="9892"/>
                    <a:pt x="1759" y="9980"/>
                    <a:pt x="1751" y="10017"/>
                  </a:cubicBezTo>
                  <a:lnTo>
                    <a:pt x="1759" y="10039"/>
                  </a:lnTo>
                  <a:cubicBezTo>
                    <a:pt x="1737" y="10039"/>
                    <a:pt x="1737" y="10039"/>
                    <a:pt x="1737" y="10039"/>
                  </a:cubicBezTo>
                  <a:cubicBezTo>
                    <a:pt x="1685" y="10031"/>
                    <a:pt x="1582" y="10017"/>
                    <a:pt x="1539" y="9988"/>
                  </a:cubicBezTo>
                  <a:cubicBezTo>
                    <a:pt x="1524" y="9973"/>
                    <a:pt x="1509" y="9966"/>
                    <a:pt x="1495" y="9958"/>
                  </a:cubicBezTo>
                  <a:cubicBezTo>
                    <a:pt x="1458" y="9943"/>
                    <a:pt x="1436" y="9929"/>
                    <a:pt x="1436" y="9900"/>
                  </a:cubicBezTo>
                  <a:cubicBezTo>
                    <a:pt x="1429" y="9885"/>
                    <a:pt x="1443" y="9870"/>
                    <a:pt x="1451" y="9856"/>
                  </a:cubicBezTo>
                  <a:cubicBezTo>
                    <a:pt x="1495" y="9819"/>
                    <a:pt x="1582" y="9804"/>
                    <a:pt x="1656" y="9790"/>
                  </a:cubicBezTo>
                  <a:cubicBezTo>
                    <a:pt x="1685" y="9790"/>
                    <a:pt x="1685" y="9790"/>
                    <a:pt x="1685" y="9790"/>
                  </a:cubicBezTo>
                  <a:cubicBezTo>
                    <a:pt x="1751" y="9775"/>
                    <a:pt x="1832" y="9731"/>
                    <a:pt x="1876" y="9680"/>
                  </a:cubicBezTo>
                  <a:cubicBezTo>
                    <a:pt x="1883" y="9672"/>
                    <a:pt x="1883" y="9672"/>
                    <a:pt x="1883" y="9672"/>
                  </a:cubicBezTo>
                  <a:cubicBezTo>
                    <a:pt x="1912" y="9629"/>
                    <a:pt x="1949" y="9584"/>
                    <a:pt x="2008" y="9584"/>
                  </a:cubicBezTo>
                  <a:cubicBezTo>
                    <a:pt x="2030" y="9584"/>
                    <a:pt x="2059" y="9592"/>
                    <a:pt x="2081" y="9607"/>
                  </a:cubicBezTo>
                  <a:cubicBezTo>
                    <a:pt x="2110" y="9621"/>
                    <a:pt x="2140" y="9629"/>
                    <a:pt x="2169" y="9629"/>
                  </a:cubicBezTo>
                  <a:cubicBezTo>
                    <a:pt x="2228" y="9629"/>
                    <a:pt x="2279" y="9592"/>
                    <a:pt x="2315" y="9562"/>
                  </a:cubicBezTo>
                  <a:cubicBezTo>
                    <a:pt x="2337" y="9541"/>
                    <a:pt x="2367" y="9533"/>
                    <a:pt x="2396" y="9533"/>
                  </a:cubicBezTo>
                  <a:cubicBezTo>
                    <a:pt x="2447" y="9533"/>
                    <a:pt x="2491" y="9570"/>
                    <a:pt x="2513" y="9599"/>
                  </a:cubicBezTo>
                  <a:lnTo>
                    <a:pt x="2513" y="9599"/>
                  </a:lnTo>
                  <a:cubicBezTo>
                    <a:pt x="2521" y="9599"/>
                    <a:pt x="2535" y="9592"/>
                    <a:pt x="2550" y="9562"/>
                  </a:cubicBezTo>
                  <a:cubicBezTo>
                    <a:pt x="2579" y="9526"/>
                    <a:pt x="2601" y="9453"/>
                    <a:pt x="2572" y="9387"/>
                  </a:cubicBezTo>
                  <a:cubicBezTo>
                    <a:pt x="2557" y="9343"/>
                    <a:pt x="2535" y="9306"/>
                    <a:pt x="2513" y="9277"/>
                  </a:cubicBezTo>
                  <a:cubicBezTo>
                    <a:pt x="2484" y="9218"/>
                    <a:pt x="2454" y="9167"/>
                    <a:pt x="2513" y="9130"/>
                  </a:cubicBezTo>
                  <a:cubicBezTo>
                    <a:pt x="2528" y="9123"/>
                    <a:pt x="2550" y="9108"/>
                    <a:pt x="2564" y="9101"/>
                  </a:cubicBezTo>
                  <a:cubicBezTo>
                    <a:pt x="2579" y="9101"/>
                    <a:pt x="2594" y="9086"/>
                    <a:pt x="2601" y="9086"/>
                  </a:cubicBezTo>
                  <a:cubicBezTo>
                    <a:pt x="2601" y="9079"/>
                    <a:pt x="2594" y="9072"/>
                    <a:pt x="2557" y="9028"/>
                  </a:cubicBezTo>
                  <a:cubicBezTo>
                    <a:pt x="2462" y="8954"/>
                    <a:pt x="2469" y="8918"/>
                    <a:pt x="2499" y="8837"/>
                  </a:cubicBezTo>
                  <a:cubicBezTo>
                    <a:pt x="2506" y="8822"/>
                    <a:pt x="2513" y="8808"/>
                    <a:pt x="2513" y="8786"/>
                  </a:cubicBezTo>
                  <a:cubicBezTo>
                    <a:pt x="2528" y="8742"/>
                    <a:pt x="2506" y="8705"/>
                    <a:pt x="2484" y="8669"/>
                  </a:cubicBezTo>
                  <a:cubicBezTo>
                    <a:pt x="2469" y="8639"/>
                    <a:pt x="2440" y="8603"/>
                    <a:pt x="2484" y="8566"/>
                  </a:cubicBezTo>
                  <a:cubicBezTo>
                    <a:pt x="2550" y="8515"/>
                    <a:pt x="2616" y="8346"/>
                    <a:pt x="2616" y="8251"/>
                  </a:cubicBezTo>
                  <a:cubicBezTo>
                    <a:pt x="2616" y="8207"/>
                    <a:pt x="2579" y="8134"/>
                    <a:pt x="2542" y="8053"/>
                  </a:cubicBezTo>
                  <a:cubicBezTo>
                    <a:pt x="2491" y="7958"/>
                    <a:pt x="2440" y="7848"/>
                    <a:pt x="2433" y="7760"/>
                  </a:cubicBezTo>
                  <a:cubicBezTo>
                    <a:pt x="2425" y="7635"/>
                    <a:pt x="2433" y="7577"/>
                    <a:pt x="2433" y="7562"/>
                  </a:cubicBezTo>
                  <a:cubicBezTo>
                    <a:pt x="2411" y="7525"/>
                    <a:pt x="2301" y="7350"/>
                    <a:pt x="2242" y="7313"/>
                  </a:cubicBezTo>
                  <a:cubicBezTo>
                    <a:pt x="2220" y="7298"/>
                    <a:pt x="2205" y="7284"/>
                    <a:pt x="2205" y="7269"/>
                  </a:cubicBezTo>
                  <a:cubicBezTo>
                    <a:pt x="2205" y="7254"/>
                    <a:pt x="2213" y="7247"/>
                    <a:pt x="2228" y="7232"/>
                  </a:cubicBezTo>
                  <a:cubicBezTo>
                    <a:pt x="2249" y="7210"/>
                    <a:pt x="2279" y="7181"/>
                    <a:pt x="2301" y="7130"/>
                  </a:cubicBezTo>
                  <a:cubicBezTo>
                    <a:pt x="2352" y="7020"/>
                    <a:pt x="2447" y="6895"/>
                    <a:pt x="2506" y="6895"/>
                  </a:cubicBezTo>
                  <a:cubicBezTo>
                    <a:pt x="2513" y="6895"/>
                    <a:pt x="2521" y="6895"/>
                    <a:pt x="2528" y="6895"/>
                  </a:cubicBezTo>
                  <a:cubicBezTo>
                    <a:pt x="2542" y="6903"/>
                    <a:pt x="2550" y="6917"/>
                    <a:pt x="2564" y="6925"/>
                  </a:cubicBezTo>
                  <a:cubicBezTo>
                    <a:pt x="2579" y="6939"/>
                    <a:pt x="2601" y="6954"/>
                    <a:pt x="2616" y="6954"/>
                  </a:cubicBezTo>
                  <a:cubicBezTo>
                    <a:pt x="2630" y="6954"/>
                    <a:pt x="2645" y="6947"/>
                    <a:pt x="2660" y="6932"/>
                  </a:cubicBezTo>
                  <a:cubicBezTo>
                    <a:pt x="2711" y="6888"/>
                    <a:pt x="2770" y="6859"/>
                    <a:pt x="2828" y="6844"/>
                  </a:cubicBezTo>
                  <a:cubicBezTo>
                    <a:pt x="2828" y="6837"/>
                    <a:pt x="2828" y="6837"/>
                    <a:pt x="2828" y="6837"/>
                  </a:cubicBezTo>
                  <a:cubicBezTo>
                    <a:pt x="2814" y="6822"/>
                    <a:pt x="2792" y="6800"/>
                    <a:pt x="2799" y="6771"/>
                  </a:cubicBezTo>
                  <a:cubicBezTo>
                    <a:pt x="2806" y="6749"/>
                    <a:pt x="2828" y="6727"/>
                    <a:pt x="2850" y="6727"/>
                  </a:cubicBezTo>
                  <a:cubicBezTo>
                    <a:pt x="2880" y="6727"/>
                    <a:pt x="2902" y="6741"/>
                    <a:pt x="2923" y="6763"/>
                  </a:cubicBezTo>
                  <a:cubicBezTo>
                    <a:pt x="2931" y="6763"/>
                    <a:pt x="2945" y="6741"/>
                    <a:pt x="2953" y="6705"/>
                  </a:cubicBezTo>
                  <a:cubicBezTo>
                    <a:pt x="2968" y="6653"/>
                    <a:pt x="2968" y="6588"/>
                    <a:pt x="2938" y="6551"/>
                  </a:cubicBezTo>
                  <a:cubicBezTo>
                    <a:pt x="2902" y="6507"/>
                    <a:pt x="2894" y="6478"/>
                    <a:pt x="2902" y="6456"/>
                  </a:cubicBezTo>
                  <a:cubicBezTo>
                    <a:pt x="2902" y="6448"/>
                    <a:pt x="2909" y="6434"/>
                    <a:pt x="2931" y="6434"/>
                  </a:cubicBezTo>
                  <a:cubicBezTo>
                    <a:pt x="2872" y="6397"/>
                    <a:pt x="2792" y="6331"/>
                    <a:pt x="2814" y="6258"/>
                  </a:cubicBezTo>
                  <a:cubicBezTo>
                    <a:pt x="2828" y="6199"/>
                    <a:pt x="2836" y="6162"/>
                    <a:pt x="2894" y="6162"/>
                  </a:cubicBezTo>
                  <a:cubicBezTo>
                    <a:pt x="2909" y="6162"/>
                    <a:pt x="2931" y="6162"/>
                    <a:pt x="2968" y="6170"/>
                  </a:cubicBezTo>
                  <a:cubicBezTo>
                    <a:pt x="3019" y="6184"/>
                    <a:pt x="3055" y="6221"/>
                    <a:pt x="3084" y="6243"/>
                  </a:cubicBezTo>
                  <a:cubicBezTo>
                    <a:pt x="3098" y="6258"/>
                    <a:pt x="3106" y="6265"/>
                    <a:pt x="3113" y="6265"/>
                  </a:cubicBezTo>
                  <a:cubicBezTo>
                    <a:pt x="3142" y="6243"/>
                    <a:pt x="3186" y="6236"/>
                    <a:pt x="3216" y="6236"/>
                  </a:cubicBezTo>
                  <a:cubicBezTo>
                    <a:pt x="3223" y="6236"/>
                    <a:pt x="3238" y="6236"/>
                    <a:pt x="3245" y="6236"/>
                  </a:cubicBezTo>
                  <a:cubicBezTo>
                    <a:pt x="3252" y="6236"/>
                    <a:pt x="3260" y="6236"/>
                    <a:pt x="3267" y="6236"/>
                  </a:cubicBezTo>
                  <a:cubicBezTo>
                    <a:pt x="3274" y="6236"/>
                    <a:pt x="3303" y="6229"/>
                    <a:pt x="3311" y="6207"/>
                  </a:cubicBezTo>
                  <a:cubicBezTo>
                    <a:pt x="3326" y="6184"/>
                    <a:pt x="3333" y="6162"/>
                    <a:pt x="3311" y="6126"/>
                  </a:cubicBezTo>
                  <a:cubicBezTo>
                    <a:pt x="3289" y="6089"/>
                    <a:pt x="3274" y="6089"/>
                    <a:pt x="3252" y="6082"/>
                  </a:cubicBezTo>
                  <a:cubicBezTo>
                    <a:pt x="3230" y="6082"/>
                    <a:pt x="3201" y="6074"/>
                    <a:pt x="3186" y="6031"/>
                  </a:cubicBezTo>
                  <a:cubicBezTo>
                    <a:pt x="3150" y="5957"/>
                    <a:pt x="3150" y="5869"/>
                    <a:pt x="3194" y="5803"/>
                  </a:cubicBezTo>
                  <a:cubicBezTo>
                    <a:pt x="3230" y="5760"/>
                    <a:pt x="3230" y="5708"/>
                    <a:pt x="3194" y="5664"/>
                  </a:cubicBezTo>
                  <a:cubicBezTo>
                    <a:pt x="3194" y="5657"/>
                    <a:pt x="3186" y="5642"/>
                    <a:pt x="3194" y="5635"/>
                  </a:cubicBezTo>
                  <a:cubicBezTo>
                    <a:pt x="3194" y="5620"/>
                    <a:pt x="3208" y="5620"/>
                    <a:pt x="3216" y="5613"/>
                  </a:cubicBezTo>
                  <a:cubicBezTo>
                    <a:pt x="3230" y="5613"/>
                    <a:pt x="3238" y="5606"/>
                    <a:pt x="3238" y="5591"/>
                  </a:cubicBezTo>
                  <a:cubicBezTo>
                    <a:pt x="3252" y="5547"/>
                    <a:pt x="3238" y="5342"/>
                    <a:pt x="3120" y="5224"/>
                  </a:cubicBezTo>
                  <a:cubicBezTo>
                    <a:pt x="2997" y="5100"/>
                    <a:pt x="2931" y="5063"/>
                    <a:pt x="2858" y="5041"/>
                  </a:cubicBezTo>
                  <a:cubicBezTo>
                    <a:pt x="2784" y="5027"/>
                    <a:pt x="2792" y="4983"/>
                    <a:pt x="2792" y="4953"/>
                  </a:cubicBezTo>
                  <a:cubicBezTo>
                    <a:pt x="2792" y="4939"/>
                    <a:pt x="2792" y="4931"/>
                    <a:pt x="2784" y="4917"/>
                  </a:cubicBezTo>
                  <a:cubicBezTo>
                    <a:pt x="2784" y="4902"/>
                    <a:pt x="2770" y="4895"/>
                    <a:pt x="2748" y="4888"/>
                  </a:cubicBezTo>
                  <a:cubicBezTo>
                    <a:pt x="2733" y="4880"/>
                    <a:pt x="2711" y="4873"/>
                    <a:pt x="2696" y="4858"/>
                  </a:cubicBezTo>
                  <a:cubicBezTo>
                    <a:pt x="2667" y="4807"/>
                    <a:pt x="2726" y="4756"/>
                    <a:pt x="2762" y="4734"/>
                  </a:cubicBezTo>
                  <a:cubicBezTo>
                    <a:pt x="2770" y="4726"/>
                    <a:pt x="2784" y="4712"/>
                    <a:pt x="2784" y="4697"/>
                  </a:cubicBezTo>
                  <a:cubicBezTo>
                    <a:pt x="2784" y="4675"/>
                    <a:pt x="2762" y="4660"/>
                    <a:pt x="2726" y="4646"/>
                  </a:cubicBezTo>
                  <a:cubicBezTo>
                    <a:pt x="2645" y="4609"/>
                    <a:pt x="2506" y="4492"/>
                    <a:pt x="2506" y="4382"/>
                  </a:cubicBezTo>
                  <a:cubicBezTo>
                    <a:pt x="2506" y="4338"/>
                    <a:pt x="2513" y="4301"/>
                    <a:pt x="2528" y="4265"/>
                  </a:cubicBezTo>
                  <a:cubicBezTo>
                    <a:pt x="2542" y="4213"/>
                    <a:pt x="2550" y="4184"/>
                    <a:pt x="2528" y="4169"/>
                  </a:cubicBezTo>
                  <a:cubicBezTo>
                    <a:pt x="2484" y="4118"/>
                    <a:pt x="2433" y="3986"/>
                    <a:pt x="2469" y="3913"/>
                  </a:cubicBezTo>
                  <a:cubicBezTo>
                    <a:pt x="2499" y="3854"/>
                    <a:pt x="2542" y="3847"/>
                    <a:pt x="2572" y="3847"/>
                  </a:cubicBezTo>
                  <a:cubicBezTo>
                    <a:pt x="2564" y="3803"/>
                    <a:pt x="2550" y="3737"/>
                    <a:pt x="2521" y="3730"/>
                  </a:cubicBezTo>
                  <a:cubicBezTo>
                    <a:pt x="2513" y="3722"/>
                    <a:pt x="2513" y="3722"/>
                    <a:pt x="2513" y="3722"/>
                  </a:cubicBezTo>
                  <a:cubicBezTo>
                    <a:pt x="2477" y="3700"/>
                    <a:pt x="2433" y="3686"/>
                    <a:pt x="2447" y="3598"/>
                  </a:cubicBezTo>
                  <a:cubicBezTo>
                    <a:pt x="2454" y="3554"/>
                    <a:pt x="2447" y="3539"/>
                    <a:pt x="2433" y="3510"/>
                  </a:cubicBezTo>
                  <a:cubicBezTo>
                    <a:pt x="2425" y="3488"/>
                    <a:pt x="2418" y="3459"/>
                    <a:pt x="2411" y="3422"/>
                  </a:cubicBezTo>
                  <a:cubicBezTo>
                    <a:pt x="2411" y="3407"/>
                    <a:pt x="2403" y="3378"/>
                    <a:pt x="2389" y="3378"/>
                  </a:cubicBezTo>
                  <a:cubicBezTo>
                    <a:pt x="2374" y="3378"/>
                    <a:pt x="2345" y="3400"/>
                    <a:pt x="2330" y="3437"/>
                  </a:cubicBezTo>
                  <a:cubicBezTo>
                    <a:pt x="2323" y="3459"/>
                    <a:pt x="2315" y="3466"/>
                    <a:pt x="2315" y="3481"/>
                  </a:cubicBezTo>
                  <a:cubicBezTo>
                    <a:pt x="2301" y="3524"/>
                    <a:pt x="2293" y="3539"/>
                    <a:pt x="2205" y="3561"/>
                  </a:cubicBezTo>
                  <a:cubicBezTo>
                    <a:pt x="2191" y="3561"/>
                    <a:pt x="2176" y="3561"/>
                    <a:pt x="2161" y="3561"/>
                  </a:cubicBezTo>
                  <a:cubicBezTo>
                    <a:pt x="2088" y="3561"/>
                    <a:pt x="2052" y="3510"/>
                    <a:pt x="2052" y="3407"/>
                  </a:cubicBezTo>
                  <a:cubicBezTo>
                    <a:pt x="2052" y="3341"/>
                    <a:pt x="2015" y="3239"/>
                    <a:pt x="2000" y="3231"/>
                  </a:cubicBezTo>
                  <a:lnTo>
                    <a:pt x="2000" y="3231"/>
                  </a:lnTo>
                  <a:cubicBezTo>
                    <a:pt x="2000" y="3239"/>
                    <a:pt x="1927" y="3349"/>
                    <a:pt x="1883" y="3349"/>
                  </a:cubicBezTo>
                  <a:cubicBezTo>
                    <a:pt x="1876" y="3349"/>
                    <a:pt x="1868" y="3341"/>
                    <a:pt x="1868" y="3334"/>
                  </a:cubicBezTo>
                  <a:cubicBezTo>
                    <a:pt x="1861" y="3327"/>
                    <a:pt x="1854" y="3305"/>
                    <a:pt x="1883" y="3224"/>
                  </a:cubicBezTo>
                  <a:cubicBezTo>
                    <a:pt x="1898" y="3165"/>
                    <a:pt x="1912" y="3129"/>
                    <a:pt x="1927" y="3100"/>
                  </a:cubicBezTo>
                  <a:cubicBezTo>
                    <a:pt x="1934" y="3078"/>
                    <a:pt x="1942" y="3063"/>
                    <a:pt x="1942" y="3056"/>
                  </a:cubicBezTo>
                  <a:cubicBezTo>
                    <a:pt x="1942" y="3056"/>
                    <a:pt x="1942" y="3056"/>
                    <a:pt x="1934" y="3056"/>
                  </a:cubicBezTo>
                  <a:cubicBezTo>
                    <a:pt x="1934" y="3056"/>
                    <a:pt x="1934" y="3056"/>
                    <a:pt x="1927" y="3056"/>
                  </a:cubicBezTo>
                  <a:cubicBezTo>
                    <a:pt x="1927" y="3056"/>
                    <a:pt x="1920" y="3048"/>
                    <a:pt x="1912" y="3048"/>
                  </a:cubicBezTo>
                  <a:cubicBezTo>
                    <a:pt x="1854" y="3026"/>
                    <a:pt x="1832" y="2990"/>
                    <a:pt x="1846" y="2931"/>
                  </a:cubicBezTo>
                  <a:cubicBezTo>
                    <a:pt x="1854" y="2902"/>
                    <a:pt x="1839" y="2836"/>
                    <a:pt x="1817" y="2806"/>
                  </a:cubicBezTo>
                  <a:cubicBezTo>
                    <a:pt x="1802" y="2792"/>
                    <a:pt x="1795" y="2784"/>
                    <a:pt x="1788" y="2784"/>
                  </a:cubicBezTo>
                  <a:cubicBezTo>
                    <a:pt x="1780" y="2784"/>
                    <a:pt x="1780" y="2784"/>
                    <a:pt x="1773" y="2792"/>
                  </a:cubicBezTo>
                  <a:cubicBezTo>
                    <a:pt x="1751" y="2792"/>
                    <a:pt x="1737" y="2814"/>
                    <a:pt x="1722" y="2836"/>
                  </a:cubicBezTo>
                  <a:cubicBezTo>
                    <a:pt x="1700" y="2865"/>
                    <a:pt x="1678" y="2894"/>
                    <a:pt x="1649" y="2894"/>
                  </a:cubicBezTo>
                  <a:cubicBezTo>
                    <a:pt x="1627" y="2894"/>
                    <a:pt x="1612" y="2887"/>
                    <a:pt x="1590" y="2865"/>
                  </a:cubicBezTo>
                  <a:cubicBezTo>
                    <a:pt x="1568" y="2843"/>
                    <a:pt x="1546" y="2821"/>
                    <a:pt x="1539" y="2821"/>
                  </a:cubicBezTo>
                  <a:cubicBezTo>
                    <a:pt x="1539" y="2821"/>
                    <a:pt x="1531" y="2829"/>
                    <a:pt x="1531" y="2843"/>
                  </a:cubicBezTo>
                  <a:cubicBezTo>
                    <a:pt x="1524" y="2850"/>
                    <a:pt x="1509" y="2865"/>
                    <a:pt x="1502" y="2887"/>
                  </a:cubicBezTo>
                  <a:cubicBezTo>
                    <a:pt x="1480" y="2909"/>
                    <a:pt x="1465" y="2924"/>
                    <a:pt x="1451" y="2924"/>
                  </a:cubicBezTo>
                  <a:cubicBezTo>
                    <a:pt x="1443" y="2924"/>
                    <a:pt x="1436" y="2916"/>
                    <a:pt x="1436" y="2909"/>
                  </a:cubicBezTo>
                  <a:cubicBezTo>
                    <a:pt x="1429" y="2909"/>
                    <a:pt x="1414" y="2887"/>
                    <a:pt x="1429" y="2770"/>
                  </a:cubicBezTo>
                  <a:cubicBezTo>
                    <a:pt x="1451" y="2601"/>
                    <a:pt x="1436" y="2572"/>
                    <a:pt x="1429" y="2572"/>
                  </a:cubicBezTo>
                  <a:cubicBezTo>
                    <a:pt x="1421" y="2572"/>
                    <a:pt x="1414" y="2572"/>
                    <a:pt x="1407" y="2572"/>
                  </a:cubicBezTo>
                  <a:cubicBezTo>
                    <a:pt x="1399" y="2572"/>
                    <a:pt x="1385" y="2579"/>
                    <a:pt x="1355" y="2594"/>
                  </a:cubicBezTo>
                  <a:cubicBezTo>
                    <a:pt x="1333" y="2609"/>
                    <a:pt x="1333" y="2609"/>
                    <a:pt x="1333" y="2609"/>
                  </a:cubicBezTo>
                  <a:cubicBezTo>
                    <a:pt x="1319" y="2616"/>
                    <a:pt x="1304" y="2623"/>
                    <a:pt x="1290" y="2638"/>
                  </a:cubicBezTo>
                  <a:cubicBezTo>
                    <a:pt x="1268" y="2653"/>
                    <a:pt x="1246" y="2667"/>
                    <a:pt x="1223" y="2667"/>
                  </a:cubicBezTo>
                  <a:cubicBezTo>
                    <a:pt x="1216" y="2667"/>
                    <a:pt x="1202" y="2667"/>
                    <a:pt x="1194" y="2660"/>
                  </a:cubicBezTo>
                  <a:cubicBezTo>
                    <a:pt x="1180" y="2645"/>
                    <a:pt x="1165" y="2631"/>
                    <a:pt x="1158" y="2616"/>
                  </a:cubicBezTo>
                  <a:cubicBezTo>
                    <a:pt x="1150" y="2601"/>
                    <a:pt x="1143" y="2587"/>
                    <a:pt x="1128" y="2587"/>
                  </a:cubicBezTo>
                  <a:cubicBezTo>
                    <a:pt x="1128" y="2587"/>
                    <a:pt x="1128" y="2579"/>
                    <a:pt x="1121" y="2579"/>
                  </a:cubicBezTo>
                  <a:cubicBezTo>
                    <a:pt x="1121" y="2579"/>
                    <a:pt x="1114" y="2587"/>
                    <a:pt x="1106" y="2594"/>
                  </a:cubicBezTo>
                  <a:cubicBezTo>
                    <a:pt x="1099" y="2601"/>
                    <a:pt x="1084" y="2616"/>
                    <a:pt x="1062" y="2631"/>
                  </a:cubicBezTo>
                  <a:cubicBezTo>
                    <a:pt x="1055" y="2631"/>
                    <a:pt x="1048" y="2638"/>
                    <a:pt x="1040" y="2638"/>
                  </a:cubicBezTo>
                  <a:cubicBezTo>
                    <a:pt x="1018" y="2638"/>
                    <a:pt x="1011" y="2623"/>
                    <a:pt x="997" y="2616"/>
                  </a:cubicBezTo>
                  <a:cubicBezTo>
                    <a:pt x="989" y="2601"/>
                    <a:pt x="982" y="2594"/>
                    <a:pt x="967" y="2594"/>
                  </a:cubicBezTo>
                  <a:lnTo>
                    <a:pt x="960" y="2594"/>
                  </a:lnTo>
                  <a:cubicBezTo>
                    <a:pt x="901" y="2609"/>
                    <a:pt x="850" y="2616"/>
                    <a:pt x="806" y="2653"/>
                  </a:cubicBezTo>
                  <a:cubicBezTo>
                    <a:pt x="769" y="2674"/>
                    <a:pt x="747" y="2726"/>
                    <a:pt x="747" y="2741"/>
                  </a:cubicBezTo>
                  <a:cubicBezTo>
                    <a:pt x="747" y="2748"/>
                    <a:pt x="762" y="2755"/>
                    <a:pt x="791" y="2755"/>
                  </a:cubicBezTo>
                  <a:cubicBezTo>
                    <a:pt x="799" y="2762"/>
                    <a:pt x="806" y="2762"/>
                    <a:pt x="813" y="2762"/>
                  </a:cubicBezTo>
                  <a:cubicBezTo>
                    <a:pt x="821" y="2762"/>
                    <a:pt x="835" y="2762"/>
                    <a:pt x="842" y="2762"/>
                  </a:cubicBezTo>
                  <a:cubicBezTo>
                    <a:pt x="850" y="2755"/>
                    <a:pt x="864" y="2755"/>
                    <a:pt x="872" y="2755"/>
                  </a:cubicBezTo>
                  <a:cubicBezTo>
                    <a:pt x="894" y="2755"/>
                    <a:pt x="916" y="2762"/>
                    <a:pt x="945" y="2784"/>
                  </a:cubicBezTo>
                  <a:cubicBezTo>
                    <a:pt x="989" y="2829"/>
                    <a:pt x="997" y="2894"/>
                    <a:pt x="967" y="2953"/>
                  </a:cubicBezTo>
                  <a:cubicBezTo>
                    <a:pt x="960" y="2960"/>
                    <a:pt x="960" y="2975"/>
                    <a:pt x="967" y="2982"/>
                  </a:cubicBezTo>
                  <a:cubicBezTo>
                    <a:pt x="967" y="3019"/>
                    <a:pt x="952" y="3041"/>
                    <a:pt x="879" y="3048"/>
                  </a:cubicBezTo>
                  <a:cubicBezTo>
                    <a:pt x="857" y="3048"/>
                    <a:pt x="842" y="3056"/>
                    <a:pt x="828" y="3056"/>
                  </a:cubicBezTo>
                  <a:cubicBezTo>
                    <a:pt x="725" y="3063"/>
                    <a:pt x="667" y="3070"/>
                    <a:pt x="667" y="3151"/>
                  </a:cubicBezTo>
                  <a:cubicBezTo>
                    <a:pt x="667" y="3246"/>
                    <a:pt x="615" y="3261"/>
                    <a:pt x="564" y="3283"/>
                  </a:cubicBezTo>
                  <a:cubicBezTo>
                    <a:pt x="549" y="3283"/>
                    <a:pt x="535" y="3290"/>
                    <a:pt x="520" y="3298"/>
                  </a:cubicBezTo>
                  <a:cubicBezTo>
                    <a:pt x="506" y="3305"/>
                    <a:pt x="483" y="3312"/>
                    <a:pt x="469" y="3312"/>
                  </a:cubicBezTo>
                  <a:cubicBezTo>
                    <a:pt x="447" y="3312"/>
                    <a:pt x="425" y="3305"/>
                    <a:pt x="403" y="3305"/>
                  </a:cubicBezTo>
                  <a:cubicBezTo>
                    <a:pt x="381" y="3298"/>
                    <a:pt x="366" y="3298"/>
                    <a:pt x="352" y="3298"/>
                  </a:cubicBezTo>
                  <a:cubicBezTo>
                    <a:pt x="330" y="3298"/>
                    <a:pt x="322" y="3298"/>
                    <a:pt x="308" y="3305"/>
                  </a:cubicBezTo>
                  <a:cubicBezTo>
                    <a:pt x="286" y="3319"/>
                    <a:pt x="286" y="3319"/>
                    <a:pt x="286" y="3319"/>
                  </a:cubicBezTo>
                  <a:cubicBezTo>
                    <a:pt x="286" y="3298"/>
                    <a:pt x="286" y="3298"/>
                    <a:pt x="286" y="3298"/>
                  </a:cubicBezTo>
                  <a:cubicBezTo>
                    <a:pt x="286" y="3268"/>
                    <a:pt x="278" y="3253"/>
                    <a:pt x="271" y="3246"/>
                  </a:cubicBezTo>
                  <a:cubicBezTo>
                    <a:pt x="271" y="3246"/>
                    <a:pt x="271" y="3239"/>
                    <a:pt x="256" y="3239"/>
                  </a:cubicBezTo>
                  <a:lnTo>
                    <a:pt x="242" y="3239"/>
                  </a:lnTo>
                  <a:cubicBezTo>
                    <a:pt x="234" y="3239"/>
                    <a:pt x="220" y="3239"/>
                    <a:pt x="212" y="3231"/>
                  </a:cubicBezTo>
                  <a:cubicBezTo>
                    <a:pt x="205" y="3224"/>
                    <a:pt x="198" y="3202"/>
                    <a:pt x="205" y="3180"/>
                  </a:cubicBezTo>
                  <a:cubicBezTo>
                    <a:pt x="212" y="3129"/>
                    <a:pt x="227" y="3122"/>
                    <a:pt x="242" y="3114"/>
                  </a:cubicBezTo>
                  <a:cubicBezTo>
                    <a:pt x="256" y="3114"/>
                    <a:pt x="264" y="3114"/>
                    <a:pt x="271" y="3085"/>
                  </a:cubicBezTo>
                  <a:cubicBezTo>
                    <a:pt x="286" y="3048"/>
                    <a:pt x="278" y="3026"/>
                    <a:pt x="278" y="2997"/>
                  </a:cubicBezTo>
                  <a:cubicBezTo>
                    <a:pt x="271" y="2975"/>
                    <a:pt x="271" y="2960"/>
                    <a:pt x="271" y="2931"/>
                  </a:cubicBezTo>
                  <a:cubicBezTo>
                    <a:pt x="271" y="2894"/>
                    <a:pt x="278" y="2880"/>
                    <a:pt x="300" y="2865"/>
                  </a:cubicBezTo>
                  <a:cubicBezTo>
                    <a:pt x="308" y="2858"/>
                    <a:pt x="315" y="2850"/>
                    <a:pt x="330" y="2814"/>
                  </a:cubicBezTo>
                  <a:cubicBezTo>
                    <a:pt x="344" y="2762"/>
                    <a:pt x="337" y="2741"/>
                    <a:pt x="330" y="2697"/>
                  </a:cubicBezTo>
                  <a:cubicBezTo>
                    <a:pt x="322" y="2682"/>
                    <a:pt x="322" y="2667"/>
                    <a:pt x="315" y="2638"/>
                  </a:cubicBezTo>
                  <a:cubicBezTo>
                    <a:pt x="308" y="2572"/>
                    <a:pt x="278" y="2535"/>
                    <a:pt x="249" y="2484"/>
                  </a:cubicBezTo>
                  <a:cubicBezTo>
                    <a:pt x="227" y="2440"/>
                    <a:pt x="227" y="2440"/>
                    <a:pt x="227" y="2440"/>
                  </a:cubicBezTo>
                  <a:cubicBezTo>
                    <a:pt x="190" y="2381"/>
                    <a:pt x="132" y="2293"/>
                    <a:pt x="110" y="2198"/>
                  </a:cubicBezTo>
                  <a:cubicBezTo>
                    <a:pt x="88" y="2096"/>
                    <a:pt x="88" y="1964"/>
                    <a:pt x="110" y="1920"/>
                  </a:cubicBezTo>
                  <a:cubicBezTo>
                    <a:pt x="124" y="1891"/>
                    <a:pt x="168" y="1795"/>
                    <a:pt x="117" y="1766"/>
                  </a:cubicBezTo>
                  <a:cubicBezTo>
                    <a:pt x="73" y="1737"/>
                    <a:pt x="0" y="1700"/>
                    <a:pt x="44" y="1597"/>
                  </a:cubicBezTo>
                  <a:cubicBezTo>
                    <a:pt x="51" y="1590"/>
                    <a:pt x="51" y="1590"/>
                    <a:pt x="51" y="1590"/>
                  </a:cubicBezTo>
                  <a:cubicBezTo>
                    <a:pt x="80" y="1517"/>
                    <a:pt x="95" y="1480"/>
                    <a:pt x="190" y="1443"/>
                  </a:cubicBezTo>
                  <a:cubicBezTo>
                    <a:pt x="212" y="1436"/>
                    <a:pt x="234" y="1436"/>
                    <a:pt x="249" y="1436"/>
                  </a:cubicBezTo>
                  <a:cubicBezTo>
                    <a:pt x="278" y="1436"/>
                    <a:pt x="308" y="1443"/>
                    <a:pt x="322" y="1451"/>
                  </a:cubicBezTo>
                  <a:cubicBezTo>
                    <a:pt x="337" y="1451"/>
                    <a:pt x="352" y="1458"/>
                    <a:pt x="366" y="1458"/>
                  </a:cubicBezTo>
                  <a:cubicBezTo>
                    <a:pt x="366" y="1458"/>
                    <a:pt x="366" y="1458"/>
                    <a:pt x="373" y="1458"/>
                  </a:cubicBezTo>
                  <a:cubicBezTo>
                    <a:pt x="373" y="1451"/>
                    <a:pt x="381" y="1451"/>
                    <a:pt x="381" y="1451"/>
                  </a:cubicBezTo>
                  <a:cubicBezTo>
                    <a:pt x="396" y="1451"/>
                    <a:pt x="403" y="1458"/>
                    <a:pt x="410" y="1465"/>
                  </a:cubicBezTo>
                  <a:lnTo>
                    <a:pt x="410" y="1465"/>
                  </a:lnTo>
                  <a:cubicBezTo>
                    <a:pt x="440" y="1429"/>
                    <a:pt x="483" y="1385"/>
                    <a:pt x="520" y="1378"/>
                  </a:cubicBezTo>
                  <a:cubicBezTo>
                    <a:pt x="557" y="1370"/>
                    <a:pt x="608" y="1363"/>
                    <a:pt x="659" y="1363"/>
                  </a:cubicBezTo>
                  <a:cubicBezTo>
                    <a:pt x="703" y="1363"/>
                    <a:pt x="740" y="1370"/>
                    <a:pt x="755" y="1378"/>
                  </a:cubicBezTo>
                  <a:cubicBezTo>
                    <a:pt x="791" y="1392"/>
                    <a:pt x="850" y="1429"/>
                    <a:pt x="887" y="1488"/>
                  </a:cubicBezTo>
                  <a:cubicBezTo>
                    <a:pt x="916" y="1517"/>
                    <a:pt x="967" y="1553"/>
                    <a:pt x="1018" y="1553"/>
                  </a:cubicBezTo>
                  <a:cubicBezTo>
                    <a:pt x="1033" y="1553"/>
                    <a:pt x="1040" y="1553"/>
                    <a:pt x="1055" y="1546"/>
                  </a:cubicBezTo>
                  <a:cubicBezTo>
                    <a:pt x="1114" y="1524"/>
                    <a:pt x="1143" y="1495"/>
                    <a:pt x="1143" y="1451"/>
                  </a:cubicBezTo>
                  <a:cubicBezTo>
                    <a:pt x="1143" y="1414"/>
                    <a:pt x="1165" y="1392"/>
                    <a:pt x="1180" y="1370"/>
                  </a:cubicBezTo>
                  <a:cubicBezTo>
                    <a:pt x="1187" y="1356"/>
                    <a:pt x="1202" y="1341"/>
                    <a:pt x="1202" y="1326"/>
                  </a:cubicBezTo>
                  <a:cubicBezTo>
                    <a:pt x="1202" y="1312"/>
                    <a:pt x="1194" y="1304"/>
                    <a:pt x="1180" y="1297"/>
                  </a:cubicBezTo>
                  <a:cubicBezTo>
                    <a:pt x="1158" y="1282"/>
                    <a:pt x="1136" y="1268"/>
                    <a:pt x="1136" y="1231"/>
                  </a:cubicBezTo>
                  <a:cubicBezTo>
                    <a:pt x="1136" y="1180"/>
                    <a:pt x="1121" y="1062"/>
                    <a:pt x="1121" y="1062"/>
                  </a:cubicBezTo>
                  <a:cubicBezTo>
                    <a:pt x="1121" y="1048"/>
                    <a:pt x="1121" y="1048"/>
                    <a:pt x="1121" y="1048"/>
                  </a:cubicBezTo>
                  <a:cubicBezTo>
                    <a:pt x="1136" y="1048"/>
                    <a:pt x="1136" y="1048"/>
                    <a:pt x="1136" y="1048"/>
                  </a:cubicBezTo>
                  <a:cubicBezTo>
                    <a:pt x="1150" y="1048"/>
                    <a:pt x="1260" y="1048"/>
                    <a:pt x="1297" y="1084"/>
                  </a:cubicBezTo>
                  <a:cubicBezTo>
                    <a:pt x="1297" y="1084"/>
                    <a:pt x="1304" y="1092"/>
                    <a:pt x="1326" y="1092"/>
                  </a:cubicBezTo>
                  <a:cubicBezTo>
                    <a:pt x="1355" y="1092"/>
                    <a:pt x="1407" y="1084"/>
                    <a:pt x="1436" y="1070"/>
                  </a:cubicBezTo>
                  <a:cubicBezTo>
                    <a:pt x="1421" y="1062"/>
                    <a:pt x="1407" y="1055"/>
                    <a:pt x="1399" y="1033"/>
                  </a:cubicBezTo>
                  <a:cubicBezTo>
                    <a:pt x="1399" y="1026"/>
                    <a:pt x="1399" y="1004"/>
                    <a:pt x="1421" y="982"/>
                  </a:cubicBezTo>
                  <a:cubicBezTo>
                    <a:pt x="1451" y="953"/>
                    <a:pt x="1480" y="945"/>
                    <a:pt x="1502" y="938"/>
                  </a:cubicBezTo>
                  <a:cubicBezTo>
                    <a:pt x="1531" y="938"/>
                    <a:pt x="1546" y="931"/>
                    <a:pt x="1568" y="909"/>
                  </a:cubicBezTo>
                  <a:cubicBezTo>
                    <a:pt x="1575" y="894"/>
                    <a:pt x="1582" y="887"/>
                    <a:pt x="1590" y="879"/>
                  </a:cubicBezTo>
                  <a:cubicBezTo>
                    <a:pt x="1619" y="843"/>
                    <a:pt x="1641" y="813"/>
                    <a:pt x="1641" y="755"/>
                  </a:cubicBezTo>
                  <a:cubicBezTo>
                    <a:pt x="1641" y="733"/>
                    <a:pt x="1634" y="711"/>
                    <a:pt x="1627" y="681"/>
                  </a:cubicBezTo>
                  <a:cubicBezTo>
                    <a:pt x="1605" y="638"/>
                    <a:pt x="1582" y="586"/>
                    <a:pt x="1634" y="520"/>
                  </a:cubicBezTo>
                  <a:cubicBezTo>
                    <a:pt x="1671" y="469"/>
                    <a:pt x="1692" y="447"/>
                    <a:pt x="1722" y="447"/>
                  </a:cubicBezTo>
                  <a:cubicBezTo>
                    <a:pt x="1737" y="447"/>
                    <a:pt x="1751" y="462"/>
                    <a:pt x="1773" y="469"/>
                  </a:cubicBezTo>
                  <a:cubicBezTo>
                    <a:pt x="1788" y="484"/>
                    <a:pt x="1788" y="484"/>
                    <a:pt x="1788" y="484"/>
                  </a:cubicBezTo>
                  <a:cubicBezTo>
                    <a:pt x="1810" y="491"/>
                    <a:pt x="1839" y="498"/>
                    <a:pt x="1868" y="498"/>
                  </a:cubicBezTo>
                  <a:cubicBezTo>
                    <a:pt x="1920" y="498"/>
                    <a:pt x="2000" y="484"/>
                    <a:pt x="2044" y="440"/>
                  </a:cubicBezTo>
                  <a:cubicBezTo>
                    <a:pt x="2073" y="410"/>
                    <a:pt x="2103" y="388"/>
                    <a:pt x="2132" y="366"/>
                  </a:cubicBezTo>
                  <a:cubicBezTo>
                    <a:pt x="2169" y="337"/>
                    <a:pt x="2205" y="315"/>
                    <a:pt x="2220" y="286"/>
                  </a:cubicBezTo>
                  <a:cubicBezTo>
                    <a:pt x="2235" y="264"/>
                    <a:pt x="2235" y="242"/>
                    <a:pt x="2235" y="220"/>
                  </a:cubicBezTo>
                  <a:cubicBezTo>
                    <a:pt x="2242" y="191"/>
                    <a:pt x="2242" y="154"/>
                    <a:pt x="2271" y="124"/>
                  </a:cubicBezTo>
                  <a:cubicBezTo>
                    <a:pt x="2286" y="103"/>
                    <a:pt x="2301" y="88"/>
                    <a:pt x="2323" y="73"/>
                  </a:cubicBezTo>
                  <a:cubicBezTo>
                    <a:pt x="2323" y="66"/>
                    <a:pt x="2323" y="66"/>
                    <a:pt x="2323" y="66"/>
                  </a:cubicBezTo>
                  <a:cubicBezTo>
                    <a:pt x="2345" y="51"/>
                    <a:pt x="2345" y="51"/>
                    <a:pt x="2345" y="51"/>
                  </a:cubicBezTo>
                  <a:lnTo>
                    <a:pt x="2345" y="51"/>
                  </a:lnTo>
                  <a:cubicBezTo>
                    <a:pt x="2374" y="29"/>
                    <a:pt x="2403" y="15"/>
                    <a:pt x="2425" y="7"/>
                  </a:cubicBezTo>
                  <a:cubicBezTo>
                    <a:pt x="2433" y="0"/>
                    <a:pt x="2433" y="0"/>
                    <a:pt x="2440" y="0"/>
                  </a:cubicBezTo>
                  <a:cubicBezTo>
                    <a:pt x="2454" y="0"/>
                    <a:pt x="2462" y="7"/>
                    <a:pt x="2462" y="15"/>
                  </a:cubicBezTo>
                  <a:cubicBezTo>
                    <a:pt x="2469" y="22"/>
                    <a:pt x="2477" y="29"/>
                    <a:pt x="2506" y="29"/>
                  </a:cubicBezTo>
                  <a:cubicBezTo>
                    <a:pt x="2528" y="29"/>
                    <a:pt x="2542" y="15"/>
                    <a:pt x="2557" y="7"/>
                  </a:cubicBezTo>
                  <a:cubicBezTo>
                    <a:pt x="2572" y="0"/>
                    <a:pt x="2587" y="0"/>
                    <a:pt x="2601" y="0"/>
                  </a:cubicBezTo>
                  <a:cubicBezTo>
                    <a:pt x="2616" y="0"/>
                    <a:pt x="2638" y="7"/>
                    <a:pt x="2652" y="29"/>
                  </a:cubicBezTo>
                  <a:cubicBezTo>
                    <a:pt x="2674" y="51"/>
                    <a:pt x="2689" y="73"/>
                    <a:pt x="2696" y="95"/>
                  </a:cubicBezTo>
                  <a:cubicBezTo>
                    <a:pt x="2733" y="147"/>
                    <a:pt x="2762" y="191"/>
                    <a:pt x="2814" y="198"/>
                  </a:cubicBezTo>
                  <a:cubicBezTo>
                    <a:pt x="2872" y="205"/>
                    <a:pt x="2880" y="227"/>
                    <a:pt x="2894" y="256"/>
                  </a:cubicBezTo>
                  <a:cubicBezTo>
                    <a:pt x="2902" y="271"/>
                    <a:pt x="2909" y="293"/>
                    <a:pt x="2931" y="315"/>
                  </a:cubicBezTo>
                  <a:cubicBezTo>
                    <a:pt x="2982" y="374"/>
                    <a:pt x="2997" y="403"/>
                    <a:pt x="3019" y="447"/>
                  </a:cubicBezTo>
                  <a:cubicBezTo>
                    <a:pt x="3041" y="484"/>
                    <a:pt x="3041" y="484"/>
                    <a:pt x="3041" y="484"/>
                  </a:cubicBezTo>
                  <a:cubicBezTo>
                    <a:pt x="3063" y="520"/>
                    <a:pt x="3077" y="542"/>
                    <a:pt x="3098" y="542"/>
                  </a:cubicBezTo>
                  <a:cubicBezTo>
                    <a:pt x="3106" y="542"/>
                    <a:pt x="3113" y="535"/>
                    <a:pt x="3113" y="535"/>
                  </a:cubicBezTo>
                  <a:cubicBezTo>
                    <a:pt x="3120" y="535"/>
                    <a:pt x="3128" y="535"/>
                    <a:pt x="3128" y="535"/>
                  </a:cubicBezTo>
                  <a:cubicBezTo>
                    <a:pt x="3164" y="535"/>
                    <a:pt x="3179" y="564"/>
                    <a:pt x="3194" y="586"/>
                  </a:cubicBezTo>
                  <a:cubicBezTo>
                    <a:pt x="3208" y="601"/>
                    <a:pt x="3216" y="615"/>
                    <a:pt x="3230" y="630"/>
                  </a:cubicBezTo>
                  <a:cubicBezTo>
                    <a:pt x="3245" y="645"/>
                    <a:pt x="3282" y="652"/>
                    <a:pt x="3326" y="652"/>
                  </a:cubicBezTo>
                  <a:cubicBezTo>
                    <a:pt x="3348" y="652"/>
                    <a:pt x="3370" y="652"/>
                    <a:pt x="3370" y="652"/>
                  </a:cubicBezTo>
                  <a:cubicBezTo>
                    <a:pt x="3399" y="652"/>
                    <a:pt x="3450" y="681"/>
                    <a:pt x="3450" y="747"/>
                  </a:cubicBezTo>
                  <a:cubicBezTo>
                    <a:pt x="3450" y="769"/>
                    <a:pt x="3458" y="791"/>
                    <a:pt x="3472" y="813"/>
                  </a:cubicBezTo>
                  <a:cubicBezTo>
                    <a:pt x="3479" y="835"/>
                    <a:pt x="3494" y="865"/>
                    <a:pt x="3487" y="909"/>
                  </a:cubicBezTo>
                  <a:cubicBezTo>
                    <a:pt x="3472" y="982"/>
                    <a:pt x="3465" y="1041"/>
                    <a:pt x="3523" y="1062"/>
                  </a:cubicBezTo>
                  <a:cubicBezTo>
                    <a:pt x="3589" y="1077"/>
                    <a:pt x="3655" y="1092"/>
                    <a:pt x="3655" y="1092"/>
                  </a:cubicBezTo>
                  <a:cubicBezTo>
                    <a:pt x="3655" y="1092"/>
                    <a:pt x="3677" y="1099"/>
                    <a:pt x="3692" y="1099"/>
                  </a:cubicBezTo>
                  <a:cubicBezTo>
                    <a:pt x="3707" y="1099"/>
                    <a:pt x="3714" y="1099"/>
                    <a:pt x="3721" y="1092"/>
                  </a:cubicBezTo>
                  <a:cubicBezTo>
                    <a:pt x="3729" y="1077"/>
                    <a:pt x="3736" y="1055"/>
                    <a:pt x="3729" y="1033"/>
                  </a:cubicBezTo>
                  <a:cubicBezTo>
                    <a:pt x="3721" y="997"/>
                    <a:pt x="3721" y="997"/>
                    <a:pt x="3721" y="997"/>
                  </a:cubicBezTo>
                  <a:cubicBezTo>
                    <a:pt x="3751" y="1019"/>
                    <a:pt x="3751" y="1019"/>
                    <a:pt x="3751" y="1019"/>
                  </a:cubicBezTo>
                  <a:cubicBezTo>
                    <a:pt x="3751" y="1019"/>
                    <a:pt x="3794" y="1041"/>
                    <a:pt x="3824" y="1041"/>
                  </a:cubicBezTo>
                  <a:cubicBezTo>
                    <a:pt x="3839" y="1041"/>
                    <a:pt x="3846" y="1041"/>
                    <a:pt x="3853" y="1033"/>
                  </a:cubicBezTo>
                  <a:cubicBezTo>
                    <a:pt x="3868" y="1011"/>
                    <a:pt x="3882" y="1004"/>
                    <a:pt x="3897" y="1004"/>
                  </a:cubicBezTo>
                  <a:cubicBezTo>
                    <a:pt x="3904" y="1004"/>
                    <a:pt x="3912" y="1004"/>
                    <a:pt x="3919" y="1004"/>
                  </a:cubicBezTo>
                  <a:cubicBezTo>
                    <a:pt x="3926" y="1011"/>
                    <a:pt x="3934" y="1011"/>
                    <a:pt x="3948" y="1011"/>
                  </a:cubicBezTo>
                  <a:cubicBezTo>
                    <a:pt x="3963" y="1011"/>
                    <a:pt x="3978" y="997"/>
                    <a:pt x="3985" y="974"/>
                  </a:cubicBezTo>
                  <a:cubicBezTo>
                    <a:pt x="3992" y="953"/>
                    <a:pt x="3978" y="931"/>
                    <a:pt x="3948" y="916"/>
                  </a:cubicBezTo>
                  <a:cubicBezTo>
                    <a:pt x="3926" y="901"/>
                    <a:pt x="3897" y="894"/>
                    <a:pt x="3868" y="879"/>
                  </a:cubicBezTo>
                  <a:cubicBezTo>
                    <a:pt x="3809" y="857"/>
                    <a:pt x="3758" y="835"/>
                    <a:pt x="3736" y="784"/>
                  </a:cubicBezTo>
                  <a:cubicBezTo>
                    <a:pt x="3736" y="762"/>
                    <a:pt x="3736" y="762"/>
                    <a:pt x="3736" y="762"/>
                  </a:cubicBezTo>
                  <a:cubicBezTo>
                    <a:pt x="3714" y="711"/>
                    <a:pt x="3699" y="667"/>
                    <a:pt x="3780" y="608"/>
                  </a:cubicBezTo>
                  <a:cubicBezTo>
                    <a:pt x="3802" y="593"/>
                    <a:pt x="3802" y="593"/>
                    <a:pt x="3802" y="593"/>
                  </a:cubicBezTo>
                  <a:cubicBezTo>
                    <a:pt x="3860" y="550"/>
                    <a:pt x="3875" y="535"/>
                    <a:pt x="3941" y="513"/>
                  </a:cubicBezTo>
                  <a:cubicBezTo>
                    <a:pt x="3963" y="506"/>
                    <a:pt x="3985" y="506"/>
                    <a:pt x="4007" y="506"/>
                  </a:cubicBezTo>
                  <a:cubicBezTo>
                    <a:pt x="4022" y="506"/>
                    <a:pt x="4036" y="506"/>
                    <a:pt x="4051" y="513"/>
                  </a:cubicBezTo>
                  <a:cubicBezTo>
                    <a:pt x="4066" y="513"/>
                    <a:pt x="4080" y="513"/>
                    <a:pt x="4095" y="513"/>
                  </a:cubicBezTo>
                  <a:cubicBezTo>
                    <a:pt x="4117" y="513"/>
                    <a:pt x="4227" y="520"/>
                    <a:pt x="4256" y="579"/>
                  </a:cubicBezTo>
                  <a:cubicBezTo>
                    <a:pt x="4271" y="608"/>
                    <a:pt x="4293" y="623"/>
                    <a:pt x="4293" y="623"/>
                  </a:cubicBezTo>
                  <a:cubicBezTo>
                    <a:pt x="4293" y="601"/>
                    <a:pt x="4308" y="593"/>
                    <a:pt x="4322" y="593"/>
                  </a:cubicBezTo>
                  <a:cubicBezTo>
                    <a:pt x="4337" y="593"/>
                    <a:pt x="4366" y="601"/>
                    <a:pt x="4410" y="630"/>
                  </a:cubicBezTo>
                  <a:lnTo>
                    <a:pt x="4417" y="630"/>
                  </a:lnTo>
                  <a:cubicBezTo>
                    <a:pt x="4454" y="630"/>
                    <a:pt x="4498" y="608"/>
                    <a:pt x="4513" y="593"/>
                  </a:cubicBezTo>
                  <a:cubicBezTo>
                    <a:pt x="4520" y="593"/>
                    <a:pt x="4534" y="593"/>
                    <a:pt x="4549" y="593"/>
                  </a:cubicBezTo>
                  <a:cubicBezTo>
                    <a:pt x="4571" y="593"/>
                    <a:pt x="4601" y="593"/>
                    <a:pt x="4622" y="623"/>
                  </a:cubicBezTo>
                  <a:cubicBezTo>
                    <a:pt x="4666" y="660"/>
                    <a:pt x="4644" y="747"/>
                    <a:pt x="4644" y="762"/>
                  </a:cubicBezTo>
                  <a:cubicBezTo>
                    <a:pt x="4637" y="762"/>
                    <a:pt x="4622" y="806"/>
                    <a:pt x="4652" y="835"/>
                  </a:cubicBezTo>
                  <a:cubicBezTo>
                    <a:pt x="4674" y="865"/>
                    <a:pt x="4703" y="879"/>
                    <a:pt x="4718" y="879"/>
                  </a:cubicBezTo>
                  <a:cubicBezTo>
                    <a:pt x="4725" y="879"/>
                    <a:pt x="4732" y="879"/>
                    <a:pt x="4740" y="872"/>
                  </a:cubicBezTo>
                  <a:cubicBezTo>
                    <a:pt x="4754" y="857"/>
                    <a:pt x="4762" y="850"/>
                    <a:pt x="4776" y="850"/>
                  </a:cubicBezTo>
                  <a:cubicBezTo>
                    <a:pt x="4791" y="850"/>
                    <a:pt x="4798" y="857"/>
                    <a:pt x="4806" y="865"/>
                  </a:cubicBezTo>
                  <a:cubicBezTo>
                    <a:pt x="4813" y="872"/>
                    <a:pt x="4820" y="879"/>
                    <a:pt x="4828" y="879"/>
                  </a:cubicBezTo>
                  <a:cubicBezTo>
                    <a:pt x="4835" y="879"/>
                    <a:pt x="4842" y="879"/>
                    <a:pt x="4842" y="879"/>
                  </a:cubicBezTo>
                  <a:cubicBezTo>
                    <a:pt x="4850" y="879"/>
                    <a:pt x="4857" y="879"/>
                    <a:pt x="4857" y="879"/>
                  </a:cubicBezTo>
                  <a:cubicBezTo>
                    <a:pt x="4872" y="879"/>
                    <a:pt x="4879" y="879"/>
                    <a:pt x="4886" y="872"/>
                  </a:cubicBezTo>
                  <a:cubicBezTo>
                    <a:pt x="4894" y="865"/>
                    <a:pt x="4901" y="835"/>
                    <a:pt x="4894" y="777"/>
                  </a:cubicBezTo>
                  <a:cubicBezTo>
                    <a:pt x="4894" y="725"/>
                    <a:pt x="4894" y="681"/>
                    <a:pt x="4894" y="638"/>
                  </a:cubicBezTo>
                  <a:cubicBezTo>
                    <a:pt x="4901" y="572"/>
                    <a:pt x="4901" y="513"/>
                    <a:pt x="4872" y="469"/>
                  </a:cubicBezTo>
                  <a:cubicBezTo>
                    <a:pt x="4828" y="388"/>
                    <a:pt x="4813" y="249"/>
                    <a:pt x="4813" y="249"/>
                  </a:cubicBezTo>
                  <a:cubicBezTo>
                    <a:pt x="4813" y="242"/>
                    <a:pt x="4813" y="242"/>
                    <a:pt x="4813" y="242"/>
                  </a:cubicBezTo>
                  <a:cubicBezTo>
                    <a:pt x="4820" y="234"/>
                    <a:pt x="4820" y="234"/>
                    <a:pt x="4820" y="234"/>
                  </a:cubicBezTo>
                  <a:cubicBezTo>
                    <a:pt x="4820" y="234"/>
                    <a:pt x="4864" y="198"/>
                    <a:pt x="4923" y="161"/>
                  </a:cubicBezTo>
                  <a:cubicBezTo>
                    <a:pt x="4974" y="132"/>
                    <a:pt x="5011" y="110"/>
                    <a:pt x="5018" y="81"/>
                  </a:cubicBezTo>
                  <a:cubicBezTo>
                    <a:pt x="5033" y="44"/>
                    <a:pt x="5077" y="44"/>
                    <a:pt x="5091" y="44"/>
                  </a:cubicBezTo>
                  <a:cubicBezTo>
                    <a:pt x="5106" y="44"/>
                    <a:pt x="5113" y="51"/>
                    <a:pt x="5128" y="51"/>
                  </a:cubicBezTo>
                  <a:cubicBezTo>
                    <a:pt x="5135" y="51"/>
                    <a:pt x="5150" y="51"/>
                    <a:pt x="5157" y="51"/>
                  </a:cubicBezTo>
                  <a:cubicBezTo>
                    <a:pt x="5179" y="51"/>
                    <a:pt x="5194" y="59"/>
                    <a:pt x="5209" y="73"/>
                  </a:cubicBezTo>
                  <a:cubicBezTo>
                    <a:pt x="5231" y="110"/>
                    <a:pt x="5231" y="176"/>
                    <a:pt x="5216" y="205"/>
                  </a:cubicBezTo>
                  <a:cubicBezTo>
                    <a:pt x="5216" y="220"/>
                    <a:pt x="5216" y="256"/>
                    <a:pt x="5238" y="286"/>
                  </a:cubicBezTo>
                  <a:cubicBezTo>
                    <a:pt x="5245" y="300"/>
                    <a:pt x="5253" y="315"/>
                    <a:pt x="5275" y="322"/>
                  </a:cubicBezTo>
                  <a:cubicBezTo>
                    <a:pt x="5341" y="337"/>
                    <a:pt x="5355" y="381"/>
                    <a:pt x="5370" y="425"/>
                  </a:cubicBezTo>
                  <a:cubicBezTo>
                    <a:pt x="5377" y="462"/>
                    <a:pt x="5407" y="513"/>
                    <a:pt x="5436" y="513"/>
                  </a:cubicBezTo>
                  <a:cubicBezTo>
                    <a:pt x="5443" y="513"/>
                    <a:pt x="5451" y="513"/>
                    <a:pt x="5458" y="506"/>
                  </a:cubicBezTo>
                  <a:cubicBezTo>
                    <a:pt x="5472" y="491"/>
                    <a:pt x="5487" y="469"/>
                    <a:pt x="5502" y="454"/>
                  </a:cubicBezTo>
                  <a:cubicBezTo>
                    <a:pt x="5524" y="432"/>
                    <a:pt x="5539" y="410"/>
                    <a:pt x="5560" y="410"/>
                  </a:cubicBezTo>
                  <a:cubicBezTo>
                    <a:pt x="5568" y="410"/>
                    <a:pt x="5575" y="410"/>
                    <a:pt x="5582" y="410"/>
                  </a:cubicBezTo>
                  <a:cubicBezTo>
                    <a:pt x="5604" y="425"/>
                    <a:pt x="5612" y="432"/>
                    <a:pt x="5626" y="447"/>
                  </a:cubicBezTo>
                  <a:cubicBezTo>
                    <a:pt x="5641" y="462"/>
                    <a:pt x="5648" y="469"/>
                    <a:pt x="5663" y="469"/>
                  </a:cubicBezTo>
                  <a:cubicBezTo>
                    <a:pt x="5678" y="469"/>
                    <a:pt x="5685" y="462"/>
                    <a:pt x="5700" y="462"/>
                  </a:cubicBezTo>
                  <a:cubicBezTo>
                    <a:pt x="5773" y="425"/>
                    <a:pt x="5883" y="381"/>
                    <a:pt x="5956" y="381"/>
                  </a:cubicBezTo>
                  <a:cubicBezTo>
                    <a:pt x="5985" y="381"/>
                    <a:pt x="6000" y="381"/>
                    <a:pt x="6000" y="403"/>
                  </a:cubicBezTo>
                  <a:cubicBezTo>
                    <a:pt x="6007" y="410"/>
                    <a:pt x="6007" y="410"/>
                    <a:pt x="6044" y="410"/>
                  </a:cubicBezTo>
                  <a:cubicBezTo>
                    <a:pt x="6132" y="410"/>
                    <a:pt x="6139" y="410"/>
                    <a:pt x="6198" y="381"/>
                  </a:cubicBezTo>
                  <a:cubicBezTo>
                    <a:pt x="6220" y="366"/>
                    <a:pt x="6249" y="359"/>
                    <a:pt x="6271" y="352"/>
                  </a:cubicBezTo>
                  <a:cubicBezTo>
                    <a:pt x="6271" y="352"/>
                    <a:pt x="6279" y="352"/>
                    <a:pt x="6286" y="352"/>
                  </a:cubicBezTo>
                  <a:cubicBezTo>
                    <a:pt x="6315" y="352"/>
                    <a:pt x="6337" y="366"/>
                    <a:pt x="6352" y="381"/>
                  </a:cubicBezTo>
                  <a:cubicBezTo>
                    <a:pt x="6359" y="403"/>
                    <a:pt x="6366" y="425"/>
                    <a:pt x="6366" y="462"/>
                  </a:cubicBezTo>
                  <a:cubicBezTo>
                    <a:pt x="6374" y="506"/>
                    <a:pt x="6381" y="564"/>
                    <a:pt x="6410" y="572"/>
                  </a:cubicBezTo>
                  <a:cubicBezTo>
                    <a:pt x="6469" y="593"/>
                    <a:pt x="6520" y="615"/>
                    <a:pt x="6564" y="615"/>
                  </a:cubicBezTo>
                  <a:cubicBezTo>
                    <a:pt x="6572" y="615"/>
                    <a:pt x="6601" y="615"/>
                    <a:pt x="6718" y="681"/>
                  </a:cubicBezTo>
                  <a:cubicBezTo>
                    <a:pt x="6725" y="681"/>
                    <a:pt x="6725" y="681"/>
                    <a:pt x="6725" y="681"/>
                  </a:cubicBezTo>
                  <a:cubicBezTo>
                    <a:pt x="6725" y="689"/>
                    <a:pt x="6725" y="689"/>
                    <a:pt x="6725" y="689"/>
                  </a:cubicBezTo>
                  <a:cubicBezTo>
                    <a:pt x="6740" y="711"/>
                    <a:pt x="6770" y="762"/>
                    <a:pt x="6755" y="806"/>
                  </a:cubicBezTo>
                  <a:cubicBezTo>
                    <a:pt x="6747" y="828"/>
                    <a:pt x="6733" y="843"/>
                    <a:pt x="6718" y="850"/>
                  </a:cubicBezTo>
                  <a:cubicBezTo>
                    <a:pt x="6696" y="865"/>
                    <a:pt x="6682" y="879"/>
                    <a:pt x="6682" y="901"/>
                  </a:cubicBezTo>
                  <a:cubicBezTo>
                    <a:pt x="6682" y="931"/>
                    <a:pt x="6703" y="945"/>
                    <a:pt x="6725" y="960"/>
                  </a:cubicBezTo>
                  <a:cubicBezTo>
                    <a:pt x="6762" y="967"/>
                    <a:pt x="6777" y="982"/>
                    <a:pt x="6791" y="989"/>
                  </a:cubicBezTo>
                  <a:cubicBezTo>
                    <a:pt x="6813" y="1004"/>
                    <a:pt x="6828" y="1019"/>
                    <a:pt x="6872" y="1026"/>
                  </a:cubicBezTo>
                  <a:cubicBezTo>
                    <a:pt x="6909" y="1026"/>
                    <a:pt x="6931" y="1048"/>
                    <a:pt x="6938" y="1077"/>
                  </a:cubicBezTo>
                  <a:cubicBezTo>
                    <a:pt x="6953" y="1121"/>
                    <a:pt x="6945" y="1172"/>
                    <a:pt x="6916" y="1194"/>
                  </a:cubicBezTo>
                  <a:cubicBezTo>
                    <a:pt x="6901" y="1216"/>
                    <a:pt x="6887" y="1253"/>
                    <a:pt x="6894" y="1290"/>
                  </a:cubicBezTo>
                  <a:cubicBezTo>
                    <a:pt x="6894" y="1312"/>
                    <a:pt x="6901" y="1334"/>
                    <a:pt x="6916" y="1348"/>
                  </a:cubicBezTo>
                  <a:cubicBezTo>
                    <a:pt x="6923" y="1356"/>
                    <a:pt x="6938" y="1363"/>
                    <a:pt x="6953" y="1370"/>
                  </a:cubicBezTo>
                  <a:cubicBezTo>
                    <a:pt x="6989" y="1385"/>
                    <a:pt x="7026" y="1407"/>
                    <a:pt x="7055" y="1465"/>
                  </a:cubicBezTo>
                  <a:cubicBezTo>
                    <a:pt x="7077" y="1510"/>
                    <a:pt x="7106" y="1524"/>
                    <a:pt x="7158" y="1546"/>
                  </a:cubicBezTo>
                  <a:cubicBezTo>
                    <a:pt x="7187" y="1561"/>
                    <a:pt x="7216" y="1575"/>
                    <a:pt x="7253" y="1605"/>
                  </a:cubicBezTo>
                  <a:cubicBezTo>
                    <a:pt x="7275" y="1619"/>
                    <a:pt x="7290" y="1634"/>
                    <a:pt x="7304" y="1641"/>
                  </a:cubicBezTo>
                  <a:cubicBezTo>
                    <a:pt x="7348" y="1678"/>
                    <a:pt x="7370" y="1693"/>
                    <a:pt x="7429" y="1707"/>
                  </a:cubicBezTo>
                  <a:cubicBezTo>
                    <a:pt x="7488" y="1715"/>
                    <a:pt x="7546" y="1744"/>
                    <a:pt x="7553" y="1781"/>
                  </a:cubicBezTo>
                  <a:cubicBezTo>
                    <a:pt x="7561" y="1803"/>
                    <a:pt x="7553" y="1824"/>
                    <a:pt x="7539" y="1847"/>
                  </a:cubicBezTo>
                  <a:cubicBezTo>
                    <a:pt x="7524" y="1854"/>
                    <a:pt x="7524" y="1869"/>
                    <a:pt x="7524" y="1876"/>
                  </a:cubicBezTo>
                  <a:cubicBezTo>
                    <a:pt x="7524" y="1883"/>
                    <a:pt x="7546" y="1905"/>
                    <a:pt x="7612" y="1934"/>
                  </a:cubicBezTo>
                  <a:cubicBezTo>
                    <a:pt x="7649" y="1949"/>
                    <a:pt x="7678" y="1964"/>
                    <a:pt x="7678" y="1993"/>
                  </a:cubicBezTo>
                  <a:cubicBezTo>
                    <a:pt x="7693" y="2037"/>
                    <a:pt x="7663" y="2081"/>
                    <a:pt x="7634" y="2118"/>
                  </a:cubicBezTo>
                  <a:cubicBezTo>
                    <a:pt x="7575" y="2176"/>
                    <a:pt x="7568" y="2206"/>
                    <a:pt x="7539" y="2293"/>
                  </a:cubicBezTo>
                  <a:cubicBezTo>
                    <a:pt x="7532" y="2301"/>
                    <a:pt x="7532" y="2301"/>
                    <a:pt x="7532" y="2301"/>
                  </a:cubicBezTo>
                  <a:cubicBezTo>
                    <a:pt x="7524" y="2330"/>
                    <a:pt x="7517" y="2352"/>
                    <a:pt x="7524" y="2360"/>
                  </a:cubicBezTo>
                  <a:cubicBezTo>
                    <a:pt x="7539" y="2374"/>
                    <a:pt x="7553" y="2374"/>
                    <a:pt x="7553" y="2374"/>
                  </a:cubicBezTo>
                  <a:cubicBezTo>
                    <a:pt x="7605" y="2374"/>
                    <a:pt x="7605" y="2374"/>
                    <a:pt x="7605" y="2374"/>
                  </a:cubicBezTo>
                  <a:cubicBezTo>
                    <a:pt x="7561" y="2403"/>
                    <a:pt x="7561" y="2403"/>
                    <a:pt x="7561" y="2403"/>
                  </a:cubicBezTo>
                  <a:cubicBezTo>
                    <a:pt x="7561" y="2403"/>
                    <a:pt x="7480" y="2448"/>
                    <a:pt x="7436" y="2499"/>
                  </a:cubicBezTo>
                  <a:cubicBezTo>
                    <a:pt x="7400" y="2550"/>
                    <a:pt x="7414" y="2572"/>
                    <a:pt x="7451" y="2616"/>
                  </a:cubicBezTo>
                  <a:cubicBezTo>
                    <a:pt x="7480" y="2653"/>
                    <a:pt x="7568" y="2689"/>
                    <a:pt x="7620" y="2704"/>
                  </a:cubicBezTo>
                  <a:cubicBezTo>
                    <a:pt x="7685" y="2719"/>
                    <a:pt x="7663" y="2821"/>
                    <a:pt x="7656" y="2865"/>
                  </a:cubicBezTo>
                  <a:cubicBezTo>
                    <a:pt x="7649" y="2887"/>
                    <a:pt x="7663" y="2894"/>
                    <a:pt x="7700" y="2909"/>
                  </a:cubicBezTo>
                  <a:cubicBezTo>
                    <a:pt x="7715" y="2924"/>
                    <a:pt x="7737" y="2931"/>
                    <a:pt x="7744" y="2946"/>
                  </a:cubicBezTo>
                  <a:cubicBezTo>
                    <a:pt x="7766" y="2982"/>
                    <a:pt x="7832" y="3165"/>
                    <a:pt x="7846" y="3217"/>
                  </a:cubicBezTo>
                  <a:cubicBezTo>
                    <a:pt x="7869" y="3224"/>
                    <a:pt x="7942" y="3253"/>
                    <a:pt x="7949" y="3312"/>
                  </a:cubicBezTo>
                  <a:cubicBezTo>
                    <a:pt x="7956" y="3334"/>
                    <a:pt x="7956" y="3363"/>
                    <a:pt x="7956" y="3393"/>
                  </a:cubicBezTo>
                  <a:cubicBezTo>
                    <a:pt x="7956" y="3451"/>
                    <a:pt x="7956" y="3524"/>
                    <a:pt x="7979" y="3554"/>
                  </a:cubicBezTo>
                  <a:cubicBezTo>
                    <a:pt x="7986" y="3561"/>
                    <a:pt x="7993" y="3561"/>
                    <a:pt x="8008" y="3561"/>
                  </a:cubicBezTo>
                  <a:cubicBezTo>
                    <a:pt x="8103" y="3561"/>
                    <a:pt x="8220" y="3679"/>
                    <a:pt x="8257" y="3774"/>
                  </a:cubicBezTo>
                  <a:cubicBezTo>
                    <a:pt x="8272" y="3825"/>
                    <a:pt x="8301" y="3832"/>
                    <a:pt x="8330" y="3832"/>
                  </a:cubicBezTo>
                  <a:cubicBezTo>
                    <a:pt x="8360" y="3832"/>
                    <a:pt x="8403" y="3818"/>
                    <a:pt x="8455" y="3810"/>
                  </a:cubicBezTo>
                  <a:cubicBezTo>
                    <a:pt x="8477" y="3803"/>
                    <a:pt x="8477" y="3803"/>
                    <a:pt x="8477" y="3803"/>
                  </a:cubicBezTo>
                  <a:cubicBezTo>
                    <a:pt x="8491" y="3796"/>
                    <a:pt x="8513" y="3796"/>
                    <a:pt x="8528" y="3796"/>
                  </a:cubicBezTo>
                  <a:cubicBezTo>
                    <a:pt x="8638" y="3796"/>
                    <a:pt x="8733" y="3891"/>
                    <a:pt x="8784" y="3942"/>
                  </a:cubicBezTo>
                  <a:cubicBezTo>
                    <a:pt x="8799" y="3957"/>
                    <a:pt x="8799" y="3957"/>
                    <a:pt x="8799" y="3957"/>
                  </a:cubicBezTo>
                  <a:cubicBezTo>
                    <a:pt x="8843" y="4001"/>
                    <a:pt x="8887" y="4052"/>
                    <a:pt x="8931" y="4111"/>
                  </a:cubicBezTo>
                  <a:cubicBezTo>
                    <a:pt x="8946" y="4133"/>
                    <a:pt x="8953" y="4155"/>
                    <a:pt x="8968" y="4169"/>
                  </a:cubicBezTo>
                  <a:cubicBezTo>
                    <a:pt x="8975" y="4199"/>
                    <a:pt x="8990" y="4228"/>
                    <a:pt x="9019" y="4243"/>
                  </a:cubicBezTo>
                  <a:cubicBezTo>
                    <a:pt x="9070" y="4272"/>
                    <a:pt x="9165" y="4345"/>
                    <a:pt x="9173" y="4411"/>
                  </a:cubicBezTo>
                  <a:cubicBezTo>
                    <a:pt x="9187" y="4455"/>
                    <a:pt x="9232" y="4499"/>
                    <a:pt x="9246" y="4514"/>
                  </a:cubicBezTo>
                  <a:cubicBezTo>
                    <a:pt x="9275" y="4514"/>
                    <a:pt x="9415" y="4514"/>
                    <a:pt x="9466" y="4529"/>
                  </a:cubicBezTo>
                  <a:cubicBezTo>
                    <a:pt x="9532" y="4543"/>
                    <a:pt x="9686" y="4719"/>
                    <a:pt x="9708" y="4778"/>
                  </a:cubicBezTo>
                  <a:cubicBezTo>
                    <a:pt x="9722" y="4807"/>
                    <a:pt x="9708" y="4851"/>
                    <a:pt x="9701" y="4895"/>
                  </a:cubicBezTo>
                  <a:cubicBezTo>
                    <a:pt x="9693" y="4910"/>
                    <a:pt x="9686" y="4939"/>
                    <a:pt x="9686" y="4946"/>
                  </a:cubicBezTo>
                  <a:cubicBezTo>
                    <a:pt x="9693" y="4953"/>
                    <a:pt x="9693" y="4953"/>
                    <a:pt x="9693" y="4953"/>
                  </a:cubicBezTo>
                  <a:cubicBezTo>
                    <a:pt x="9737" y="4961"/>
                    <a:pt x="9810" y="4990"/>
                    <a:pt x="9884" y="5049"/>
                  </a:cubicBezTo>
                  <a:cubicBezTo>
                    <a:pt x="9898" y="5063"/>
                    <a:pt x="9906" y="5063"/>
                    <a:pt x="9906" y="5063"/>
                  </a:cubicBezTo>
                  <a:cubicBezTo>
                    <a:pt x="9913" y="5063"/>
                    <a:pt x="9920" y="5049"/>
                    <a:pt x="9927" y="5034"/>
                  </a:cubicBezTo>
                  <a:cubicBezTo>
                    <a:pt x="9935" y="5012"/>
                    <a:pt x="9950" y="4975"/>
                    <a:pt x="9986" y="4975"/>
                  </a:cubicBezTo>
                  <a:cubicBezTo>
                    <a:pt x="9994" y="4975"/>
                    <a:pt x="9994" y="4975"/>
                    <a:pt x="10001" y="4983"/>
                  </a:cubicBezTo>
                  <a:cubicBezTo>
                    <a:pt x="10082" y="5005"/>
                    <a:pt x="10169" y="5027"/>
                    <a:pt x="10206" y="5115"/>
                  </a:cubicBezTo>
                  <a:cubicBezTo>
                    <a:pt x="10243" y="5195"/>
                    <a:pt x="10272" y="5232"/>
                    <a:pt x="10331" y="5239"/>
                  </a:cubicBezTo>
                  <a:cubicBezTo>
                    <a:pt x="10338" y="5239"/>
                    <a:pt x="10345" y="5239"/>
                    <a:pt x="10353" y="5239"/>
                  </a:cubicBezTo>
                  <a:cubicBezTo>
                    <a:pt x="10375" y="5239"/>
                    <a:pt x="10389" y="5239"/>
                    <a:pt x="10411" y="5232"/>
                  </a:cubicBezTo>
                  <a:cubicBezTo>
                    <a:pt x="10426" y="5232"/>
                    <a:pt x="10433" y="5224"/>
                    <a:pt x="10448" y="5224"/>
                  </a:cubicBezTo>
                  <a:cubicBezTo>
                    <a:pt x="10470" y="5224"/>
                    <a:pt x="10477" y="5239"/>
                    <a:pt x="10477" y="5254"/>
                  </a:cubicBezTo>
                  <a:cubicBezTo>
                    <a:pt x="10492" y="5283"/>
                    <a:pt x="10543" y="5371"/>
                    <a:pt x="10580" y="5415"/>
                  </a:cubicBezTo>
                  <a:cubicBezTo>
                    <a:pt x="10602" y="5452"/>
                    <a:pt x="10616" y="5481"/>
                    <a:pt x="10638" y="5518"/>
                  </a:cubicBezTo>
                  <a:cubicBezTo>
                    <a:pt x="10646" y="5532"/>
                    <a:pt x="10653" y="5547"/>
                    <a:pt x="10660" y="5569"/>
                  </a:cubicBezTo>
                  <a:cubicBezTo>
                    <a:pt x="10690" y="5620"/>
                    <a:pt x="10682" y="5657"/>
                    <a:pt x="10668" y="5708"/>
                  </a:cubicBezTo>
                  <a:cubicBezTo>
                    <a:pt x="10668" y="5730"/>
                    <a:pt x="10660" y="5752"/>
                    <a:pt x="10660" y="5781"/>
                  </a:cubicBezTo>
                  <a:cubicBezTo>
                    <a:pt x="10653" y="5848"/>
                    <a:pt x="10660" y="5862"/>
                    <a:pt x="10682" y="5884"/>
                  </a:cubicBezTo>
                  <a:cubicBezTo>
                    <a:pt x="10690" y="5891"/>
                    <a:pt x="10697" y="5899"/>
                    <a:pt x="10704" y="5921"/>
                  </a:cubicBezTo>
                  <a:cubicBezTo>
                    <a:pt x="10734" y="5965"/>
                    <a:pt x="10719" y="6016"/>
                    <a:pt x="10697" y="6082"/>
                  </a:cubicBezTo>
                  <a:cubicBezTo>
                    <a:pt x="10690" y="6111"/>
                    <a:pt x="10682" y="6141"/>
                    <a:pt x="10675" y="6177"/>
                  </a:cubicBezTo>
                  <a:cubicBezTo>
                    <a:pt x="10653" y="6250"/>
                    <a:pt x="10638" y="6272"/>
                    <a:pt x="10609" y="6287"/>
                  </a:cubicBezTo>
                  <a:cubicBezTo>
                    <a:pt x="10594" y="6294"/>
                    <a:pt x="10580" y="6309"/>
                    <a:pt x="10565" y="6331"/>
                  </a:cubicBezTo>
                  <a:cubicBezTo>
                    <a:pt x="10551" y="6360"/>
                    <a:pt x="10543" y="6382"/>
                    <a:pt x="10536" y="6404"/>
                  </a:cubicBezTo>
                  <a:cubicBezTo>
                    <a:pt x="10521" y="6434"/>
                    <a:pt x="10514" y="6463"/>
                    <a:pt x="10484" y="6478"/>
                  </a:cubicBezTo>
                  <a:cubicBezTo>
                    <a:pt x="10477" y="6485"/>
                    <a:pt x="10470" y="6492"/>
                    <a:pt x="10455" y="6492"/>
                  </a:cubicBezTo>
                  <a:lnTo>
                    <a:pt x="10455" y="6492"/>
                  </a:lnTo>
                  <a:cubicBezTo>
                    <a:pt x="10426" y="6492"/>
                    <a:pt x="10389" y="6456"/>
                    <a:pt x="10360" y="6419"/>
                  </a:cubicBezTo>
                  <a:cubicBezTo>
                    <a:pt x="10345" y="6404"/>
                    <a:pt x="10331" y="6390"/>
                    <a:pt x="10316" y="6382"/>
                  </a:cubicBezTo>
                  <a:cubicBezTo>
                    <a:pt x="10294" y="6360"/>
                    <a:pt x="10257" y="6353"/>
                    <a:pt x="10221" y="6346"/>
                  </a:cubicBezTo>
                  <a:cubicBezTo>
                    <a:pt x="10184" y="6338"/>
                    <a:pt x="10147" y="6331"/>
                    <a:pt x="10111" y="6316"/>
                  </a:cubicBezTo>
                  <a:cubicBezTo>
                    <a:pt x="10060" y="6294"/>
                    <a:pt x="10045" y="6272"/>
                    <a:pt x="10030" y="6258"/>
                  </a:cubicBezTo>
                  <a:lnTo>
                    <a:pt x="10023" y="6250"/>
                  </a:lnTo>
                  <a:cubicBezTo>
                    <a:pt x="10023" y="6250"/>
                    <a:pt x="10015" y="6258"/>
                    <a:pt x="10008" y="6265"/>
                  </a:cubicBezTo>
                  <a:cubicBezTo>
                    <a:pt x="9994" y="6280"/>
                    <a:pt x="9986" y="6294"/>
                    <a:pt x="9986" y="6302"/>
                  </a:cubicBezTo>
                  <a:cubicBezTo>
                    <a:pt x="9979" y="6316"/>
                    <a:pt x="9972" y="6331"/>
                    <a:pt x="9927" y="6360"/>
                  </a:cubicBezTo>
                  <a:cubicBezTo>
                    <a:pt x="9898" y="6375"/>
                    <a:pt x="9884" y="6382"/>
                    <a:pt x="9876" y="6382"/>
                  </a:cubicBezTo>
                  <a:cubicBezTo>
                    <a:pt x="9869" y="6390"/>
                    <a:pt x="9869" y="6390"/>
                    <a:pt x="9869" y="6390"/>
                  </a:cubicBezTo>
                  <a:cubicBezTo>
                    <a:pt x="9869" y="6390"/>
                    <a:pt x="9869" y="6397"/>
                    <a:pt x="9869" y="6412"/>
                  </a:cubicBezTo>
                  <a:cubicBezTo>
                    <a:pt x="9869" y="6463"/>
                    <a:pt x="9913" y="6588"/>
                    <a:pt x="9913" y="6588"/>
                  </a:cubicBezTo>
                  <a:cubicBezTo>
                    <a:pt x="9913" y="6595"/>
                    <a:pt x="9913" y="6595"/>
                    <a:pt x="9913" y="6595"/>
                  </a:cubicBezTo>
                  <a:cubicBezTo>
                    <a:pt x="9913" y="6602"/>
                    <a:pt x="9913" y="6602"/>
                    <a:pt x="9913" y="6602"/>
                  </a:cubicBezTo>
                  <a:cubicBezTo>
                    <a:pt x="9913" y="6602"/>
                    <a:pt x="9891" y="6668"/>
                    <a:pt x="9869" y="6749"/>
                  </a:cubicBezTo>
                  <a:cubicBezTo>
                    <a:pt x="9854" y="6785"/>
                    <a:pt x="9854" y="6815"/>
                    <a:pt x="9854" y="6851"/>
                  </a:cubicBezTo>
                  <a:cubicBezTo>
                    <a:pt x="9854" y="6888"/>
                    <a:pt x="9854" y="6932"/>
                    <a:pt x="9847" y="6983"/>
                  </a:cubicBezTo>
                  <a:cubicBezTo>
                    <a:pt x="9818" y="7100"/>
                    <a:pt x="9503" y="7276"/>
                    <a:pt x="9415" y="7298"/>
                  </a:cubicBezTo>
                  <a:cubicBezTo>
                    <a:pt x="9385" y="7306"/>
                    <a:pt x="9349" y="7313"/>
                    <a:pt x="9319" y="7320"/>
                  </a:cubicBezTo>
                  <a:cubicBezTo>
                    <a:pt x="9246" y="7335"/>
                    <a:pt x="9158" y="7357"/>
                    <a:pt x="9100" y="7379"/>
                  </a:cubicBezTo>
                  <a:cubicBezTo>
                    <a:pt x="9012" y="7416"/>
                    <a:pt x="8887" y="7548"/>
                    <a:pt x="8865" y="7577"/>
                  </a:cubicBezTo>
                  <a:cubicBezTo>
                    <a:pt x="8851" y="7599"/>
                    <a:pt x="8828" y="7599"/>
                    <a:pt x="8814" y="7599"/>
                  </a:cubicBezTo>
                  <a:cubicBezTo>
                    <a:pt x="8799" y="7599"/>
                    <a:pt x="8792" y="7599"/>
                    <a:pt x="8784" y="7599"/>
                  </a:cubicBezTo>
                  <a:cubicBezTo>
                    <a:pt x="8777" y="7599"/>
                    <a:pt x="8762" y="7599"/>
                    <a:pt x="8755" y="7599"/>
                  </a:cubicBezTo>
                  <a:cubicBezTo>
                    <a:pt x="8733" y="7599"/>
                    <a:pt x="8719" y="7599"/>
                    <a:pt x="8704" y="7606"/>
                  </a:cubicBezTo>
                  <a:cubicBezTo>
                    <a:pt x="8667" y="7613"/>
                    <a:pt x="8667" y="7635"/>
                    <a:pt x="8660" y="7665"/>
                  </a:cubicBezTo>
                  <a:cubicBezTo>
                    <a:pt x="8653" y="7694"/>
                    <a:pt x="8645" y="7731"/>
                    <a:pt x="8616" y="7767"/>
                  </a:cubicBezTo>
                  <a:cubicBezTo>
                    <a:pt x="8587" y="7819"/>
                    <a:pt x="8550" y="7841"/>
                    <a:pt x="8513" y="7862"/>
                  </a:cubicBezTo>
                  <a:cubicBezTo>
                    <a:pt x="8484" y="7877"/>
                    <a:pt x="8455" y="7892"/>
                    <a:pt x="8440" y="7929"/>
                  </a:cubicBezTo>
                  <a:cubicBezTo>
                    <a:pt x="8418" y="7965"/>
                    <a:pt x="8411" y="7994"/>
                    <a:pt x="8418" y="8031"/>
                  </a:cubicBezTo>
                  <a:cubicBezTo>
                    <a:pt x="8433" y="8060"/>
                    <a:pt x="8455" y="8090"/>
                    <a:pt x="8499" y="8112"/>
                  </a:cubicBezTo>
                  <a:cubicBezTo>
                    <a:pt x="8521" y="8119"/>
                    <a:pt x="8543" y="8134"/>
                    <a:pt x="8565" y="8141"/>
                  </a:cubicBezTo>
                  <a:cubicBezTo>
                    <a:pt x="8623" y="8163"/>
                    <a:pt x="8667" y="8178"/>
                    <a:pt x="8675" y="8243"/>
                  </a:cubicBezTo>
                  <a:cubicBezTo>
                    <a:pt x="8689" y="8317"/>
                    <a:pt x="8741" y="8383"/>
                    <a:pt x="8799" y="8405"/>
                  </a:cubicBezTo>
                  <a:cubicBezTo>
                    <a:pt x="8851" y="8419"/>
                    <a:pt x="8880" y="8478"/>
                    <a:pt x="8909" y="8544"/>
                  </a:cubicBezTo>
                  <a:cubicBezTo>
                    <a:pt x="8931" y="8581"/>
                    <a:pt x="8953" y="8625"/>
                    <a:pt x="8982" y="8669"/>
                  </a:cubicBezTo>
                  <a:cubicBezTo>
                    <a:pt x="9041" y="8771"/>
                    <a:pt x="8982" y="8852"/>
                    <a:pt x="8938" y="8925"/>
                  </a:cubicBezTo>
                  <a:cubicBezTo>
                    <a:pt x="8916" y="8954"/>
                    <a:pt x="8902" y="8976"/>
                    <a:pt x="8894" y="9006"/>
                  </a:cubicBezTo>
                  <a:cubicBezTo>
                    <a:pt x="8880" y="9035"/>
                    <a:pt x="8865" y="9057"/>
                    <a:pt x="8851" y="9079"/>
                  </a:cubicBezTo>
                  <a:cubicBezTo>
                    <a:pt x="8828" y="9108"/>
                    <a:pt x="8814" y="9123"/>
                    <a:pt x="8836" y="9174"/>
                  </a:cubicBezTo>
                  <a:cubicBezTo>
                    <a:pt x="8836" y="9189"/>
                    <a:pt x="8836" y="9189"/>
                    <a:pt x="8836" y="9189"/>
                  </a:cubicBezTo>
                  <a:cubicBezTo>
                    <a:pt x="8858" y="9225"/>
                    <a:pt x="8865" y="9240"/>
                    <a:pt x="8872" y="9240"/>
                  </a:cubicBezTo>
                  <a:cubicBezTo>
                    <a:pt x="8894" y="9240"/>
                    <a:pt x="8938" y="9218"/>
                    <a:pt x="8982" y="9189"/>
                  </a:cubicBezTo>
                  <a:cubicBezTo>
                    <a:pt x="9004" y="9174"/>
                    <a:pt x="9034" y="9167"/>
                    <a:pt x="9056" y="9167"/>
                  </a:cubicBezTo>
                  <a:cubicBezTo>
                    <a:pt x="9136" y="9167"/>
                    <a:pt x="9180" y="9255"/>
                    <a:pt x="9217" y="9335"/>
                  </a:cubicBezTo>
                  <a:cubicBezTo>
                    <a:pt x="9232" y="9357"/>
                    <a:pt x="9239" y="9379"/>
                    <a:pt x="9253" y="9394"/>
                  </a:cubicBezTo>
                  <a:cubicBezTo>
                    <a:pt x="9312" y="9489"/>
                    <a:pt x="9261" y="9541"/>
                    <a:pt x="9202" y="9607"/>
                  </a:cubicBezTo>
                  <a:cubicBezTo>
                    <a:pt x="9180" y="9629"/>
                    <a:pt x="9180" y="9629"/>
                    <a:pt x="9180" y="9629"/>
                  </a:cubicBezTo>
                  <a:cubicBezTo>
                    <a:pt x="9136" y="9680"/>
                    <a:pt x="9151" y="9724"/>
                    <a:pt x="9158" y="9760"/>
                  </a:cubicBezTo>
                  <a:cubicBezTo>
                    <a:pt x="9158" y="9782"/>
                    <a:pt x="9165" y="9797"/>
                    <a:pt x="9165" y="9812"/>
                  </a:cubicBezTo>
                  <a:cubicBezTo>
                    <a:pt x="9165" y="9834"/>
                    <a:pt x="9173" y="9848"/>
                    <a:pt x="9180" y="9863"/>
                  </a:cubicBezTo>
                  <a:cubicBezTo>
                    <a:pt x="9202" y="9892"/>
                    <a:pt x="9217" y="9922"/>
                    <a:pt x="9180" y="9958"/>
                  </a:cubicBezTo>
                  <a:cubicBezTo>
                    <a:pt x="9165" y="9973"/>
                    <a:pt x="9158" y="9988"/>
                    <a:pt x="9151" y="10002"/>
                  </a:cubicBezTo>
                  <a:cubicBezTo>
                    <a:pt x="9136" y="10024"/>
                    <a:pt x="9122" y="10046"/>
                    <a:pt x="9085" y="10046"/>
                  </a:cubicBezTo>
                  <a:cubicBezTo>
                    <a:pt x="9078" y="10046"/>
                    <a:pt x="9078" y="10046"/>
                    <a:pt x="9070" y="10046"/>
                  </a:cubicBezTo>
                  <a:cubicBezTo>
                    <a:pt x="9012" y="10031"/>
                    <a:pt x="9012" y="10031"/>
                    <a:pt x="8916" y="10010"/>
                  </a:cubicBezTo>
                  <a:cubicBezTo>
                    <a:pt x="8865" y="9995"/>
                    <a:pt x="8828" y="9958"/>
                    <a:pt x="8784" y="9914"/>
                  </a:cubicBezTo>
                  <a:cubicBezTo>
                    <a:pt x="8755" y="9878"/>
                    <a:pt x="8719" y="9841"/>
                    <a:pt x="8682" y="9826"/>
                  </a:cubicBezTo>
                  <a:cubicBezTo>
                    <a:pt x="8609" y="9804"/>
                    <a:pt x="8557" y="9746"/>
                    <a:pt x="8543" y="9694"/>
                  </a:cubicBezTo>
                  <a:cubicBezTo>
                    <a:pt x="8535" y="9672"/>
                    <a:pt x="8543" y="9650"/>
                    <a:pt x="8557" y="9636"/>
                  </a:cubicBezTo>
                  <a:cubicBezTo>
                    <a:pt x="8565" y="9629"/>
                    <a:pt x="8572" y="9621"/>
                    <a:pt x="8579" y="9614"/>
                  </a:cubicBezTo>
                  <a:cubicBezTo>
                    <a:pt x="8594" y="9599"/>
                    <a:pt x="8609" y="9584"/>
                    <a:pt x="8609" y="9577"/>
                  </a:cubicBezTo>
                  <a:cubicBezTo>
                    <a:pt x="8609" y="9577"/>
                    <a:pt x="8609" y="9570"/>
                    <a:pt x="8579" y="9555"/>
                  </a:cubicBezTo>
                  <a:cubicBezTo>
                    <a:pt x="8521" y="9533"/>
                    <a:pt x="8506" y="9497"/>
                    <a:pt x="8491" y="9460"/>
                  </a:cubicBezTo>
                  <a:cubicBezTo>
                    <a:pt x="8484" y="9438"/>
                    <a:pt x="8477" y="9423"/>
                    <a:pt x="8455" y="9401"/>
                  </a:cubicBezTo>
                  <a:cubicBezTo>
                    <a:pt x="8440" y="9387"/>
                    <a:pt x="8418" y="9379"/>
                    <a:pt x="8381" y="9379"/>
                  </a:cubicBezTo>
                  <a:cubicBezTo>
                    <a:pt x="8352" y="9379"/>
                    <a:pt x="8323" y="9379"/>
                    <a:pt x="8294" y="9387"/>
                  </a:cubicBezTo>
                  <a:cubicBezTo>
                    <a:pt x="8264" y="9387"/>
                    <a:pt x="8264" y="9387"/>
                    <a:pt x="8264" y="9387"/>
                  </a:cubicBezTo>
                  <a:cubicBezTo>
                    <a:pt x="8191" y="9394"/>
                    <a:pt x="8162" y="9431"/>
                    <a:pt x="8118" y="9482"/>
                  </a:cubicBezTo>
                  <a:cubicBezTo>
                    <a:pt x="8110" y="9497"/>
                    <a:pt x="8096" y="9511"/>
                    <a:pt x="8081" y="9526"/>
                  </a:cubicBezTo>
                  <a:cubicBezTo>
                    <a:pt x="8052" y="9570"/>
                    <a:pt x="8022" y="9584"/>
                    <a:pt x="7993" y="9584"/>
                  </a:cubicBezTo>
                  <a:cubicBezTo>
                    <a:pt x="7971" y="9584"/>
                    <a:pt x="7949" y="9577"/>
                    <a:pt x="7927" y="9570"/>
                  </a:cubicBezTo>
                  <a:cubicBezTo>
                    <a:pt x="7920" y="9562"/>
                    <a:pt x="7905" y="9562"/>
                    <a:pt x="7898" y="9555"/>
                  </a:cubicBezTo>
                  <a:cubicBezTo>
                    <a:pt x="7839" y="9533"/>
                    <a:pt x="7803" y="9467"/>
                    <a:pt x="7781" y="9416"/>
                  </a:cubicBezTo>
                  <a:cubicBezTo>
                    <a:pt x="7766" y="9394"/>
                    <a:pt x="7759" y="9379"/>
                    <a:pt x="7751" y="9365"/>
                  </a:cubicBezTo>
                  <a:cubicBezTo>
                    <a:pt x="7744" y="9350"/>
                    <a:pt x="7707" y="9335"/>
                    <a:pt x="7656" y="9335"/>
                  </a:cubicBezTo>
                  <a:cubicBezTo>
                    <a:pt x="7605" y="9335"/>
                    <a:pt x="7539" y="9350"/>
                    <a:pt x="7480" y="9372"/>
                  </a:cubicBezTo>
                  <a:cubicBezTo>
                    <a:pt x="7414" y="9401"/>
                    <a:pt x="7378" y="9409"/>
                    <a:pt x="7356" y="9409"/>
                  </a:cubicBezTo>
                  <a:cubicBezTo>
                    <a:pt x="7341" y="9409"/>
                    <a:pt x="7334" y="9401"/>
                    <a:pt x="7326" y="9394"/>
                  </a:cubicBezTo>
                  <a:cubicBezTo>
                    <a:pt x="7319" y="9379"/>
                    <a:pt x="7326" y="9365"/>
                    <a:pt x="7334" y="9350"/>
                  </a:cubicBezTo>
                  <a:cubicBezTo>
                    <a:pt x="7356" y="9306"/>
                    <a:pt x="7363" y="9225"/>
                    <a:pt x="7356" y="9218"/>
                  </a:cubicBezTo>
                  <a:cubicBezTo>
                    <a:pt x="7326" y="9218"/>
                    <a:pt x="7304" y="9248"/>
                    <a:pt x="7275" y="9284"/>
                  </a:cubicBezTo>
                  <a:cubicBezTo>
                    <a:pt x="7260" y="9306"/>
                    <a:pt x="7238" y="9335"/>
                    <a:pt x="7209" y="9357"/>
                  </a:cubicBezTo>
                  <a:cubicBezTo>
                    <a:pt x="7158" y="9409"/>
                    <a:pt x="7180" y="9453"/>
                    <a:pt x="7231" y="9533"/>
                  </a:cubicBezTo>
                  <a:cubicBezTo>
                    <a:pt x="7246" y="9555"/>
                    <a:pt x="7246" y="9555"/>
                    <a:pt x="7246" y="9555"/>
                  </a:cubicBezTo>
                  <a:cubicBezTo>
                    <a:pt x="7282" y="9607"/>
                    <a:pt x="7290" y="9636"/>
                    <a:pt x="7282" y="9650"/>
                  </a:cubicBezTo>
                  <a:cubicBezTo>
                    <a:pt x="7275" y="9672"/>
                    <a:pt x="7253" y="9672"/>
                    <a:pt x="7216" y="9680"/>
                  </a:cubicBezTo>
                  <a:cubicBezTo>
                    <a:pt x="7180" y="9687"/>
                    <a:pt x="7158" y="9687"/>
                    <a:pt x="7129" y="9687"/>
                  </a:cubicBezTo>
                  <a:cubicBezTo>
                    <a:pt x="7106" y="9687"/>
                    <a:pt x="7084" y="9687"/>
                    <a:pt x="7048" y="9680"/>
                  </a:cubicBezTo>
                  <a:cubicBezTo>
                    <a:pt x="7019" y="9672"/>
                    <a:pt x="6975" y="9672"/>
                    <a:pt x="6938" y="9665"/>
                  </a:cubicBezTo>
                  <a:cubicBezTo>
                    <a:pt x="6894" y="9658"/>
                    <a:pt x="6857" y="9650"/>
                    <a:pt x="6821" y="9650"/>
                  </a:cubicBezTo>
                  <a:cubicBezTo>
                    <a:pt x="6821" y="9643"/>
                    <a:pt x="6813" y="9643"/>
                    <a:pt x="6806" y="9643"/>
                  </a:cubicBezTo>
                  <a:cubicBezTo>
                    <a:pt x="6725" y="9643"/>
                    <a:pt x="6528" y="9709"/>
                    <a:pt x="6462" y="9768"/>
                  </a:cubicBezTo>
                  <a:cubicBezTo>
                    <a:pt x="6432" y="9797"/>
                    <a:pt x="6389" y="9804"/>
                    <a:pt x="6330" y="9804"/>
                  </a:cubicBezTo>
                  <a:cubicBezTo>
                    <a:pt x="6293" y="9804"/>
                    <a:pt x="6256" y="9804"/>
                    <a:pt x="6227" y="9797"/>
                  </a:cubicBezTo>
                  <a:cubicBezTo>
                    <a:pt x="6191" y="9797"/>
                    <a:pt x="6169" y="9790"/>
                    <a:pt x="6139" y="9790"/>
                  </a:cubicBezTo>
                  <a:cubicBezTo>
                    <a:pt x="6132" y="9790"/>
                    <a:pt x="6125" y="9797"/>
                    <a:pt x="6110" y="9797"/>
                  </a:cubicBezTo>
                  <a:cubicBezTo>
                    <a:pt x="6088" y="9797"/>
                    <a:pt x="6088" y="9797"/>
                    <a:pt x="6088" y="9797"/>
                  </a:cubicBezTo>
                  <a:cubicBezTo>
                    <a:pt x="6015" y="9804"/>
                    <a:pt x="5956" y="9812"/>
                    <a:pt x="5898" y="9892"/>
                  </a:cubicBezTo>
                  <a:cubicBezTo>
                    <a:pt x="5868" y="9936"/>
                    <a:pt x="5875" y="9951"/>
                    <a:pt x="5883" y="9973"/>
                  </a:cubicBezTo>
                  <a:cubicBezTo>
                    <a:pt x="5883" y="9988"/>
                    <a:pt x="5898" y="10010"/>
                    <a:pt x="5861" y="10039"/>
                  </a:cubicBezTo>
                  <a:cubicBezTo>
                    <a:pt x="5824" y="10068"/>
                    <a:pt x="5773" y="10075"/>
                    <a:pt x="5736" y="10075"/>
                  </a:cubicBezTo>
                  <a:cubicBezTo>
                    <a:pt x="5707" y="10075"/>
                    <a:pt x="5685" y="10068"/>
                    <a:pt x="5656" y="10068"/>
                  </a:cubicBezTo>
                  <a:cubicBezTo>
                    <a:pt x="5634" y="10068"/>
                    <a:pt x="5612" y="10068"/>
                    <a:pt x="5590" y="10068"/>
                  </a:cubicBezTo>
                  <a:cubicBezTo>
                    <a:pt x="5509" y="10068"/>
                    <a:pt x="5502" y="10090"/>
                    <a:pt x="5494" y="10185"/>
                  </a:cubicBezTo>
                  <a:cubicBezTo>
                    <a:pt x="5487" y="10222"/>
                    <a:pt x="5494" y="10229"/>
                    <a:pt x="5494" y="10229"/>
                  </a:cubicBezTo>
                  <a:cubicBezTo>
                    <a:pt x="5494" y="10229"/>
                    <a:pt x="5502" y="10222"/>
                    <a:pt x="5509" y="10215"/>
                  </a:cubicBezTo>
                  <a:cubicBezTo>
                    <a:pt x="5539" y="10178"/>
                    <a:pt x="5539" y="10178"/>
                    <a:pt x="5539" y="10178"/>
                  </a:cubicBezTo>
                  <a:cubicBezTo>
                    <a:pt x="5539" y="10310"/>
                    <a:pt x="5539" y="10310"/>
                    <a:pt x="5539" y="10310"/>
                  </a:cubicBezTo>
                  <a:cubicBezTo>
                    <a:pt x="5516" y="10302"/>
                    <a:pt x="5516" y="10302"/>
                    <a:pt x="5516" y="10302"/>
                  </a:cubicBezTo>
                  <a:cubicBezTo>
                    <a:pt x="5516" y="10302"/>
                    <a:pt x="5472" y="10295"/>
                    <a:pt x="5392" y="10281"/>
                  </a:cubicBezTo>
                  <a:cubicBezTo>
                    <a:pt x="5392" y="10281"/>
                    <a:pt x="5384" y="10281"/>
                    <a:pt x="5377" y="10281"/>
                  </a:cubicBezTo>
                  <a:cubicBezTo>
                    <a:pt x="5326" y="10281"/>
                    <a:pt x="5297" y="10325"/>
                    <a:pt x="5253" y="10383"/>
                  </a:cubicBezTo>
                  <a:cubicBezTo>
                    <a:pt x="5238" y="10398"/>
                    <a:pt x="5238" y="10398"/>
                    <a:pt x="5238" y="10398"/>
                  </a:cubicBezTo>
                  <a:cubicBezTo>
                    <a:pt x="5209" y="10442"/>
                    <a:pt x="5194" y="10464"/>
                    <a:pt x="5165" y="10464"/>
                  </a:cubicBezTo>
                  <a:cubicBezTo>
                    <a:pt x="5150" y="10464"/>
                    <a:pt x="5135" y="10457"/>
                    <a:pt x="5113" y="10449"/>
                  </a:cubicBezTo>
                  <a:cubicBezTo>
                    <a:pt x="5099" y="10442"/>
                    <a:pt x="5099" y="10442"/>
                    <a:pt x="5099" y="10442"/>
                  </a:cubicBezTo>
                  <a:cubicBezTo>
                    <a:pt x="5070" y="10427"/>
                    <a:pt x="5062" y="10412"/>
                    <a:pt x="5062" y="10398"/>
                  </a:cubicBezTo>
                  <a:cubicBezTo>
                    <a:pt x="5062" y="10376"/>
                    <a:pt x="5070" y="10354"/>
                    <a:pt x="5084" y="10339"/>
                  </a:cubicBezTo>
                  <a:cubicBezTo>
                    <a:pt x="5055" y="10347"/>
                    <a:pt x="5025" y="10361"/>
                    <a:pt x="4989" y="10369"/>
                  </a:cubicBezTo>
                  <a:cubicBezTo>
                    <a:pt x="4894" y="10405"/>
                    <a:pt x="4776" y="10442"/>
                    <a:pt x="4681" y="10449"/>
                  </a:cubicBezTo>
                  <a:cubicBezTo>
                    <a:pt x="4674" y="10449"/>
                    <a:pt x="4666" y="10457"/>
                    <a:pt x="4652" y="10457"/>
                  </a:cubicBezTo>
                  <a:cubicBezTo>
                    <a:pt x="4534" y="10457"/>
                    <a:pt x="4520" y="10383"/>
                    <a:pt x="4513" y="10339"/>
                  </a:cubicBezTo>
                  <a:cubicBezTo>
                    <a:pt x="4513" y="10325"/>
                    <a:pt x="4513" y="10325"/>
                    <a:pt x="4513" y="10325"/>
                  </a:cubicBezTo>
                  <a:cubicBezTo>
                    <a:pt x="4498" y="10288"/>
                    <a:pt x="4454" y="10193"/>
                    <a:pt x="4403" y="10193"/>
                  </a:cubicBezTo>
                  <a:cubicBezTo>
                    <a:pt x="4344" y="10193"/>
                    <a:pt x="4344" y="10193"/>
                    <a:pt x="4344" y="10193"/>
                  </a:cubicBezTo>
                  <a:cubicBezTo>
                    <a:pt x="4293" y="10193"/>
                    <a:pt x="4256" y="10185"/>
                    <a:pt x="4249" y="10163"/>
                  </a:cubicBezTo>
                  <a:cubicBezTo>
                    <a:pt x="4241" y="10141"/>
                    <a:pt x="4271" y="10119"/>
                    <a:pt x="4285" y="10105"/>
                  </a:cubicBezTo>
                  <a:cubicBezTo>
                    <a:pt x="4315" y="10090"/>
                    <a:pt x="4322" y="10068"/>
                    <a:pt x="4315" y="10053"/>
                  </a:cubicBezTo>
                  <a:cubicBezTo>
                    <a:pt x="4308" y="10031"/>
                    <a:pt x="4285" y="10017"/>
                    <a:pt x="4256" y="10017"/>
                  </a:cubicBezTo>
                  <a:cubicBezTo>
                    <a:pt x="4241" y="10017"/>
                    <a:pt x="4227" y="10024"/>
                    <a:pt x="4212" y="10031"/>
                  </a:cubicBezTo>
                  <a:cubicBezTo>
                    <a:pt x="4168" y="10053"/>
                    <a:pt x="4132" y="10068"/>
                    <a:pt x="4095" y="10068"/>
                  </a:cubicBezTo>
                  <a:cubicBezTo>
                    <a:pt x="4066" y="10068"/>
                    <a:pt x="4044" y="10061"/>
                    <a:pt x="4014" y="10039"/>
                  </a:cubicBezTo>
                  <a:cubicBezTo>
                    <a:pt x="3992" y="10024"/>
                    <a:pt x="3948" y="10002"/>
                    <a:pt x="3897" y="9988"/>
                  </a:cubicBezTo>
                  <a:cubicBezTo>
                    <a:pt x="3860" y="9973"/>
                    <a:pt x="3817" y="9958"/>
                    <a:pt x="3794" y="9943"/>
                  </a:cubicBezTo>
                  <a:cubicBezTo>
                    <a:pt x="3765" y="9922"/>
                    <a:pt x="3736" y="9914"/>
                    <a:pt x="3714" y="9914"/>
                  </a:cubicBezTo>
                  <a:cubicBezTo>
                    <a:pt x="3685" y="9914"/>
                    <a:pt x="3663" y="9929"/>
                    <a:pt x="3655" y="9951"/>
                  </a:cubicBezTo>
                  <a:cubicBezTo>
                    <a:pt x="3633" y="10017"/>
                    <a:pt x="3531" y="10024"/>
                    <a:pt x="3487" y="10024"/>
                  </a:cubicBezTo>
                  <a:cubicBezTo>
                    <a:pt x="3465" y="10024"/>
                    <a:pt x="3443" y="10024"/>
                    <a:pt x="3421" y="10024"/>
                  </a:cubicBezTo>
                  <a:cubicBezTo>
                    <a:pt x="3391" y="10017"/>
                    <a:pt x="3370" y="9988"/>
                    <a:pt x="3355" y="9951"/>
                  </a:cubicBezTo>
                  <a:cubicBezTo>
                    <a:pt x="3355" y="9980"/>
                    <a:pt x="3348" y="10002"/>
                    <a:pt x="3340" y="10046"/>
                  </a:cubicBezTo>
                  <a:cubicBezTo>
                    <a:pt x="3318" y="10119"/>
                    <a:pt x="3340" y="10134"/>
                    <a:pt x="3377" y="10149"/>
                  </a:cubicBezTo>
                  <a:cubicBezTo>
                    <a:pt x="3391" y="10156"/>
                    <a:pt x="3406" y="10178"/>
                    <a:pt x="3413" y="10200"/>
                  </a:cubicBezTo>
                  <a:cubicBezTo>
                    <a:pt x="3428" y="10259"/>
                    <a:pt x="3421" y="10347"/>
                    <a:pt x="3391" y="10391"/>
                  </a:cubicBezTo>
                  <a:cubicBezTo>
                    <a:pt x="3384" y="10405"/>
                    <a:pt x="3370" y="10427"/>
                    <a:pt x="3362" y="10449"/>
                  </a:cubicBezTo>
                  <a:cubicBezTo>
                    <a:pt x="3348" y="10493"/>
                    <a:pt x="3333" y="10530"/>
                    <a:pt x="3289" y="10544"/>
                  </a:cubicBezTo>
                  <a:cubicBezTo>
                    <a:pt x="3252" y="10552"/>
                    <a:pt x="3164" y="10625"/>
                    <a:pt x="3120" y="10735"/>
                  </a:cubicBezTo>
                  <a:cubicBezTo>
                    <a:pt x="3077" y="10845"/>
                    <a:pt x="2931" y="10889"/>
                    <a:pt x="2843" y="10911"/>
                  </a:cubicBezTo>
                  <a:cubicBezTo>
                    <a:pt x="2821" y="10918"/>
                    <a:pt x="2821" y="10918"/>
                    <a:pt x="2821" y="10918"/>
                  </a:cubicBezTo>
                  <a:cubicBezTo>
                    <a:pt x="2806" y="10918"/>
                    <a:pt x="2792" y="10918"/>
                    <a:pt x="2784" y="10918"/>
                  </a:cubicBezTo>
                </a:path>
              </a:pathLst>
            </a:custGeom>
            <a:grpFill/>
            <a:ln w="38100" cmpd="sng">
              <a:solidFill>
                <a:schemeClr val="bg1"/>
              </a:solidFill>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40" name="Freeform 39">
              <a:extLst>
                <a:ext uri="{FF2B5EF4-FFF2-40B4-BE49-F238E27FC236}">
                  <a16:creationId xmlns:a16="http://schemas.microsoft.com/office/drawing/2014/main" id="{FFDE0E54-9372-5C47-A7EB-11199210D95B}"/>
                </a:ext>
              </a:extLst>
            </p:cNvPr>
            <p:cNvSpPr>
              <a:spLocks noChangeArrowheads="1"/>
            </p:cNvSpPr>
            <p:nvPr/>
          </p:nvSpPr>
          <p:spPr bwMode="auto">
            <a:xfrm>
              <a:off x="5858100" y="8272266"/>
              <a:ext cx="4134795" cy="4162153"/>
            </a:xfrm>
            <a:custGeom>
              <a:avLst/>
              <a:gdLst>
                <a:gd name="T0" fmla="*/ 3663 w 10764"/>
                <a:gd name="T1" fmla="*/ 1128 h 10956"/>
                <a:gd name="T2" fmla="*/ 4337 w 10764"/>
                <a:gd name="T3" fmla="*/ 630 h 10956"/>
                <a:gd name="T4" fmla="*/ 4945 w 10764"/>
                <a:gd name="T5" fmla="*/ 198 h 10956"/>
                <a:gd name="T6" fmla="*/ 6286 w 10764"/>
                <a:gd name="T7" fmla="*/ 388 h 10956"/>
                <a:gd name="T8" fmla="*/ 7547 w 10764"/>
                <a:gd name="T9" fmla="*/ 1854 h 10956"/>
                <a:gd name="T10" fmla="*/ 8543 w 10764"/>
                <a:gd name="T11" fmla="*/ 3832 h 10956"/>
                <a:gd name="T12" fmla="*/ 10463 w 10764"/>
                <a:gd name="T13" fmla="*/ 5269 h 10956"/>
                <a:gd name="T14" fmla="*/ 9913 w 10764"/>
                <a:gd name="T15" fmla="*/ 6617 h 10956"/>
                <a:gd name="T16" fmla="*/ 8836 w 10764"/>
                <a:gd name="T17" fmla="*/ 9203 h 10956"/>
                <a:gd name="T18" fmla="*/ 8279 w 10764"/>
                <a:gd name="T19" fmla="*/ 9394 h 10956"/>
                <a:gd name="T20" fmla="*/ 6843 w 10764"/>
                <a:gd name="T21" fmla="*/ 9651 h 10956"/>
                <a:gd name="T22" fmla="*/ 5246 w 10764"/>
                <a:gd name="T23" fmla="*/ 10413 h 10956"/>
                <a:gd name="T24" fmla="*/ 3656 w 10764"/>
                <a:gd name="T25" fmla="*/ 9973 h 10956"/>
                <a:gd name="T26" fmla="*/ 2631 w 10764"/>
                <a:gd name="T27" fmla="*/ 10625 h 10956"/>
                <a:gd name="T28" fmla="*/ 1561 w 10764"/>
                <a:gd name="T29" fmla="*/ 9995 h 10956"/>
                <a:gd name="T30" fmla="*/ 2645 w 10764"/>
                <a:gd name="T31" fmla="*/ 8273 h 10956"/>
                <a:gd name="T32" fmla="*/ 2997 w 10764"/>
                <a:gd name="T33" fmla="*/ 6470 h 10956"/>
                <a:gd name="T34" fmla="*/ 2726 w 10764"/>
                <a:gd name="T35" fmla="*/ 4873 h 10956"/>
                <a:gd name="T36" fmla="*/ 2015 w 10764"/>
                <a:gd name="T37" fmla="*/ 3239 h 10956"/>
                <a:gd name="T38" fmla="*/ 1341 w 10764"/>
                <a:gd name="T39" fmla="*/ 2616 h 10956"/>
                <a:gd name="T40" fmla="*/ 887 w 10764"/>
                <a:gd name="T41" fmla="*/ 3056 h 10956"/>
                <a:gd name="T42" fmla="*/ 139 w 10764"/>
                <a:gd name="T43" fmla="*/ 1949 h 10956"/>
                <a:gd name="T44" fmla="*/ 1231 w 10764"/>
                <a:gd name="T45" fmla="*/ 1348 h 10956"/>
                <a:gd name="T46" fmla="*/ 2360 w 10764"/>
                <a:gd name="T47" fmla="*/ 95 h 10956"/>
                <a:gd name="T48" fmla="*/ 2360 w 10764"/>
                <a:gd name="T49" fmla="*/ 51 h 10956"/>
                <a:gd name="T50" fmla="*/ 1642 w 10764"/>
                <a:gd name="T51" fmla="*/ 777 h 10956"/>
                <a:gd name="T52" fmla="*/ 1143 w 10764"/>
                <a:gd name="T53" fmla="*/ 1473 h 10956"/>
                <a:gd name="T54" fmla="*/ 44 w 10764"/>
                <a:gd name="T55" fmla="*/ 1619 h 10956"/>
                <a:gd name="T56" fmla="*/ 213 w 10764"/>
                <a:gd name="T57" fmla="*/ 3261 h 10956"/>
                <a:gd name="T58" fmla="*/ 997 w 10764"/>
                <a:gd name="T59" fmla="*/ 3004 h 10956"/>
                <a:gd name="T60" fmla="*/ 1158 w 10764"/>
                <a:gd name="T61" fmla="*/ 2645 h 10956"/>
                <a:gd name="T62" fmla="*/ 1744 w 10764"/>
                <a:gd name="T63" fmla="*/ 2872 h 10956"/>
                <a:gd name="T64" fmla="*/ 2360 w 10764"/>
                <a:gd name="T65" fmla="*/ 3466 h 10956"/>
                <a:gd name="T66" fmla="*/ 2763 w 10764"/>
                <a:gd name="T67" fmla="*/ 4924 h 10956"/>
                <a:gd name="T68" fmla="*/ 3231 w 10764"/>
                <a:gd name="T69" fmla="*/ 6243 h 10956"/>
                <a:gd name="T70" fmla="*/ 2587 w 10764"/>
                <a:gd name="T71" fmla="*/ 6932 h 10956"/>
                <a:gd name="T72" fmla="*/ 2594 w 10764"/>
                <a:gd name="T73" fmla="*/ 9101 h 10956"/>
                <a:gd name="T74" fmla="*/ 1458 w 10764"/>
                <a:gd name="T75" fmla="*/ 9870 h 10956"/>
                <a:gd name="T76" fmla="*/ 2198 w 10764"/>
                <a:gd name="T77" fmla="*/ 10068 h 10956"/>
                <a:gd name="T78" fmla="*/ 2763 w 10764"/>
                <a:gd name="T79" fmla="*/ 10823 h 10956"/>
                <a:gd name="T80" fmla="*/ 3729 w 10764"/>
                <a:gd name="T81" fmla="*/ 9951 h 10956"/>
                <a:gd name="T82" fmla="*/ 4704 w 10764"/>
                <a:gd name="T83" fmla="*/ 10486 h 10956"/>
                <a:gd name="T84" fmla="*/ 5524 w 10764"/>
                <a:gd name="T85" fmla="*/ 10215 h 10956"/>
                <a:gd name="T86" fmla="*/ 6946 w 10764"/>
                <a:gd name="T87" fmla="*/ 9702 h 10956"/>
                <a:gd name="T88" fmla="*/ 7759 w 10764"/>
                <a:gd name="T89" fmla="*/ 9394 h 10956"/>
                <a:gd name="T90" fmla="*/ 8543 w 10764"/>
                <a:gd name="T91" fmla="*/ 9724 h 10956"/>
                <a:gd name="T92" fmla="*/ 8990 w 10764"/>
                <a:gd name="T93" fmla="*/ 9196 h 10956"/>
                <a:gd name="T94" fmla="*/ 8646 w 10764"/>
                <a:gd name="T95" fmla="*/ 7797 h 10956"/>
                <a:gd name="T96" fmla="*/ 9899 w 10764"/>
                <a:gd name="T97" fmla="*/ 6434 h 10956"/>
                <a:gd name="T98" fmla="*/ 10727 w 10764"/>
                <a:gd name="T99" fmla="*/ 6111 h 10956"/>
                <a:gd name="T100" fmla="*/ 9928 w 10764"/>
                <a:gd name="T101" fmla="*/ 5056 h 10956"/>
                <a:gd name="T102" fmla="*/ 8470 w 10764"/>
                <a:gd name="T103" fmla="*/ 3818 h 10956"/>
                <a:gd name="T104" fmla="*/ 7568 w 10764"/>
                <a:gd name="T105" fmla="*/ 2382 h 10956"/>
                <a:gd name="T106" fmla="*/ 6938 w 10764"/>
                <a:gd name="T107" fmla="*/ 1356 h 10956"/>
                <a:gd name="T108" fmla="*/ 6381 w 10764"/>
                <a:gd name="T109" fmla="*/ 396 h 10956"/>
                <a:gd name="T110" fmla="*/ 5451 w 10764"/>
                <a:gd name="T111" fmla="*/ 520 h 10956"/>
                <a:gd name="T112" fmla="*/ 4894 w 10764"/>
                <a:gd name="T113" fmla="*/ 806 h 10956"/>
                <a:gd name="T114" fmla="*/ 4528 w 10764"/>
                <a:gd name="T115" fmla="*/ 601 h 10956"/>
                <a:gd name="T116" fmla="*/ 3883 w 10764"/>
                <a:gd name="T117" fmla="*/ 916 h 10956"/>
                <a:gd name="T118" fmla="*/ 3538 w 10764"/>
                <a:gd name="T119" fmla="*/ 1070 h 10956"/>
                <a:gd name="T120" fmla="*/ 2953 w 10764"/>
                <a:gd name="T121" fmla="*/ 330 h 10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764" h="10956">
                  <a:moveTo>
                    <a:pt x="2616" y="37"/>
                  </a:moveTo>
                  <a:lnTo>
                    <a:pt x="2616" y="37"/>
                  </a:lnTo>
                  <a:cubicBezTo>
                    <a:pt x="2624" y="37"/>
                    <a:pt x="2638" y="44"/>
                    <a:pt x="2660" y="66"/>
                  </a:cubicBezTo>
                  <a:cubicBezTo>
                    <a:pt x="2719" y="132"/>
                    <a:pt x="2748" y="220"/>
                    <a:pt x="2829" y="234"/>
                  </a:cubicBezTo>
                  <a:cubicBezTo>
                    <a:pt x="2909" y="242"/>
                    <a:pt x="2873" y="278"/>
                    <a:pt x="2931" y="344"/>
                  </a:cubicBezTo>
                  <a:cubicBezTo>
                    <a:pt x="2990" y="418"/>
                    <a:pt x="2997" y="440"/>
                    <a:pt x="3034" y="498"/>
                  </a:cubicBezTo>
                  <a:cubicBezTo>
                    <a:pt x="3063" y="542"/>
                    <a:pt x="3078" y="579"/>
                    <a:pt x="3113" y="579"/>
                  </a:cubicBezTo>
                  <a:cubicBezTo>
                    <a:pt x="3121" y="579"/>
                    <a:pt x="3128" y="579"/>
                    <a:pt x="3135" y="572"/>
                  </a:cubicBezTo>
                  <a:lnTo>
                    <a:pt x="3143" y="572"/>
                  </a:lnTo>
                  <a:cubicBezTo>
                    <a:pt x="3194" y="572"/>
                    <a:pt x="3194" y="630"/>
                    <a:pt x="3238" y="667"/>
                  </a:cubicBezTo>
                  <a:cubicBezTo>
                    <a:pt x="3260" y="682"/>
                    <a:pt x="3311" y="689"/>
                    <a:pt x="3348" y="689"/>
                  </a:cubicBezTo>
                  <a:cubicBezTo>
                    <a:pt x="3370" y="689"/>
                    <a:pt x="3385" y="689"/>
                    <a:pt x="3385" y="689"/>
                  </a:cubicBezTo>
                  <a:cubicBezTo>
                    <a:pt x="3385" y="689"/>
                    <a:pt x="3450" y="696"/>
                    <a:pt x="3450" y="769"/>
                  </a:cubicBezTo>
                  <a:cubicBezTo>
                    <a:pt x="3450" y="835"/>
                    <a:pt x="3494" y="857"/>
                    <a:pt x="3487" y="923"/>
                  </a:cubicBezTo>
                  <a:cubicBezTo>
                    <a:pt x="3473" y="996"/>
                    <a:pt x="3465" y="1070"/>
                    <a:pt x="3531" y="1092"/>
                  </a:cubicBezTo>
                  <a:cubicBezTo>
                    <a:pt x="3597" y="1121"/>
                    <a:pt x="3663" y="1128"/>
                    <a:pt x="3663" y="1128"/>
                  </a:cubicBezTo>
                  <a:cubicBezTo>
                    <a:pt x="3663" y="1128"/>
                    <a:pt x="3685" y="1136"/>
                    <a:pt x="3707" y="1136"/>
                  </a:cubicBezTo>
                  <a:cubicBezTo>
                    <a:pt x="3736" y="1136"/>
                    <a:pt x="3773" y="1121"/>
                    <a:pt x="3758" y="1048"/>
                  </a:cubicBezTo>
                  <a:cubicBezTo>
                    <a:pt x="3758" y="1048"/>
                    <a:pt x="3802" y="1077"/>
                    <a:pt x="3839" y="1077"/>
                  </a:cubicBezTo>
                  <a:cubicBezTo>
                    <a:pt x="3861" y="1077"/>
                    <a:pt x="3875" y="1077"/>
                    <a:pt x="3883" y="1063"/>
                  </a:cubicBezTo>
                  <a:cubicBezTo>
                    <a:pt x="3897" y="1041"/>
                    <a:pt x="3905" y="1041"/>
                    <a:pt x="3912" y="1041"/>
                  </a:cubicBezTo>
                  <a:cubicBezTo>
                    <a:pt x="3927" y="1041"/>
                    <a:pt x="3934" y="1048"/>
                    <a:pt x="3963" y="1048"/>
                  </a:cubicBezTo>
                  <a:cubicBezTo>
                    <a:pt x="4007" y="1048"/>
                    <a:pt x="4051" y="967"/>
                    <a:pt x="3971" y="923"/>
                  </a:cubicBezTo>
                  <a:cubicBezTo>
                    <a:pt x="3890" y="879"/>
                    <a:pt x="3787" y="872"/>
                    <a:pt x="3766" y="799"/>
                  </a:cubicBezTo>
                  <a:cubicBezTo>
                    <a:pt x="3744" y="733"/>
                    <a:pt x="3722" y="696"/>
                    <a:pt x="3802" y="645"/>
                  </a:cubicBezTo>
                  <a:cubicBezTo>
                    <a:pt x="3883" y="586"/>
                    <a:pt x="3890" y="572"/>
                    <a:pt x="3963" y="550"/>
                  </a:cubicBezTo>
                  <a:cubicBezTo>
                    <a:pt x="3985" y="542"/>
                    <a:pt x="4000" y="542"/>
                    <a:pt x="4022" y="542"/>
                  </a:cubicBezTo>
                  <a:cubicBezTo>
                    <a:pt x="4051" y="542"/>
                    <a:pt x="4081" y="550"/>
                    <a:pt x="4110" y="550"/>
                  </a:cubicBezTo>
                  <a:cubicBezTo>
                    <a:pt x="4154" y="550"/>
                    <a:pt x="4235" y="564"/>
                    <a:pt x="4256" y="608"/>
                  </a:cubicBezTo>
                  <a:cubicBezTo>
                    <a:pt x="4271" y="637"/>
                    <a:pt x="4293" y="660"/>
                    <a:pt x="4308" y="660"/>
                  </a:cubicBezTo>
                  <a:cubicBezTo>
                    <a:pt x="4323" y="660"/>
                    <a:pt x="4323" y="652"/>
                    <a:pt x="4323" y="645"/>
                  </a:cubicBezTo>
                  <a:cubicBezTo>
                    <a:pt x="4323" y="630"/>
                    <a:pt x="4330" y="630"/>
                    <a:pt x="4337" y="630"/>
                  </a:cubicBezTo>
                  <a:cubicBezTo>
                    <a:pt x="4359" y="630"/>
                    <a:pt x="4388" y="652"/>
                    <a:pt x="4418" y="667"/>
                  </a:cubicBezTo>
                  <a:cubicBezTo>
                    <a:pt x="4418" y="667"/>
                    <a:pt x="4425" y="667"/>
                    <a:pt x="4432" y="667"/>
                  </a:cubicBezTo>
                  <a:cubicBezTo>
                    <a:pt x="4476" y="667"/>
                    <a:pt x="4542" y="630"/>
                    <a:pt x="4542" y="630"/>
                  </a:cubicBezTo>
                  <a:cubicBezTo>
                    <a:pt x="4542" y="630"/>
                    <a:pt x="4549" y="630"/>
                    <a:pt x="4564" y="630"/>
                  </a:cubicBezTo>
                  <a:cubicBezTo>
                    <a:pt x="4579" y="630"/>
                    <a:pt x="4608" y="630"/>
                    <a:pt x="4630" y="652"/>
                  </a:cubicBezTo>
                  <a:cubicBezTo>
                    <a:pt x="4667" y="689"/>
                    <a:pt x="4645" y="777"/>
                    <a:pt x="4645" y="777"/>
                  </a:cubicBezTo>
                  <a:cubicBezTo>
                    <a:pt x="4645" y="777"/>
                    <a:pt x="4616" y="835"/>
                    <a:pt x="4652" y="872"/>
                  </a:cubicBezTo>
                  <a:cubicBezTo>
                    <a:pt x="4674" y="894"/>
                    <a:pt x="4704" y="916"/>
                    <a:pt x="4733" y="916"/>
                  </a:cubicBezTo>
                  <a:cubicBezTo>
                    <a:pt x="4747" y="916"/>
                    <a:pt x="4755" y="916"/>
                    <a:pt x="4769" y="901"/>
                  </a:cubicBezTo>
                  <a:cubicBezTo>
                    <a:pt x="4777" y="894"/>
                    <a:pt x="4784" y="887"/>
                    <a:pt x="4791" y="887"/>
                  </a:cubicBezTo>
                  <a:cubicBezTo>
                    <a:pt x="4806" y="887"/>
                    <a:pt x="4821" y="916"/>
                    <a:pt x="4843" y="916"/>
                  </a:cubicBezTo>
                  <a:cubicBezTo>
                    <a:pt x="4857" y="916"/>
                    <a:pt x="4865" y="916"/>
                    <a:pt x="4872" y="916"/>
                  </a:cubicBezTo>
                  <a:cubicBezTo>
                    <a:pt x="4901" y="916"/>
                    <a:pt x="4931" y="901"/>
                    <a:pt x="4923" y="799"/>
                  </a:cubicBezTo>
                  <a:cubicBezTo>
                    <a:pt x="4916" y="667"/>
                    <a:pt x="4945" y="564"/>
                    <a:pt x="4901" y="484"/>
                  </a:cubicBezTo>
                  <a:cubicBezTo>
                    <a:pt x="4857" y="403"/>
                    <a:pt x="4843" y="271"/>
                    <a:pt x="4843" y="271"/>
                  </a:cubicBezTo>
                  <a:cubicBezTo>
                    <a:pt x="4843" y="271"/>
                    <a:pt x="4894" y="234"/>
                    <a:pt x="4945" y="198"/>
                  </a:cubicBezTo>
                  <a:cubicBezTo>
                    <a:pt x="5004" y="169"/>
                    <a:pt x="5040" y="146"/>
                    <a:pt x="5048" y="110"/>
                  </a:cubicBezTo>
                  <a:cubicBezTo>
                    <a:pt x="5055" y="88"/>
                    <a:pt x="5077" y="88"/>
                    <a:pt x="5106" y="88"/>
                  </a:cubicBezTo>
                  <a:cubicBezTo>
                    <a:pt x="5128" y="88"/>
                    <a:pt x="5150" y="88"/>
                    <a:pt x="5172" y="88"/>
                  </a:cubicBezTo>
                  <a:cubicBezTo>
                    <a:pt x="5231" y="88"/>
                    <a:pt x="5231" y="191"/>
                    <a:pt x="5216" y="220"/>
                  </a:cubicBezTo>
                  <a:cubicBezTo>
                    <a:pt x="5209" y="256"/>
                    <a:pt x="5231" y="344"/>
                    <a:pt x="5290" y="359"/>
                  </a:cubicBezTo>
                  <a:cubicBezTo>
                    <a:pt x="5341" y="366"/>
                    <a:pt x="5356" y="403"/>
                    <a:pt x="5370" y="447"/>
                  </a:cubicBezTo>
                  <a:cubicBezTo>
                    <a:pt x="5378" y="484"/>
                    <a:pt x="5407" y="550"/>
                    <a:pt x="5451" y="550"/>
                  </a:cubicBezTo>
                  <a:cubicBezTo>
                    <a:pt x="5458" y="550"/>
                    <a:pt x="5473" y="550"/>
                    <a:pt x="5480" y="542"/>
                  </a:cubicBezTo>
                  <a:cubicBezTo>
                    <a:pt x="5531" y="498"/>
                    <a:pt x="5546" y="447"/>
                    <a:pt x="5575" y="447"/>
                  </a:cubicBezTo>
                  <a:cubicBezTo>
                    <a:pt x="5583" y="447"/>
                    <a:pt x="5590" y="447"/>
                    <a:pt x="5590" y="447"/>
                  </a:cubicBezTo>
                  <a:cubicBezTo>
                    <a:pt x="5627" y="469"/>
                    <a:pt x="5641" y="506"/>
                    <a:pt x="5678" y="506"/>
                  </a:cubicBezTo>
                  <a:cubicBezTo>
                    <a:pt x="5693" y="506"/>
                    <a:pt x="5700" y="506"/>
                    <a:pt x="5715" y="498"/>
                  </a:cubicBezTo>
                  <a:cubicBezTo>
                    <a:pt x="5788" y="462"/>
                    <a:pt x="5898" y="418"/>
                    <a:pt x="5971" y="418"/>
                  </a:cubicBezTo>
                  <a:cubicBezTo>
                    <a:pt x="6037" y="418"/>
                    <a:pt x="5971" y="447"/>
                    <a:pt x="6059" y="447"/>
                  </a:cubicBezTo>
                  <a:cubicBezTo>
                    <a:pt x="6147" y="447"/>
                    <a:pt x="6162" y="447"/>
                    <a:pt x="6220" y="418"/>
                  </a:cubicBezTo>
                  <a:cubicBezTo>
                    <a:pt x="6242" y="403"/>
                    <a:pt x="6264" y="396"/>
                    <a:pt x="6286" y="388"/>
                  </a:cubicBezTo>
                  <a:cubicBezTo>
                    <a:pt x="6294" y="388"/>
                    <a:pt x="6294" y="396"/>
                    <a:pt x="6294" y="396"/>
                  </a:cubicBezTo>
                  <a:cubicBezTo>
                    <a:pt x="6294" y="396"/>
                    <a:pt x="6294" y="388"/>
                    <a:pt x="6286" y="388"/>
                  </a:cubicBezTo>
                  <a:cubicBezTo>
                    <a:pt x="6294" y="388"/>
                    <a:pt x="6294" y="388"/>
                    <a:pt x="6301" y="388"/>
                  </a:cubicBezTo>
                  <a:cubicBezTo>
                    <a:pt x="6323" y="388"/>
                    <a:pt x="6345" y="396"/>
                    <a:pt x="6352" y="418"/>
                  </a:cubicBezTo>
                  <a:cubicBezTo>
                    <a:pt x="6374" y="447"/>
                    <a:pt x="6367" y="586"/>
                    <a:pt x="6418" y="608"/>
                  </a:cubicBezTo>
                  <a:cubicBezTo>
                    <a:pt x="6477" y="630"/>
                    <a:pt x="6535" y="652"/>
                    <a:pt x="6579" y="652"/>
                  </a:cubicBezTo>
                  <a:cubicBezTo>
                    <a:pt x="6609" y="652"/>
                    <a:pt x="6682" y="689"/>
                    <a:pt x="6733" y="718"/>
                  </a:cubicBezTo>
                  <a:cubicBezTo>
                    <a:pt x="6740" y="733"/>
                    <a:pt x="6785" y="828"/>
                    <a:pt x="6726" y="857"/>
                  </a:cubicBezTo>
                  <a:cubicBezTo>
                    <a:pt x="6660" y="894"/>
                    <a:pt x="6667" y="967"/>
                    <a:pt x="6740" y="996"/>
                  </a:cubicBezTo>
                  <a:cubicBezTo>
                    <a:pt x="6806" y="1019"/>
                    <a:pt x="6806" y="1048"/>
                    <a:pt x="6887" y="1063"/>
                  </a:cubicBezTo>
                  <a:cubicBezTo>
                    <a:pt x="6968" y="1070"/>
                    <a:pt x="6953" y="1172"/>
                    <a:pt x="6916" y="1209"/>
                  </a:cubicBezTo>
                  <a:cubicBezTo>
                    <a:pt x="6887" y="1246"/>
                    <a:pt x="6872" y="1348"/>
                    <a:pt x="6916" y="1378"/>
                  </a:cubicBezTo>
                  <a:cubicBezTo>
                    <a:pt x="6968" y="1414"/>
                    <a:pt x="7019" y="1414"/>
                    <a:pt x="7056" y="1495"/>
                  </a:cubicBezTo>
                  <a:cubicBezTo>
                    <a:pt x="7092" y="1568"/>
                    <a:pt x="7173" y="1568"/>
                    <a:pt x="7261" y="1641"/>
                  </a:cubicBezTo>
                  <a:cubicBezTo>
                    <a:pt x="7349" y="1707"/>
                    <a:pt x="7363" y="1729"/>
                    <a:pt x="7444" y="1744"/>
                  </a:cubicBezTo>
                  <a:cubicBezTo>
                    <a:pt x="7517" y="1751"/>
                    <a:pt x="7590" y="1810"/>
                    <a:pt x="7547" y="1854"/>
                  </a:cubicBezTo>
                  <a:cubicBezTo>
                    <a:pt x="7495" y="1898"/>
                    <a:pt x="7532" y="1934"/>
                    <a:pt x="7620" y="1971"/>
                  </a:cubicBezTo>
                  <a:cubicBezTo>
                    <a:pt x="7715" y="2001"/>
                    <a:pt x="7693" y="2059"/>
                    <a:pt x="7635" y="2125"/>
                  </a:cubicBezTo>
                  <a:cubicBezTo>
                    <a:pt x="7576" y="2198"/>
                    <a:pt x="7568" y="2228"/>
                    <a:pt x="7532" y="2323"/>
                  </a:cubicBezTo>
                  <a:cubicBezTo>
                    <a:pt x="7495" y="2411"/>
                    <a:pt x="7568" y="2411"/>
                    <a:pt x="7568" y="2411"/>
                  </a:cubicBezTo>
                  <a:cubicBezTo>
                    <a:pt x="7568" y="2411"/>
                    <a:pt x="7488" y="2455"/>
                    <a:pt x="7444" y="2513"/>
                  </a:cubicBezTo>
                  <a:cubicBezTo>
                    <a:pt x="7393" y="2572"/>
                    <a:pt x="7422" y="2601"/>
                    <a:pt x="7451" y="2645"/>
                  </a:cubicBezTo>
                  <a:cubicBezTo>
                    <a:pt x="7488" y="2696"/>
                    <a:pt x="7590" y="2726"/>
                    <a:pt x="7635" y="2741"/>
                  </a:cubicBezTo>
                  <a:cubicBezTo>
                    <a:pt x="7678" y="2748"/>
                    <a:pt x="7671" y="2828"/>
                    <a:pt x="7656" y="2887"/>
                  </a:cubicBezTo>
                  <a:cubicBezTo>
                    <a:pt x="7642" y="2946"/>
                    <a:pt x="7722" y="2946"/>
                    <a:pt x="7744" y="2975"/>
                  </a:cubicBezTo>
                  <a:cubicBezTo>
                    <a:pt x="7766" y="3012"/>
                    <a:pt x="7847" y="3246"/>
                    <a:pt x="7847" y="3246"/>
                  </a:cubicBezTo>
                  <a:cubicBezTo>
                    <a:pt x="7847" y="3246"/>
                    <a:pt x="7942" y="3268"/>
                    <a:pt x="7949" y="3341"/>
                  </a:cubicBezTo>
                  <a:cubicBezTo>
                    <a:pt x="7964" y="3407"/>
                    <a:pt x="7928" y="3598"/>
                    <a:pt x="8023" y="3598"/>
                  </a:cubicBezTo>
                  <a:cubicBezTo>
                    <a:pt x="8111" y="3598"/>
                    <a:pt x="8221" y="3715"/>
                    <a:pt x="8257" y="3803"/>
                  </a:cubicBezTo>
                  <a:cubicBezTo>
                    <a:pt x="8272" y="3854"/>
                    <a:pt x="8301" y="3869"/>
                    <a:pt x="8345" y="3869"/>
                  </a:cubicBezTo>
                  <a:cubicBezTo>
                    <a:pt x="8382" y="3869"/>
                    <a:pt x="8433" y="3854"/>
                    <a:pt x="8499" y="3840"/>
                  </a:cubicBezTo>
                  <a:cubicBezTo>
                    <a:pt x="8514" y="3832"/>
                    <a:pt x="8528" y="3832"/>
                    <a:pt x="8543" y="3832"/>
                  </a:cubicBezTo>
                  <a:cubicBezTo>
                    <a:pt x="8660" y="3832"/>
                    <a:pt x="8748" y="3935"/>
                    <a:pt x="8799" y="3986"/>
                  </a:cubicBezTo>
                  <a:cubicBezTo>
                    <a:pt x="8858" y="4045"/>
                    <a:pt x="8902" y="4096"/>
                    <a:pt x="8939" y="4147"/>
                  </a:cubicBezTo>
                  <a:cubicBezTo>
                    <a:pt x="8968" y="4191"/>
                    <a:pt x="8968" y="4250"/>
                    <a:pt x="9027" y="4279"/>
                  </a:cubicBezTo>
                  <a:cubicBezTo>
                    <a:pt x="9085" y="4316"/>
                    <a:pt x="9166" y="4382"/>
                    <a:pt x="9173" y="4441"/>
                  </a:cubicBezTo>
                  <a:cubicBezTo>
                    <a:pt x="9188" y="4499"/>
                    <a:pt x="9254" y="4551"/>
                    <a:pt x="9254" y="4551"/>
                  </a:cubicBezTo>
                  <a:cubicBezTo>
                    <a:pt x="9254" y="4551"/>
                    <a:pt x="9422" y="4551"/>
                    <a:pt x="9481" y="4565"/>
                  </a:cubicBezTo>
                  <a:cubicBezTo>
                    <a:pt x="9540" y="4572"/>
                    <a:pt x="9686" y="4748"/>
                    <a:pt x="9708" y="4800"/>
                  </a:cubicBezTo>
                  <a:cubicBezTo>
                    <a:pt x="9730" y="4858"/>
                    <a:pt x="9664" y="4975"/>
                    <a:pt x="9693" y="4983"/>
                  </a:cubicBezTo>
                  <a:cubicBezTo>
                    <a:pt x="9730" y="4997"/>
                    <a:pt x="9811" y="5020"/>
                    <a:pt x="9891" y="5085"/>
                  </a:cubicBezTo>
                  <a:cubicBezTo>
                    <a:pt x="9906" y="5100"/>
                    <a:pt x="9913" y="5100"/>
                    <a:pt x="9921" y="5100"/>
                  </a:cubicBezTo>
                  <a:cubicBezTo>
                    <a:pt x="9957" y="5100"/>
                    <a:pt x="9950" y="5012"/>
                    <a:pt x="10001" y="5012"/>
                  </a:cubicBezTo>
                  <a:cubicBezTo>
                    <a:pt x="10001" y="5012"/>
                    <a:pt x="10009" y="5020"/>
                    <a:pt x="10016" y="5020"/>
                  </a:cubicBezTo>
                  <a:cubicBezTo>
                    <a:pt x="10097" y="5041"/>
                    <a:pt x="10170" y="5063"/>
                    <a:pt x="10206" y="5144"/>
                  </a:cubicBezTo>
                  <a:cubicBezTo>
                    <a:pt x="10243" y="5225"/>
                    <a:pt x="10272" y="5269"/>
                    <a:pt x="10346" y="5276"/>
                  </a:cubicBezTo>
                  <a:cubicBezTo>
                    <a:pt x="10353" y="5276"/>
                    <a:pt x="10360" y="5283"/>
                    <a:pt x="10368" y="5283"/>
                  </a:cubicBezTo>
                  <a:cubicBezTo>
                    <a:pt x="10404" y="5283"/>
                    <a:pt x="10441" y="5269"/>
                    <a:pt x="10463" y="5269"/>
                  </a:cubicBezTo>
                  <a:cubicBezTo>
                    <a:pt x="10470" y="5269"/>
                    <a:pt x="10478" y="5269"/>
                    <a:pt x="10478" y="5276"/>
                  </a:cubicBezTo>
                  <a:cubicBezTo>
                    <a:pt x="10492" y="5313"/>
                    <a:pt x="10551" y="5401"/>
                    <a:pt x="10580" y="5452"/>
                  </a:cubicBezTo>
                  <a:cubicBezTo>
                    <a:pt x="10617" y="5496"/>
                    <a:pt x="10624" y="5525"/>
                    <a:pt x="10661" y="5598"/>
                  </a:cubicBezTo>
                  <a:cubicBezTo>
                    <a:pt x="10697" y="5664"/>
                    <a:pt x="10675" y="5701"/>
                    <a:pt x="10661" y="5796"/>
                  </a:cubicBezTo>
                  <a:cubicBezTo>
                    <a:pt x="10646" y="5899"/>
                    <a:pt x="10675" y="5891"/>
                    <a:pt x="10705" y="5950"/>
                  </a:cubicBezTo>
                  <a:cubicBezTo>
                    <a:pt x="10741" y="6001"/>
                    <a:pt x="10697" y="6082"/>
                    <a:pt x="10675" y="6199"/>
                  </a:cubicBezTo>
                  <a:cubicBezTo>
                    <a:pt x="10646" y="6309"/>
                    <a:pt x="10617" y="6272"/>
                    <a:pt x="10573" y="6346"/>
                  </a:cubicBezTo>
                  <a:cubicBezTo>
                    <a:pt x="10521" y="6412"/>
                    <a:pt x="10536" y="6456"/>
                    <a:pt x="10492" y="6492"/>
                  </a:cubicBezTo>
                  <a:cubicBezTo>
                    <a:pt x="10485" y="6492"/>
                    <a:pt x="10478" y="6500"/>
                    <a:pt x="10470" y="6500"/>
                  </a:cubicBezTo>
                  <a:cubicBezTo>
                    <a:pt x="10426" y="6500"/>
                    <a:pt x="10382" y="6419"/>
                    <a:pt x="10346" y="6390"/>
                  </a:cubicBezTo>
                  <a:cubicBezTo>
                    <a:pt x="10294" y="6353"/>
                    <a:pt x="10221" y="6353"/>
                    <a:pt x="10126" y="6324"/>
                  </a:cubicBezTo>
                  <a:cubicBezTo>
                    <a:pt x="10060" y="6294"/>
                    <a:pt x="10052" y="6258"/>
                    <a:pt x="10038" y="6258"/>
                  </a:cubicBezTo>
                  <a:cubicBezTo>
                    <a:pt x="10030" y="6258"/>
                    <a:pt x="10023" y="6265"/>
                    <a:pt x="10016" y="6272"/>
                  </a:cubicBezTo>
                  <a:cubicBezTo>
                    <a:pt x="9972" y="6324"/>
                    <a:pt x="10001" y="6324"/>
                    <a:pt x="9935" y="6368"/>
                  </a:cubicBezTo>
                  <a:cubicBezTo>
                    <a:pt x="9869" y="6412"/>
                    <a:pt x="9869" y="6375"/>
                    <a:pt x="9869" y="6434"/>
                  </a:cubicBezTo>
                  <a:cubicBezTo>
                    <a:pt x="9869" y="6492"/>
                    <a:pt x="9913" y="6617"/>
                    <a:pt x="9913" y="6617"/>
                  </a:cubicBezTo>
                  <a:cubicBezTo>
                    <a:pt x="9913" y="6617"/>
                    <a:pt x="9891" y="6683"/>
                    <a:pt x="9869" y="6763"/>
                  </a:cubicBezTo>
                  <a:cubicBezTo>
                    <a:pt x="9847" y="6844"/>
                    <a:pt x="9869" y="6903"/>
                    <a:pt x="9847" y="6998"/>
                  </a:cubicBezTo>
                  <a:cubicBezTo>
                    <a:pt x="9825" y="7101"/>
                    <a:pt x="9518" y="7284"/>
                    <a:pt x="9422" y="7306"/>
                  </a:cubicBezTo>
                  <a:cubicBezTo>
                    <a:pt x="9334" y="7328"/>
                    <a:pt x="9195" y="7350"/>
                    <a:pt x="9107" y="7386"/>
                  </a:cubicBezTo>
                  <a:cubicBezTo>
                    <a:pt x="9019" y="7423"/>
                    <a:pt x="8895" y="7555"/>
                    <a:pt x="8873" y="7591"/>
                  </a:cubicBezTo>
                  <a:cubicBezTo>
                    <a:pt x="8858" y="7606"/>
                    <a:pt x="8843" y="7606"/>
                    <a:pt x="8829" y="7606"/>
                  </a:cubicBezTo>
                  <a:cubicBezTo>
                    <a:pt x="8807" y="7606"/>
                    <a:pt x="8792" y="7606"/>
                    <a:pt x="8770" y="7606"/>
                  </a:cubicBezTo>
                  <a:cubicBezTo>
                    <a:pt x="8748" y="7606"/>
                    <a:pt x="8734" y="7606"/>
                    <a:pt x="8711" y="7613"/>
                  </a:cubicBezTo>
                  <a:cubicBezTo>
                    <a:pt x="8646" y="7635"/>
                    <a:pt x="8675" y="7694"/>
                    <a:pt x="8624" y="7782"/>
                  </a:cubicBezTo>
                  <a:cubicBezTo>
                    <a:pt x="8565" y="7877"/>
                    <a:pt x="8485" y="7863"/>
                    <a:pt x="8440" y="7943"/>
                  </a:cubicBezTo>
                  <a:cubicBezTo>
                    <a:pt x="8396" y="8024"/>
                    <a:pt x="8418" y="8104"/>
                    <a:pt x="8506" y="8148"/>
                  </a:cubicBezTo>
                  <a:cubicBezTo>
                    <a:pt x="8594" y="8192"/>
                    <a:pt x="8668" y="8192"/>
                    <a:pt x="8675" y="8273"/>
                  </a:cubicBezTo>
                  <a:cubicBezTo>
                    <a:pt x="8690" y="8353"/>
                    <a:pt x="8748" y="8420"/>
                    <a:pt x="8814" y="8441"/>
                  </a:cubicBezTo>
                  <a:cubicBezTo>
                    <a:pt x="8880" y="8463"/>
                    <a:pt x="8902" y="8581"/>
                    <a:pt x="8983" y="8705"/>
                  </a:cubicBezTo>
                  <a:cubicBezTo>
                    <a:pt x="9063" y="8830"/>
                    <a:pt x="8924" y="8925"/>
                    <a:pt x="8895" y="9020"/>
                  </a:cubicBezTo>
                  <a:cubicBezTo>
                    <a:pt x="8858" y="9108"/>
                    <a:pt x="8799" y="9108"/>
                    <a:pt x="8836" y="9203"/>
                  </a:cubicBezTo>
                  <a:cubicBezTo>
                    <a:pt x="8858" y="9255"/>
                    <a:pt x="8866" y="9284"/>
                    <a:pt x="8887" y="9284"/>
                  </a:cubicBezTo>
                  <a:cubicBezTo>
                    <a:pt x="8909" y="9284"/>
                    <a:pt x="8946" y="9262"/>
                    <a:pt x="9005" y="9225"/>
                  </a:cubicBezTo>
                  <a:cubicBezTo>
                    <a:pt x="9027" y="9211"/>
                    <a:pt x="9049" y="9203"/>
                    <a:pt x="9071" y="9203"/>
                  </a:cubicBezTo>
                  <a:cubicBezTo>
                    <a:pt x="9159" y="9203"/>
                    <a:pt x="9210" y="9350"/>
                    <a:pt x="9254" y="9431"/>
                  </a:cubicBezTo>
                  <a:cubicBezTo>
                    <a:pt x="9312" y="9519"/>
                    <a:pt x="9254" y="9563"/>
                    <a:pt x="9188" y="9643"/>
                  </a:cubicBezTo>
                  <a:cubicBezTo>
                    <a:pt x="9122" y="9724"/>
                    <a:pt x="9166" y="9775"/>
                    <a:pt x="9166" y="9834"/>
                  </a:cubicBezTo>
                  <a:cubicBezTo>
                    <a:pt x="9166" y="9892"/>
                    <a:pt x="9232" y="9929"/>
                    <a:pt x="9188" y="9973"/>
                  </a:cubicBezTo>
                  <a:cubicBezTo>
                    <a:pt x="9144" y="10010"/>
                    <a:pt x="9144" y="10053"/>
                    <a:pt x="9100" y="10053"/>
                  </a:cubicBezTo>
                  <a:cubicBezTo>
                    <a:pt x="9093" y="10053"/>
                    <a:pt x="9093" y="10053"/>
                    <a:pt x="9085" y="10053"/>
                  </a:cubicBezTo>
                  <a:cubicBezTo>
                    <a:pt x="9027" y="10039"/>
                    <a:pt x="9027" y="10039"/>
                    <a:pt x="8939" y="10017"/>
                  </a:cubicBezTo>
                  <a:cubicBezTo>
                    <a:pt x="8843" y="9995"/>
                    <a:pt x="8792" y="9870"/>
                    <a:pt x="8697" y="9834"/>
                  </a:cubicBezTo>
                  <a:cubicBezTo>
                    <a:pt x="8609" y="9804"/>
                    <a:pt x="8543" y="9709"/>
                    <a:pt x="8587" y="9665"/>
                  </a:cubicBezTo>
                  <a:cubicBezTo>
                    <a:pt x="8631" y="9621"/>
                    <a:pt x="8675" y="9599"/>
                    <a:pt x="8594" y="9563"/>
                  </a:cubicBezTo>
                  <a:cubicBezTo>
                    <a:pt x="8521" y="9526"/>
                    <a:pt x="8528" y="9460"/>
                    <a:pt x="8485" y="9416"/>
                  </a:cubicBezTo>
                  <a:cubicBezTo>
                    <a:pt x="8462" y="9394"/>
                    <a:pt x="8433" y="9379"/>
                    <a:pt x="8396" y="9379"/>
                  </a:cubicBezTo>
                  <a:cubicBezTo>
                    <a:pt x="8360" y="9379"/>
                    <a:pt x="8323" y="9387"/>
                    <a:pt x="8279" y="9394"/>
                  </a:cubicBezTo>
                  <a:cubicBezTo>
                    <a:pt x="8177" y="9401"/>
                    <a:pt x="8155" y="9460"/>
                    <a:pt x="8089" y="9541"/>
                  </a:cubicBezTo>
                  <a:cubicBezTo>
                    <a:pt x="8052" y="9577"/>
                    <a:pt x="8030" y="9592"/>
                    <a:pt x="8008" y="9592"/>
                  </a:cubicBezTo>
                  <a:cubicBezTo>
                    <a:pt x="7979" y="9592"/>
                    <a:pt x="7949" y="9577"/>
                    <a:pt x="7920" y="9563"/>
                  </a:cubicBezTo>
                  <a:cubicBezTo>
                    <a:pt x="7847" y="9541"/>
                    <a:pt x="7818" y="9438"/>
                    <a:pt x="7781" y="9379"/>
                  </a:cubicBezTo>
                  <a:cubicBezTo>
                    <a:pt x="7766" y="9357"/>
                    <a:pt x="7722" y="9343"/>
                    <a:pt x="7671" y="9343"/>
                  </a:cubicBezTo>
                  <a:cubicBezTo>
                    <a:pt x="7612" y="9343"/>
                    <a:pt x="7547" y="9357"/>
                    <a:pt x="7488" y="9379"/>
                  </a:cubicBezTo>
                  <a:cubicBezTo>
                    <a:pt x="7429" y="9401"/>
                    <a:pt x="7393" y="9416"/>
                    <a:pt x="7371" y="9416"/>
                  </a:cubicBezTo>
                  <a:cubicBezTo>
                    <a:pt x="7356" y="9416"/>
                    <a:pt x="7349" y="9401"/>
                    <a:pt x="7363" y="9379"/>
                  </a:cubicBezTo>
                  <a:cubicBezTo>
                    <a:pt x="7385" y="9335"/>
                    <a:pt x="7407" y="9225"/>
                    <a:pt x="7371" y="9225"/>
                  </a:cubicBezTo>
                  <a:cubicBezTo>
                    <a:pt x="7363" y="9225"/>
                    <a:pt x="7363" y="9225"/>
                    <a:pt x="7363" y="9225"/>
                  </a:cubicBezTo>
                  <a:cubicBezTo>
                    <a:pt x="7319" y="9233"/>
                    <a:pt x="7283" y="9306"/>
                    <a:pt x="7217" y="9372"/>
                  </a:cubicBezTo>
                  <a:cubicBezTo>
                    <a:pt x="7144" y="9438"/>
                    <a:pt x="7195" y="9497"/>
                    <a:pt x="7246" y="9584"/>
                  </a:cubicBezTo>
                  <a:cubicBezTo>
                    <a:pt x="7305" y="9680"/>
                    <a:pt x="7297" y="9680"/>
                    <a:pt x="7224" y="9687"/>
                  </a:cubicBezTo>
                  <a:cubicBezTo>
                    <a:pt x="7195" y="9694"/>
                    <a:pt x="7173" y="9694"/>
                    <a:pt x="7144" y="9694"/>
                  </a:cubicBezTo>
                  <a:cubicBezTo>
                    <a:pt x="7121" y="9694"/>
                    <a:pt x="7099" y="9694"/>
                    <a:pt x="7070" y="9687"/>
                  </a:cubicBezTo>
                  <a:cubicBezTo>
                    <a:pt x="6997" y="9680"/>
                    <a:pt x="6909" y="9665"/>
                    <a:pt x="6843" y="9651"/>
                  </a:cubicBezTo>
                  <a:cubicBezTo>
                    <a:pt x="6836" y="9651"/>
                    <a:pt x="6828" y="9651"/>
                    <a:pt x="6821" y="9651"/>
                  </a:cubicBezTo>
                  <a:cubicBezTo>
                    <a:pt x="6740" y="9651"/>
                    <a:pt x="6543" y="9716"/>
                    <a:pt x="6469" y="9775"/>
                  </a:cubicBezTo>
                  <a:cubicBezTo>
                    <a:pt x="6433" y="9804"/>
                    <a:pt x="6389" y="9812"/>
                    <a:pt x="6345" y="9812"/>
                  </a:cubicBezTo>
                  <a:cubicBezTo>
                    <a:pt x="6279" y="9812"/>
                    <a:pt x="6206" y="9797"/>
                    <a:pt x="6154" y="9797"/>
                  </a:cubicBezTo>
                  <a:cubicBezTo>
                    <a:pt x="6147" y="9797"/>
                    <a:pt x="6132" y="9797"/>
                    <a:pt x="6125" y="9804"/>
                  </a:cubicBezTo>
                  <a:cubicBezTo>
                    <a:pt x="6037" y="9812"/>
                    <a:pt x="5971" y="9812"/>
                    <a:pt x="5898" y="9907"/>
                  </a:cubicBezTo>
                  <a:cubicBezTo>
                    <a:pt x="5832" y="9995"/>
                    <a:pt x="5920" y="10002"/>
                    <a:pt x="5868" y="10053"/>
                  </a:cubicBezTo>
                  <a:cubicBezTo>
                    <a:pt x="5839" y="10075"/>
                    <a:pt x="5795" y="10075"/>
                    <a:pt x="5751" y="10075"/>
                  </a:cubicBezTo>
                  <a:cubicBezTo>
                    <a:pt x="5700" y="10075"/>
                    <a:pt x="5649" y="10075"/>
                    <a:pt x="5605" y="10075"/>
                  </a:cubicBezTo>
                  <a:cubicBezTo>
                    <a:pt x="5517" y="10075"/>
                    <a:pt x="5502" y="10105"/>
                    <a:pt x="5495" y="10207"/>
                  </a:cubicBezTo>
                  <a:cubicBezTo>
                    <a:pt x="5487" y="10251"/>
                    <a:pt x="5495" y="10266"/>
                    <a:pt x="5502" y="10266"/>
                  </a:cubicBezTo>
                  <a:cubicBezTo>
                    <a:pt x="5517" y="10266"/>
                    <a:pt x="5539" y="10244"/>
                    <a:pt x="5539" y="10244"/>
                  </a:cubicBezTo>
                  <a:cubicBezTo>
                    <a:pt x="5539" y="10310"/>
                    <a:pt x="5539" y="10310"/>
                    <a:pt x="5539" y="10310"/>
                  </a:cubicBezTo>
                  <a:cubicBezTo>
                    <a:pt x="5539" y="10310"/>
                    <a:pt x="5495" y="10303"/>
                    <a:pt x="5414" y="10288"/>
                  </a:cubicBezTo>
                  <a:cubicBezTo>
                    <a:pt x="5407" y="10288"/>
                    <a:pt x="5399" y="10288"/>
                    <a:pt x="5392" y="10288"/>
                  </a:cubicBezTo>
                  <a:cubicBezTo>
                    <a:pt x="5326" y="10288"/>
                    <a:pt x="5297" y="10339"/>
                    <a:pt x="5246" y="10413"/>
                  </a:cubicBezTo>
                  <a:cubicBezTo>
                    <a:pt x="5209" y="10456"/>
                    <a:pt x="5194" y="10471"/>
                    <a:pt x="5180" y="10471"/>
                  </a:cubicBezTo>
                  <a:cubicBezTo>
                    <a:pt x="5165" y="10471"/>
                    <a:pt x="5150" y="10464"/>
                    <a:pt x="5121" y="10449"/>
                  </a:cubicBezTo>
                  <a:cubicBezTo>
                    <a:pt x="5048" y="10413"/>
                    <a:pt x="5143" y="10332"/>
                    <a:pt x="5143" y="10332"/>
                  </a:cubicBezTo>
                  <a:cubicBezTo>
                    <a:pt x="5063" y="10347"/>
                    <a:pt x="4843" y="10449"/>
                    <a:pt x="4696" y="10456"/>
                  </a:cubicBezTo>
                  <a:cubicBezTo>
                    <a:pt x="4689" y="10456"/>
                    <a:pt x="4681" y="10456"/>
                    <a:pt x="4667" y="10456"/>
                  </a:cubicBezTo>
                  <a:cubicBezTo>
                    <a:pt x="4549" y="10456"/>
                    <a:pt x="4549" y="10391"/>
                    <a:pt x="4542" y="10347"/>
                  </a:cubicBezTo>
                  <a:cubicBezTo>
                    <a:pt x="4528" y="10303"/>
                    <a:pt x="4484" y="10200"/>
                    <a:pt x="4418" y="10200"/>
                  </a:cubicBezTo>
                  <a:cubicBezTo>
                    <a:pt x="4396" y="10200"/>
                    <a:pt x="4374" y="10200"/>
                    <a:pt x="4359" y="10200"/>
                  </a:cubicBezTo>
                  <a:cubicBezTo>
                    <a:pt x="4300" y="10200"/>
                    <a:pt x="4242" y="10193"/>
                    <a:pt x="4315" y="10141"/>
                  </a:cubicBezTo>
                  <a:cubicBezTo>
                    <a:pt x="4381" y="10090"/>
                    <a:pt x="4337" y="10024"/>
                    <a:pt x="4271" y="10024"/>
                  </a:cubicBezTo>
                  <a:cubicBezTo>
                    <a:pt x="4256" y="10024"/>
                    <a:pt x="4235" y="10032"/>
                    <a:pt x="4220" y="10039"/>
                  </a:cubicBezTo>
                  <a:cubicBezTo>
                    <a:pt x="4176" y="10061"/>
                    <a:pt x="4147" y="10075"/>
                    <a:pt x="4110" y="10075"/>
                  </a:cubicBezTo>
                  <a:cubicBezTo>
                    <a:pt x="4088" y="10075"/>
                    <a:pt x="4059" y="10068"/>
                    <a:pt x="4044" y="10053"/>
                  </a:cubicBezTo>
                  <a:cubicBezTo>
                    <a:pt x="3993" y="10017"/>
                    <a:pt x="3868" y="9980"/>
                    <a:pt x="3817" y="9951"/>
                  </a:cubicBezTo>
                  <a:cubicBezTo>
                    <a:pt x="3787" y="9936"/>
                    <a:pt x="3758" y="9922"/>
                    <a:pt x="3729" y="9922"/>
                  </a:cubicBezTo>
                  <a:cubicBezTo>
                    <a:pt x="3692" y="9922"/>
                    <a:pt x="3670" y="9936"/>
                    <a:pt x="3656" y="9973"/>
                  </a:cubicBezTo>
                  <a:cubicBezTo>
                    <a:pt x="3641" y="10017"/>
                    <a:pt x="3568" y="10032"/>
                    <a:pt x="3502" y="10032"/>
                  </a:cubicBezTo>
                  <a:cubicBezTo>
                    <a:pt x="3480" y="10032"/>
                    <a:pt x="3458" y="10032"/>
                    <a:pt x="3443" y="10032"/>
                  </a:cubicBezTo>
                  <a:cubicBezTo>
                    <a:pt x="3392" y="10017"/>
                    <a:pt x="3355" y="9907"/>
                    <a:pt x="3348" y="9907"/>
                  </a:cubicBezTo>
                  <a:lnTo>
                    <a:pt x="3348" y="9914"/>
                  </a:lnTo>
                  <a:cubicBezTo>
                    <a:pt x="3348" y="9951"/>
                    <a:pt x="3363" y="9980"/>
                    <a:pt x="3341" y="10061"/>
                  </a:cubicBezTo>
                  <a:cubicBezTo>
                    <a:pt x="3318" y="10141"/>
                    <a:pt x="3341" y="10163"/>
                    <a:pt x="3385" y="10185"/>
                  </a:cubicBezTo>
                  <a:cubicBezTo>
                    <a:pt x="3428" y="10207"/>
                    <a:pt x="3428" y="10347"/>
                    <a:pt x="3392" y="10405"/>
                  </a:cubicBezTo>
                  <a:cubicBezTo>
                    <a:pt x="3363" y="10456"/>
                    <a:pt x="3348" y="10537"/>
                    <a:pt x="3304" y="10552"/>
                  </a:cubicBezTo>
                  <a:cubicBezTo>
                    <a:pt x="3260" y="10559"/>
                    <a:pt x="3165" y="10640"/>
                    <a:pt x="3121" y="10757"/>
                  </a:cubicBezTo>
                  <a:cubicBezTo>
                    <a:pt x="3078" y="10867"/>
                    <a:pt x="2909" y="10903"/>
                    <a:pt x="2829" y="10925"/>
                  </a:cubicBezTo>
                  <a:cubicBezTo>
                    <a:pt x="2821" y="10925"/>
                    <a:pt x="2807" y="10925"/>
                    <a:pt x="2799" y="10925"/>
                  </a:cubicBezTo>
                  <a:cubicBezTo>
                    <a:pt x="2748" y="10925"/>
                    <a:pt x="2741" y="10874"/>
                    <a:pt x="2785" y="10845"/>
                  </a:cubicBezTo>
                  <a:cubicBezTo>
                    <a:pt x="2829" y="10808"/>
                    <a:pt x="2829" y="10742"/>
                    <a:pt x="2851" y="10640"/>
                  </a:cubicBezTo>
                  <a:cubicBezTo>
                    <a:pt x="2865" y="10574"/>
                    <a:pt x="2829" y="10530"/>
                    <a:pt x="2792" y="10530"/>
                  </a:cubicBezTo>
                  <a:cubicBezTo>
                    <a:pt x="2770" y="10530"/>
                    <a:pt x="2755" y="10537"/>
                    <a:pt x="2748" y="10559"/>
                  </a:cubicBezTo>
                  <a:cubicBezTo>
                    <a:pt x="2733" y="10603"/>
                    <a:pt x="2682" y="10625"/>
                    <a:pt x="2631" y="10625"/>
                  </a:cubicBezTo>
                  <a:cubicBezTo>
                    <a:pt x="2602" y="10625"/>
                    <a:pt x="2579" y="10618"/>
                    <a:pt x="2557" y="10603"/>
                  </a:cubicBezTo>
                  <a:cubicBezTo>
                    <a:pt x="2499" y="10574"/>
                    <a:pt x="2499" y="10508"/>
                    <a:pt x="2557" y="10449"/>
                  </a:cubicBezTo>
                  <a:cubicBezTo>
                    <a:pt x="2609" y="10391"/>
                    <a:pt x="2528" y="10251"/>
                    <a:pt x="2492" y="10251"/>
                  </a:cubicBezTo>
                  <a:lnTo>
                    <a:pt x="2492" y="10251"/>
                  </a:lnTo>
                  <a:cubicBezTo>
                    <a:pt x="2484" y="10259"/>
                    <a:pt x="2477" y="10259"/>
                    <a:pt x="2469" y="10259"/>
                  </a:cubicBezTo>
                  <a:cubicBezTo>
                    <a:pt x="2426" y="10259"/>
                    <a:pt x="2367" y="10237"/>
                    <a:pt x="2330" y="10200"/>
                  </a:cubicBezTo>
                  <a:cubicBezTo>
                    <a:pt x="2286" y="10156"/>
                    <a:pt x="2272" y="10083"/>
                    <a:pt x="2250" y="10053"/>
                  </a:cubicBezTo>
                  <a:cubicBezTo>
                    <a:pt x="2243" y="10039"/>
                    <a:pt x="2228" y="10039"/>
                    <a:pt x="2198" y="10039"/>
                  </a:cubicBezTo>
                  <a:cubicBezTo>
                    <a:pt x="2147" y="10039"/>
                    <a:pt x="2074" y="10053"/>
                    <a:pt x="2023" y="10061"/>
                  </a:cubicBezTo>
                  <a:cubicBezTo>
                    <a:pt x="2015" y="10061"/>
                    <a:pt x="2008" y="10061"/>
                    <a:pt x="2001" y="10061"/>
                  </a:cubicBezTo>
                  <a:cubicBezTo>
                    <a:pt x="1949" y="10061"/>
                    <a:pt x="1927" y="10017"/>
                    <a:pt x="1942" y="9951"/>
                  </a:cubicBezTo>
                  <a:cubicBezTo>
                    <a:pt x="1957" y="9892"/>
                    <a:pt x="1913" y="9863"/>
                    <a:pt x="1869" y="9863"/>
                  </a:cubicBezTo>
                  <a:cubicBezTo>
                    <a:pt x="1854" y="9863"/>
                    <a:pt x="1832" y="9870"/>
                    <a:pt x="1817" y="9878"/>
                  </a:cubicBezTo>
                  <a:cubicBezTo>
                    <a:pt x="1774" y="9914"/>
                    <a:pt x="1752" y="10039"/>
                    <a:pt x="1752" y="10039"/>
                  </a:cubicBezTo>
                  <a:cubicBezTo>
                    <a:pt x="1752" y="10039"/>
                    <a:pt x="1752" y="10039"/>
                    <a:pt x="1752" y="10046"/>
                  </a:cubicBezTo>
                  <a:cubicBezTo>
                    <a:pt x="1700" y="10039"/>
                    <a:pt x="1605" y="10024"/>
                    <a:pt x="1561" y="9995"/>
                  </a:cubicBezTo>
                  <a:cubicBezTo>
                    <a:pt x="1488" y="9951"/>
                    <a:pt x="1436" y="9936"/>
                    <a:pt x="1480" y="9892"/>
                  </a:cubicBezTo>
                  <a:cubicBezTo>
                    <a:pt x="1524" y="9848"/>
                    <a:pt x="1642" y="9834"/>
                    <a:pt x="1707" y="9826"/>
                  </a:cubicBezTo>
                  <a:cubicBezTo>
                    <a:pt x="1774" y="9812"/>
                    <a:pt x="1854" y="9768"/>
                    <a:pt x="1898" y="9709"/>
                  </a:cubicBezTo>
                  <a:cubicBezTo>
                    <a:pt x="1935" y="9672"/>
                    <a:pt x="1964" y="9621"/>
                    <a:pt x="2023" y="9621"/>
                  </a:cubicBezTo>
                  <a:cubicBezTo>
                    <a:pt x="2045" y="9621"/>
                    <a:pt x="2067" y="9629"/>
                    <a:pt x="2088" y="9643"/>
                  </a:cubicBezTo>
                  <a:cubicBezTo>
                    <a:pt x="2125" y="9658"/>
                    <a:pt x="2155" y="9665"/>
                    <a:pt x="2184" y="9665"/>
                  </a:cubicBezTo>
                  <a:cubicBezTo>
                    <a:pt x="2243" y="9665"/>
                    <a:pt x="2294" y="9636"/>
                    <a:pt x="2338" y="9599"/>
                  </a:cubicBezTo>
                  <a:cubicBezTo>
                    <a:pt x="2367" y="9577"/>
                    <a:pt x="2389" y="9570"/>
                    <a:pt x="2411" y="9570"/>
                  </a:cubicBezTo>
                  <a:cubicBezTo>
                    <a:pt x="2455" y="9570"/>
                    <a:pt x="2499" y="9599"/>
                    <a:pt x="2514" y="9629"/>
                  </a:cubicBezTo>
                  <a:cubicBezTo>
                    <a:pt x="2514" y="9636"/>
                    <a:pt x="2521" y="9643"/>
                    <a:pt x="2528" y="9643"/>
                  </a:cubicBezTo>
                  <a:cubicBezTo>
                    <a:pt x="2565" y="9643"/>
                    <a:pt x="2653" y="9526"/>
                    <a:pt x="2602" y="9401"/>
                  </a:cubicBezTo>
                  <a:cubicBezTo>
                    <a:pt x="2543" y="9270"/>
                    <a:pt x="2462" y="9211"/>
                    <a:pt x="2536" y="9167"/>
                  </a:cubicBezTo>
                  <a:cubicBezTo>
                    <a:pt x="2602" y="9123"/>
                    <a:pt x="2682" y="9130"/>
                    <a:pt x="2579" y="9042"/>
                  </a:cubicBezTo>
                  <a:cubicBezTo>
                    <a:pt x="2477" y="8954"/>
                    <a:pt x="2514" y="8925"/>
                    <a:pt x="2543" y="8815"/>
                  </a:cubicBezTo>
                  <a:cubicBezTo>
                    <a:pt x="2579" y="8705"/>
                    <a:pt x="2440" y="8654"/>
                    <a:pt x="2514" y="8603"/>
                  </a:cubicBezTo>
                  <a:cubicBezTo>
                    <a:pt x="2579" y="8544"/>
                    <a:pt x="2645" y="8375"/>
                    <a:pt x="2645" y="8273"/>
                  </a:cubicBezTo>
                  <a:cubicBezTo>
                    <a:pt x="2645" y="8170"/>
                    <a:pt x="2477" y="7943"/>
                    <a:pt x="2462" y="7782"/>
                  </a:cubicBezTo>
                  <a:cubicBezTo>
                    <a:pt x="2455" y="7628"/>
                    <a:pt x="2462" y="7577"/>
                    <a:pt x="2462" y="7577"/>
                  </a:cubicBezTo>
                  <a:cubicBezTo>
                    <a:pt x="2462" y="7577"/>
                    <a:pt x="2330" y="7364"/>
                    <a:pt x="2264" y="7320"/>
                  </a:cubicBezTo>
                  <a:cubicBezTo>
                    <a:pt x="2191" y="7276"/>
                    <a:pt x="2272" y="7284"/>
                    <a:pt x="2330" y="7159"/>
                  </a:cubicBezTo>
                  <a:cubicBezTo>
                    <a:pt x="2382" y="7042"/>
                    <a:pt x="2469" y="6932"/>
                    <a:pt x="2521" y="6932"/>
                  </a:cubicBezTo>
                  <a:cubicBezTo>
                    <a:pt x="2528" y="6932"/>
                    <a:pt x="2528" y="6932"/>
                    <a:pt x="2536" y="6932"/>
                  </a:cubicBezTo>
                  <a:cubicBezTo>
                    <a:pt x="2565" y="6947"/>
                    <a:pt x="2594" y="6991"/>
                    <a:pt x="2631" y="6991"/>
                  </a:cubicBezTo>
                  <a:cubicBezTo>
                    <a:pt x="2645" y="6991"/>
                    <a:pt x="2660" y="6983"/>
                    <a:pt x="2682" y="6969"/>
                  </a:cubicBezTo>
                  <a:cubicBezTo>
                    <a:pt x="2748" y="6910"/>
                    <a:pt x="2807" y="6888"/>
                    <a:pt x="2851" y="6873"/>
                  </a:cubicBezTo>
                  <a:cubicBezTo>
                    <a:pt x="2895" y="6866"/>
                    <a:pt x="2814" y="6844"/>
                    <a:pt x="2829" y="6800"/>
                  </a:cubicBezTo>
                  <a:cubicBezTo>
                    <a:pt x="2836" y="6778"/>
                    <a:pt x="2851" y="6771"/>
                    <a:pt x="2865" y="6771"/>
                  </a:cubicBezTo>
                  <a:cubicBezTo>
                    <a:pt x="2887" y="6771"/>
                    <a:pt x="2909" y="6778"/>
                    <a:pt x="2931" y="6800"/>
                  </a:cubicBezTo>
                  <a:lnTo>
                    <a:pt x="2938" y="6800"/>
                  </a:lnTo>
                  <a:cubicBezTo>
                    <a:pt x="2975" y="6800"/>
                    <a:pt x="3026" y="6632"/>
                    <a:pt x="2968" y="6558"/>
                  </a:cubicBezTo>
                  <a:cubicBezTo>
                    <a:pt x="2909" y="6492"/>
                    <a:pt x="2924" y="6463"/>
                    <a:pt x="2968" y="6463"/>
                  </a:cubicBezTo>
                  <a:cubicBezTo>
                    <a:pt x="2975" y="6463"/>
                    <a:pt x="2990" y="6470"/>
                    <a:pt x="2997" y="6470"/>
                  </a:cubicBezTo>
                  <a:cubicBezTo>
                    <a:pt x="2997" y="6470"/>
                    <a:pt x="2814" y="6375"/>
                    <a:pt x="2843" y="6287"/>
                  </a:cubicBezTo>
                  <a:cubicBezTo>
                    <a:pt x="2858" y="6221"/>
                    <a:pt x="2865" y="6199"/>
                    <a:pt x="2909" y="6199"/>
                  </a:cubicBezTo>
                  <a:cubicBezTo>
                    <a:pt x="2924" y="6199"/>
                    <a:pt x="2946" y="6199"/>
                    <a:pt x="2975" y="6206"/>
                  </a:cubicBezTo>
                  <a:cubicBezTo>
                    <a:pt x="3063" y="6229"/>
                    <a:pt x="3099" y="6302"/>
                    <a:pt x="3128" y="6302"/>
                  </a:cubicBezTo>
                  <a:cubicBezTo>
                    <a:pt x="3135" y="6302"/>
                    <a:pt x="3143" y="6302"/>
                    <a:pt x="3143" y="6302"/>
                  </a:cubicBezTo>
                  <a:cubicBezTo>
                    <a:pt x="3165" y="6280"/>
                    <a:pt x="3201" y="6272"/>
                    <a:pt x="3231" y="6272"/>
                  </a:cubicBezTo>
                  <a:cubicBezTo>
                    <a:pt x="3245" y="6272"/>
                    <a:pt x="3267" y="6272"/>
                    <a:pt x="3282" y="6272"/>
                  </a:cubicBezTo>
                  <a:cubicBezTo>
                    <a:pt x="3318" y="6272"/>
                    <a:pt x="3385" y="6221"/>
                    <a:pt x="3341" y="6141"/>
                  </a:cubicBezTo>
                  <a:cubicBezTo>
                    <a:pt x="3289" y="6060"/>
                    <a:pt x="3245" y="6119"/>
                    <a:pt x="3216" y="6053"/>
                  </a:cubicBezTo>
                  <a:cubicBezTo>
                    <a:pt x="3179" y="5979"/>
                    <a:pt x="3179" y="5899"/>
                    <a:pt x="3223" y="5833"/>
                  </a:cubicBezTo>
                  <a:cubicBezTo>
                    <a:pt x="3267" y="5767"/>
                    <a:pt x="3245" y="5708"/>
                    <a:pt x="3223" y="5672"/>
                  </a:cubicBezTo>
                  <a:cubicBezTo>
                    <a:pt x="3201" y="5642"/>
                    <a:pt x="3260" y="5664"/>
                    <a:pt x="3267" y="5620"/>
                  </a:cubicBezTo>
                  <a:cubicBezTo>
                    <a:pt x="3282" y="5576"/>
                    <a:pt x="3267" y="5356"/>
                    <a:pt x="3143" y="5232"/>
                  </a:cubicBezTo>
                  <a:cubicBezTo>
                    <a:pt x="3019" y="5107"/>
                    <a:pt x="2953" y="5071"/>
                    <a:pt x="2873" y="5049"/>
                  </a:cubicBezTo>
                  <a:cubicBezTo>
                    <a:pt x="2792" y="5027"/>
                    <a:pt x="2829" y="4983"/>
                    <a:pt x="2814" y="4939"/>
                  </a:cubicBezTo>
                  <a:cubicBezTo>
                    <a:pt x="2807" y="4895"/>
                    <a:pt x="2748" y="4902"/>
                    <a:pt x="2726" y="4873"/>
                  </a:cubicBezTo>
                  <a:cubicBezTo>
                    <a:pt x="2704" y="4836"/>
                    <a:pt x="2741" y="4800"/>
                    <a:pt x="2785" y="4770"/>
                  </a:cubicBezTo>
                  <a:cubicBezTo>
                    <a:pt x="2829" y="4734"/>
                    <a:pt x="2829" y="4690"/>
                    <a:pt x="2748" y="4653"/>
                  </a:cubicBezTo>
                  <a:cubicBezTo>
                    <a:pt x="2667" y="4624"/>
                    <a:pt x="2536" y="4506"/>
                    <a:pt x="2536" y="4404"/>
                  </a:cubicBezTo>
                  <a:cubicBezTo>
                    <a:pt x="2536" y="4301"/>
                    <a:pt x="2602" y="4221"/>
                    <a:pt x="2557" y="4177"/>
                  </a:cubicBezTo>
                  <a:cubicBezTo>
                    <a:pt x="2514" y="4133"/>
                    <a:pt x="2462" y="4008"/>
                    <a:pt x="2499" y="3942"/>
                  </a:cubicBezTo>
                  <a:cubicBezTo>
                    <a:pt x="2528" y="3891"/>
                    <a:pt x="2572" y="3884"/>
                    <a:pt x="2594" y="3884"/>
                  </a:cubicBezTo>
                  <a:lnTo>
                    <a:pt x="2602" y="3884"/>
                  </a:lnTo>
                  <a:cubicBezTo>
                    <a:pt x="2602" y="3884"/>
                    <a:pt x="2594" y="3759"/>
                    <a:pt x="2543" y="3737"/>
                  </a:cubicBezTo>
                  <a:cubicBezTo>
                    <a:pt x="2499" y="3715"/>
                    <a:pt x="2462" y="3701"/>
                    <a:pt x="2477" y="3620"/>
                  </a:cubicBezTo>
                  <a:cubicBezTo>
                    <a:pt x="2492" y="3546"/>
                    <a:pt x="2455" y="3532"/>
                    <a:pt x="2440" y="3444"/>
                  </a:cubicBezTo>
                  <a:cubicBezTo>
                    <a:pt x="2440" y="3400"/>
                    <a:pt x="2426" y="3385"/>
                    <a:pt x="2404" y="3385"/>
                  </a:cubicBezTo>
                  <a:cubicBezTo>
                    <a:pt x="2382" y="3385"/>
                    <a:pt x="2352" y="3415"/>
                    <a:pt x="2330" y="3451"/>
                  </a:cubicBezTo>
                  <a:cubicBezTo>
                    <a:pt x="2294" y="3525"/>
                    <a:pt x="2330" y="3546"/>
                    <a:pt x="2213" y="3569"/>
                  </a:cubicBezTo>
                  <a:cubicBezTo>
                    <a:pt x="2206" y="3569"/>
                    <a:pt x="2191" y="3569"/>
                    <a:pt x="2176" y="3569"/>
                  </a:cubicBezTo>
                  <a:cubicBezTo>
                    <a:pt x="2096" y="3569"/>
                    <a:pt x="2081" y="3503"/>
                    <a:pt x="2081" y="3429"/>
                  </a:cubicBezTo>
                  <a:cubicBezTo>
                    <a:pt x="2081" y="3363"/>
                    <a:pt x="2045" y="3239"/>
                    <a:pt x="2015" y="3239"/>
                  </a:cubicBezTo>
                  <a:cubicBezTo>
                    <a:pt x="2008" y="3239"/>
                    <a:pt x="2008" y="3239"/>
                    <a:pt x="2001" y="3246"/>
                  </a:cubicBezTo>
                  <a:cubicBezTo>
                    <a:pt x="1979" y="3283"/>
                    <a:pt x="1927" y="3356"/>
                    <a:pt x="1898" y="3356"/>
                  </a:cubicBezTo>
                  <a:cubicBezTo>
                    <a:pt x="1883" y="3356"/>
                    <a:pt x="1883" y="3327"/>
                    <a:pt x="1913" y="3246"/>
                  </a:cubicBezTo>
                  <a:cubicBezTo>
                    <a:pt x="1979" y="3048"/>
                    <a:pt x="1993" y="3078"/>
                    <a:pt x="1935" y="3056"/>
                  </a:cubicBezTo>
                  <a:cubicBezTo>
                    <a:pt x="1876" y="3034"/>
                    <a:pt x="1869" y="2997"/>
                    <a:pt x="1876" y="2953"/>
                  </a:cubicBezTo>
                  <a:cubicBezTo>
                    <a:pt x="1883" y="2909"/>
                    <a:pt x="1861" y="2792"/>
                    <a:pt x="1803" y="2792"/>
                  </a:cubicBezTo>
                  <a:cubicBezTo>
                    <a:pt x="1795" y="2792"/>
                    <a:pt x="1788" y="2792"/>
                    <a:pt x="1788" y="2799"/>
                  </a:cubicBezTo>
                  <a:cubicBezTo>
                    <a:pt x="1729" y="2814"/>
                    <a:pt x="1707" y="2902"/>
                    <a:pt x="1664" y="2902"/>
                  </a:cubicBezTo>
                  <a:cubicBezTo>
                    <a:pt x="1649" y="2902"/>
                    <a:pt x="1634" y="2894"/>
                    <a:pt x="1612" y="2872"/>
                  </a:cubicBezTo>
                  <a:cubicBezTo>
                    <a:pt x="1583" y="2843"/>
                    <a:pt x="1568" y="2828"/>
                    <a:pt x="1554" y="2828"/>
                  </a:cubicBezTo>
                  <a:cubicBezTo>
                    <a:pt x="1539" y="2828"/>
                    <a:pt x="1532" y="2851"/>
                    <a:pt x="1502" y="2894"/>
                  </a:cubicBezTo>
                  <a:cubicBezTo>
                    <a:pt x="1488" y="2916"/>
                    <a:pt x="1473" y="2931"/>
                    <a:pt x="1466" y="2931"/>
                  </a:cubicBezTo>
                  <a:cubicBezTo>
                    <a:pt x="1444" y="2931"/>
                    <a:pt x="1451" y="2865"/>
                    <a:pt x="1458" y="2799"/>
                  </a:cubicBezTo>
                  <a:cubicBezTo>
                    <a:pt x="1466" y="2704"/>
                    <a:pt x="1480" y="2594"/>
                    <a:pt x="1444" y="2579"/>
                  </a:cubicBezTo>
                  <a:cubicBezTo>
                    <a:pt x="1436" y="2579"/>
                    <a:pt x="1429" y="2579"/>
                    <a:pt x="1422" y="2579"/>
                  </a:cubicBezTo>
                  <a:cubicBezTo>
                    <a:pt x="1400" y="2579"/>
                    <a:pt x="1385" y="2587"/>
                    <a:pt x="1341" y="2616"/>
                  </a:cubicBezTo>
                  <a:cubicBezTo>
                    <a:pt x="1297" y="2645"/>
                    <a:pt x="1268" y="2675"/>
                    <a:pt x="1238" y="2675"/>
                  </a:cubicBezTo>
                  <a:cubicBezTo>
                    <a:pt x="1231" y="2675"/>
                    <a:pt x="1224" y="2675"/>
                    <a:pt x="1217" y="2675"/>
                  </a:cubicBezTo>
                  <a:cubicBezTo>
                    <a:pt x="1187" y="2645"/>
                    <a:pt x="1187" y="2601"/>
                    <a:pt x="1151" y="2594"/>
                  </a:cubicBezTo>
                  <a:cubicBezTo>
                    <a:pt x="1143" y="2587"/>
                    <a:pt x="1143" y="2587"/>
                    <a:pt x="1136" y="2587"/>
                  </a:cubicBezTo>
                  <a:cubicBezTo>
                    <a:pt x="1114" y="2587"/>
                    <a:pt x="1114" y="2616"/>
                    <a:pt x="1070" y="2638"/>
                  </a:cubicBezTo>
                  <a:cubicBezTo>
                    <a:pt x="1063" y="2638"/>
                    <a:pt x="1063" y="2645"/>
                    <a:pt x="1055" y="2645"/>
                  </a:cubicBezTo>
                  <a:cubicBezTo>
                    <a:pt x="1026" y="2645"/>
                    <a:pt x="1019" y="2601"/>
                    <a:pt x="982" y="2601"/>
                  </a:cubicBezTo>
                  <a:cubicBezTo>
                    <a:pt x="975" y="2601"/>
                    <a:pt x="975" y="2601"/>
                    <a:pt x="967" y="2601"/>
                  </a:cubicBezTo>
                  <a:cubicBezTo>
                    <a:pt x="916" y="2616"/>
                    <a:pt x="857" y="2623"/>
                    <a:pt x="814" y="2660"/>
                  </a:cubicBezTo>
                  <a:cubicBezTo>
                    <a:pt x="762" y="2696"/>
                    <a:pt x="740" y="2763"/>
                    <a:pt x="740" y="2763"/>
                  </a:cubicBezTo>
                  <a:cubicBezTo>
                    <a:pt x="740" y="2763"/>
                    <a:pt x="740" y="2784"/>
                    <a:pt x="799" y="2799"/>
                  </a:cubicBezTo>
                  <a:cubicBezTo>
                    <a:pt x="806" y="2799"/>
                    <a:pt x="821" y="2799"/>
                    <a:pt x="828" y="2799"/>
                  </a:cubicBezTo>
                  <a:cubicBezTo>
                    <a:pt x="850" y="2799"/>
                    <a:pt x="865" y="2792"/>
                    <a:pt x="887" y="2792"/>
                  </a:cubicBezTo>
                  <a:cubicBezTo>
                    <a:pt x="909" y="2792"/>
                    <a:pt x="931" y="2799"/>
                    <a:pt x="945" y="2821"/>
                  </a:cubicBezTo>
                  <a:cubicBezTo>
                    <a:pt x="989" y="2865"/>
                    <a:pt x="989" y="2924"/>
                    <a:pt x="967" y="2968"/>
                  </a:cubicBezTo>
                  <a:cubicBezTo>
                    <a:pt x="945" y="3012"/>
                    <a:pt x="1004" y="3048"/>
                    <a:pt x="887" y="3056"/>
                  </a:cubicBezTo>
                  <a:cubicBezTo>
                    <a:pt x="777" y="3070"/>
                    <a:pt x="667" y="3056"/>
                    <a:pt x="667" y="3173"/>
                  </a:cubicBezTo>
                  <a:cubicBezTo>
                    <a:pt x="667" y="3283"/>
                    <a:pt x="594" y="3268"/>
                    <a:pt x="528" y="3305"/>
                  </a:cubicBezTo>
                  <a:cubicBezTo>
                    <a:pt x="513" y="3312"/>
                    <a:pt x="498" y="3312"/>
                    <a:pt x="484" y="3312"/>
                  </a:cubicBezTo>
                  <a:cubicBezTo>
                    <a:pt x="440" y="3312"/>
                    <a:pt x="403" y="3305"/>
                    <a:pt x="367" y="3305"/>
                  </a:cubicBezTo>
                  <a:cubicBezTo>
                    <a:pt x="345" y="3305"/>
                    <a:pt x="330" y="3305"/>
                    <a:pt x="315" y="3312"/>
                  </a:cubicBezTo>
                  <a:cubicBezTo>
                    <a:pt x="315" y="3297"/>
                    <a:pt x="308" y="3275"/>
                    <a:pt x="301" y="3261"/>
                  </a:cubicBezTo>
                  <a:cubicBezTo>
                    <a:pt x="293" y="3253"/>
                    <a:pt x="286" y="3246"/>
                    <a:pt x="271" y="3246"/>
                  </a:cubicBezTo>
                  <a:cubicBezTo>
                    <a:pt x="264" y="3246"/>
                    <a:pt x="264" y="3246"/>
                    <a:pt x="257" y="3246"/>
                  </a:cubicBezTo>
                  <a:cubicBezTo>
                    <a:pt x="242" y="3246"/>
                    <a:pt x="227" y="3246"/>
                    <a:pt x="235" y="3202"/>
                  </a:cubicBezTo>
                  <a:cubicBezTo>
                    <a:pt x="242" y="3122"/>
                    <a:pt x="279" y="3180"/>
                    <a:pt x="301" y="3114"/>
                  </a:cubicBezTo>
                  <a:cubicBezTo>
                    <a:pt x="323" y="3048"/>
                    <a:pt x="301" y="3019"/>
                    <a:pt x="301" y="2953"/>
                  </a:cubicBezTo>
                  <a:cubicBezTo>
                    <a:pt x="301" y="2887"/>
                    <a:pt x="337" y="2924"/>
                    <a:pt x="359" y="2843"/>
                  </a:cubicBezTo>
                  <a:cubicBezTo>
                    <a:pt x="381" y="2763"/>
                    <a:pt x="359" y="2741"/>
                    <a:pt x="345" y="2660"/>
                  </a:cubicBezTo>
                  <a:cubicBezTo>
                    <a:pt x="337" y="2579"/>
                    <a:pt x="301" y="2535"/>
                    <a:pt x="264" y="2477"/>
                  </a:cubicBezTo>
                  <a:cubicBezTo>
                    <a:pt x="235" y="2418"/>
                    <a:pt x="162" y="2323"/>
                    <a:pt x="139" y="2220"/>
                  </a:cubicBezTo>
                  <a:cubicBezTo>
                    <a:pt x="117" y="2118"/>
                    <a:pt x="117" y="1993"/>
                    <a:pt x="139" y="1949"/>
                  </a:cubicBezTo>
                  <a:cubicBezTo>
                    <a:pt x="162" y="1898"/>
                    <a:pt x="198" y="1810"/>
                    <a:pt x="139" y="1773"/>
                  </a:cubicBezTo>
                  <a:cubicBezTo>
                    <a:pt x="88" y="1744"/>
                    <a:pt x="37" y="1707"/>
                    <a:pt x="74" y="1627"/>
                  </a:cubicBezTo>
                  <a:cubicBezTo>
                    <a:pt x="110" y="1546"/>
                    <a:pt x="117" y="1517"/>
                    <a:pt x="213" y="1480"/>
                  </a:cubicBezTo>
                  <a:cubicBezTo>
                    <a:pt x="235" y="1473"/>
                    <a:pt x="249" y="1473"/>
                    <a:pt x="264" y="1473"/>
                  </a:cubicBezTo>
                  <a:cubicBezTo>
                    <a:pt x="315" y="1473"/>
                    <a:pt x="345" y="1495"/>
                    <a:pt x="381" y="1495"/>
                  </a:cubicBezTo>
                  <a:lnTo>
                    <a:pt x="388" y="1495"/>
                  </a:lnTo>
                  <a:cubicBezTo>
                    <a:pt x="396" y="1495"/>
                    <a:pt x="396" y="1487"/>
                    <a:pt x="396" y="1487"/>
                  </a:cubicBezTo>
                  <a:cubicBezTo>
                    <a:pt x="433" y="1487"/>
                    <a:pt x="388" y="1561"/>
                    <a:pt x="388" y="1561"/>
                  </a:cubicBezTo>
                  <a:cubicBezTo>
                    <a:pt x="388" y="1561"/>
                    <a:pt x="484" y="1422"/>
                    <a:pt x="542" y="1414"/>
                  </a:cubicBezTo>
                  <a:cubicBezTo>
                    <a:pt x="572" y="1407"/>
                    <a:pt x="630" y="1400"/>
                    <a:pt x="674" y="1400"/>
                  </a:cubicBezTo>
                  <a:cubicBezTo>
                    <a:pt x="711" y="1400"/>
                    <a:pt x="748" y="1400"/>
                    <a:pt x="762" y="1414"/>
                  </a:cubicBezTo>
                  <a:cubicBezTo>
                    <a:pt x="814" y="1436"/>
                    <a:pt x="857" y="1473"/>
                    <a:pt x="887" y="1517"/>
                  </a:cubicBezTo>
                  <a:cubicBezTo>
                    <a:pt x="916" y="1553"/>
                    <a:pt x="975" y="1590"/>
                    <a:pt x="1033" y="1590"/>
                  </a:cubicBezTo>
                  <a:cubicBezTo>
                    <a:pt x="1048" y="1590"/>
                    <a:pt x="1063" y="1590"/>
                    <a:pt x="1070" y="1583"/>
                  </a:cubicBezTo>
                  <a:cubicBezTo>
                    <a:pt x="1143" y="1561"/>
                    <a:pt x="1173" y="1524"/>
                    <a:pt x="1173" y="1473"/>
                  </a:cubicBezTo>
                  <a:cubicBezTo>
                    <a:pt x="1173" y="1414"/>
                    <a:pt x="1231" y="1392"/>
                    <a:pt x="1231" y="1348"/>
                  </a:cubicBezTo>
                  <a:cubicBezTo>
                    <a:pt x="1231" y="1297"/>
                    <a:pt x="1165" y="1312"/>
                    <a:pt x="1165" y="1253"/>
                  </a:cubicBezTo>
                  <a:cubicBezTo>
                    <a:pt x="1165" y="1194"/>
                    <a:pt x="1151" y="1084"/>
                    <a:pt x="1151" y="1084"/>
                  </a:cubicBezTo>
                  <a:cubicBezTo>
                    <a:pt x="1151" y="1084"/>
                    <a:pt x="1268" y="1084"/>
                    <a:pt x="1297" y="1121"/>
                  </a:cubicBezTo>
                  <a:cubicBezTo>
                    <a:pt x="1305" y="1128"/>
                    <a:pt x="1319" y="1128"/>
                    <a:pt x="1341" y="1128"/>
                  </a:cubicBezTo>
                  <a:cubicBezTo>
                    <a:pt x="1400" y="1128"/>
                    <a:pt x="1502" y="1092"/>
                    <a:pt x="1502" y="1092"/>
                  </a:cubicBezTo>
                  <a:cubicBezTo>
                    <a:pt x="1502" y="1092"/>
                    <a:pt x="1393" y="1070"/>
                    <a:pt x="1444" y="1019"/>
                  </a:cubicBezTo>
                  <a:cubicBezTo>
                    <a:pt x="1502" y="960"/>
                    <a:pt x="1546" y="996"/>
                    <a:pt x="1590" y="938"/>
                  </a:cubicBezTo>
                  <a:cubicBezTo>
                    <a:pt x="1642" y="879"/>
                    <a:pt x="1671" y="857"/>
                    <a:pt x="1671" y="777"/>
                  </a:cubicBezTo>
                  <a:cubicBezTo>
                    <a:pt x="1671" y="696"/>
                    <a:pt x="1590" y="645"/>
                    <a:pt x="1664" y="550"/>
                  </a:cubicBezTo>
                  <a:cubicBezTo>
                    <a:pt x="1700" y="506"/>
                    <a:pt x="1715" y="484"/>
                    <a:pt x="1737" y="484"/>
                  </a:cubicBezTo>
                  <a:cubicBezTo>
                    <a:pt x="1752" y="484"/>
                    <a:pt x="1774" y="498"/>
                    <a:pt x="1795" y="520"/>
                  </a:cubicBezTo>
                  <a:cubicBezTo>
                    <a:pt x="1817" y="528"/>
                    <a:pt x="1847" y="535"/>
                    <a:pt x="1883" y="535"/>
                  </a:cubicBezTo>
                  <a:cubicBezTo>
                    <a:pt x="1949" y="535"/>
                    <a:pt x="2023" y="513"/>
                    <a:pt x="2067" y="469"/>
                  </a:cubicBezTo>
                  <a:cubicBezTo>
                    <a:pt x="2140" y="403"/>
                    <a:pt x="2213" y="366"/>
                    <a:pt x="2250" y="315"/>
                  </a:cubicBezTo>
                  <a:cubicBezTo>
                    <a:pt x="2286" y="256"/>
                    <a:pt x="2250" y="213"/>
                    <a:pt x="2294" y="154"/>
                  </a:cubicBezTo>
                  <a:cubicBezTo>
                    <a:pt x="2316" y="132"/>
                    <a:pt x="2338" y="110"/>
                    <a:pt x="2360" y="95"/>
                  </a:cubicBezTo>
                  <a:cubicBezTo>
                    <a:pt x="2374" y="117"/>
                    <a:pt x="2374" y="117"/>
                    <a:pt x="2374" y="117"/>
                  </a:cubicBezTo>
                  <a:cubicBezTo>
                    <a:pt x="2360" y="95"/>
                    <a:pt x="2360" y="95"/>
                    <a:pt x="2360" y="95"/>
                  </a:cubicBezTo>
                  <a:cubicBezTo>
                    <a:pt x="2389" y="66"/>
                    <a:pt x="2426" y="51"/>
                    <a:pt x="2440" y="44"/>
                  </a:cubicBezTo>
                  <a:cubicBezTo>
                    <a:pt x="2448" y="37"/>
                    <a:pt x="2455" y="37"/>
                    <a:pt x="2455" y="37"/>
                  </a:cubicBezTo>
                  <a:cubicBezTo>
                    <a:pt x="2469" y="37"/>
                    <a:pt x="2462" y="66"/>
                    <a:pt x="2521" y="66"/>
                  </a:cubicBezTo>
                  <a:cubicBezTo>
                    <a:pt x="2565" y="66"/>
                    <a:pt x="2587" y="37"/>
                    <a:pt x="2616" y="37"/>
                  </a:cubicBezTo>
                  <a:lnTo>
                    <a:pt x="2616" y="0"/>
                  </a:lnTo>
                  <a:lnTo>
                    <a:pt x="2616" y="0"/>
                  </a:lnTo>
                  <a:lnTo>
                    <a:pt x="2616" y="0"/>
                  </a:lnTo>
                  <a:cubicBezTo>
                    <a:pt x="2594" y="0"/>
                    <a:pt x="2579" y="15"/>
                    <a:pt x="2565" y="22"/>
                  </a:cubicBezTo>
                  <a:cubicBezTo>
                    <a:pt x="2550" y="29"/>
                    <a:pt x="2543" y="37"/>
                    <a:pt x="2521" y="37"/>
                  </a:cubicBezTo>
                  <a:cubicBezTo>
                    <a:pt x="2499" y="37"/>
                    <a:pt x="2492" y="29"/>
                    <a:pt x="2492" y="22"/>
                  </a:cubicBezTo>
                  <a:cubicBezTo>
                    <a:pt x="2484" y="22"/>
                    <a:pt x="2477" y="7"/>
                    <a:pt x="2455" y="7"/>
                  </a:cubicBezTo>
                  <a:cubicBezTo>
                    <a:pt x="2448" y="7"/>
                    <a:pt x="2440" y="7"/>
                    <a:pt x="2433" y="15"/>
                  </a:cubicBezTo>
                  <a:cubicBezTo>
                    <a:pt x="2411" y="22"/>
                    <a:pt x="2389" y="29"/>
                    <a:pt x="2360" y="51"/>
                  </a:cubicBezTo>
                  <a:lnTo>
                    <a:pt x="2360" y="51"/>
                  </a:lnTo>
                  <a:cubicBezTo>
                    <a:pt x="2338" y="73"/>
                    <a:pt x="2338" y="73"/>
                    <a:pt x="2338" y="73"/>
                  </a:cubicBezTo>
                  <a:lnTo>
                    <a:pt x="2338" y="73"/>
                  </a:lnTo>
                  <a:cubicBezTo>
                    <a:pt x="2316" y="88"/>
                    <a:pt x="2316" y="88"/>
                    <a:pt x="2316" y="88"/>
                  </a:cubicBezTo>
                  <a:lnTo>
                    <a:pt x="2316" y="88"/>
                  </a:lnTo>
                  <a:cubicBezTo>
                    <a:pt x="2301" y="103"/>
                    <a:pt x="2286" y="117"/>
                    <a:pt x="2272" y="139"/>
                  </a:cubicBezTo>
                  <a:cubicBezTo>
                    <a:pt x="2243" y="176"/>
                    <a:pt x="2243" y="213"/>
                    <a:pt x="2235" y="234"/>
                  </a:cubicBezTo>
                  <a:cubicBezTo>
                    <a:pt x="2235" y="264"/>
                    <a:pt x="2235" y="278"/>
                    <a:pt x="2228" y="301"/>
                  </a:cubicBezTo>
                  <a:cubicBezTo>
                    <a:pt x="2206" y="322"/>
                    <a:pt x="2176" y="344"/>
                    <a:pt x="2140" y="374"/>
                  </a:cubicBezTo>
                  <a:cubicBezTo>
                    <a:pt x="2111" y="396"/>
                    <a:pt x="2081" y="418"/>
                    <a:pt x="2045" y="447"/>
                  </a:cubicBezTo>
                  <a:cubicBezTo>
                    <a:pt x="2015" y="484"/>
                    <a:pt x="1949" y="506"/>
                    <a:pt x="1883" y="506"/>
                  </a:cubicBezTo>
                  <a:cubicBezTo>
                    <a:pt x="1854" y="506"/>
                    <a:pt x="1825" y="498"/>
                    <a:pt x="1810" y="491"/>
                  </a:cubicBezTo>
                  <a:cubicBezTo>
                    <a:pt x="1810" y="491"/>
                    <a:pt x="1803" y="484"/>
                    <a:pt x="1795" y="484"/>
                  </a:cubicBezTo>
                  <a:cubicBezTo>
                    <a:pt x="1774" y="469"/>
                    <a:pt x="1759" y="454"/>
                    <a:pt x="1737" y="454"/>
                  </a:cubicBezTo>
                  <a:cubicBezTo>
                    <a:pt x="1700" y="454"/>
                    <a:pt x="1671" y="484"/>
                    <a:pt x="1634" y="535"/>
                  </a:cubicBezTo>
                  <a:cubicBezTo>
                    <a:pt x="1583" y="608"/>
                    <a:pt x="1605" y="667"/>
                    <a:pt x="1627" y="711"/>
                  </a:cubicBezTo>
                  <a:cubicBezTo>
                    <a:pt x="1634" y="733"/>
                    <a:pt x="1642" y="755"/>
                    <a:pt x="1642" y="777"/>
                  </a:cubicBezTo>
                  <a:cubicBezTo>
                    <a:pt x="1642" y="835"/>
                    <a:pt x="1627" y="850"/>
                    <a:pt x="1590" y="887"/>
                  </a:cubicBezTo>
                  <a:cubicBezTo>
                    <a:pt x="1583" y="901"/>
                    <a:pt x="1576" y="909"/>
                    <a:pt x="1568" y="916"/>
                  </a:cubicBezTo>
                  <a:cubicBezTo>
                    <a:pt x="1554" y="938"/>
                    <a:pt x="1539" y="945"/>
                    <a:pt x="1517" y="945"/>
                  </a:cubicBezTo>
                  <a:cubicBezTo>
                    <a:pt x="1488" y="953"/>
                    <a:pt x="1458" y="960"/>
                    <a:pt x="1422" y="996"/>
                  </a:cubicBezTo>
                  <a:cubicBezTo>
                    <a:pt x="1400" y="1019"/>
                    <a:pt x="1400" y="1048"/>
                    <a:pt x="1400" y="1063"/>
                  </a:cubicBezTo>
                  <a:cubicBezTo>
                    <a:pt x="1407" y="1070"/>
                    <a:pt x="1407" y="1077"/>
                    <a:pt x="1414" y="1084"/>
                  </a:cubicBezTo>
                  <a:cubicBezTo>
                    <a:pt x="1393" y="1092"/>
                    <a:pt x="1363" y="1099"/>
                    <a:pt x="1341" y="1099"/>
                  </a:cubicBezTo>
                  <a:cubicBezTo>
                    <a:pt x="1326" y="1099"/>
                    <a:pt x="1319" y="1099"/>
                    <a:pt x="1319" y="1099"/>
                  </a:cubicBezTo>
                  <a:cubicBezTo>
                    <a:pt x="1283" y="1055"/>
                    <a:pt x="1173" y="1055"/>
                    <a:pt x="1151" y="1055"/>
                  </a:cubicBezTo>
                  <a:cubicBezTo>
                    <a:pt x="1114" y="1055"/>
                    <a:pt x="1114" y="1055"/>
                    <a:pt x="1114" y="1055"/>
                  </a:cubicBezTo>
                  <a:cubicBezTo>
                    <a:pt x="1121" y="1084"/>
                    <a:pt x="1121" y="1084"/>
                    <a:pt x="1121" y="1084"/>
                  </a:cubicBezTo>
                  <a:cubicBezTo>
                    <a:pt x="1121" y="1092"/>
                    <a:pt x="1129" y="1202"/>
                    <a:pt x="1129" y="1253"/>
                  </a:cubicBezTo>
                  <a:cubicBezTo>
                    <a:pt x="1129" y="1304"/>
                    <a:pt x="1165" y="1319"/>
                    <a:pt x="1187" y="1334"/>
                  </a:cubicBezTo>
                  <a:cubicBezTo>
                    <a:pt x="1202" y="1341"/>
                    <a:pt x="1202" y="1341"/>
                    <a:pt x="1202" y="1348"/>
                  </a:cubicBezTo>
                  <a:cubicBezTo>
                    <a:pt x="1202" y="1356"/>
                    <a:pt x="1195" y="1363"/>
                    <a:pt x="1180" y="1378"/>
                  </a:cubicBezTo>
                  <a:cubicBezTo>
                    <a:pt x="1165" y="1400"/>
                    <a:pt x="1143" y="1429"/>
                    <a:pt x="1143" y="1473"/>
                  </a:cubicBezTo>
                  <a:cubicBezTo>
                    <a:pt x="1143" y="1502"/>
                    <a:pt x="1136" y="1532"/>
                    <a:pt x="1063" y="1553"/>
                  </a:cubicBezTo>
                  <a:cubicBezTo>
                    <a:pt x="1055" y="1553"/>
                    <a:pt x="1041" y="1561"/>
                    <a:pt x="1033" y="1561"/>
                  </a:cubicBezTo>
                  <a:cubicBezTo>
                    <a:pt x="989" y="1561"/>
                    <a:pt x="938" y="1524"/>
                    <a:pt x="916" y="1495"/>
                  </a:cubicBezTo>
                  <a:cubicBezTo>
                    <a:pt x="872" y="1436"/>
                    <a:pt x="821" y="1407"/>
                    <a:pt x="777" y="1385"/>
                  </a:cubicBezTo>
                  <a:cubicBezTo>
                    <a:pt x="755" y="1378"/>
                    <a:pt x="726" y="1370"/>
                    <a:pt x="674" y="1370"/>
                  </a:cubicBezTo>
                  <a:cubicBezTo>
                    <a:pt x="623" y="1370"/>
                    <a:pt x="564" y="1378"/>
                    <a:pt x="535" y="1385"/>
                  </a:cubicBezTo>
                  <a:cubicBezTo>
                    <a:pt x="498" y="1392"/>
                    <a:pt x="455" y="1429"/>
                    <a:pt x="425" y="1465"/>
                  </a:cubicBezTo>
                  <a:cubicBezTo>
                    <a:pt x="418" y="1465"/>
                    <a:pt x="411" y="1458"/>
                    <a:pt x="396" y="1458"/>
                  </a:cubicBezTo>
                  <a:lnTo>
                    <a:pt x="396" y="1458"/>
                  </a:lnTo>
                  <a:cubicBezTo>
                    <a:pt x="396" y="1458"/>
                    <a:pt x="388" y="1458"/>
                    <a:pt x="381" y="1465"/>
                  </a:cubicBezTo>
                  <a:lnTo>
                    <a:pt x="381" y="1465"/>
                  </a:lnTo>
                  <a:cubicBezTo>
                    <a:pt x="367" y="1465"/>
                    <a:pt x="359" y="1458"/>
                    <a:pt x="345" y="1458"/>
                  </a:cubicBezTo>
                  <a:cubicBezTo>
                    <a:pt x="323" y="1451"/>
                    <a:pt x="301" y="1436"/>
                    <a:pt x="264" y="1436"/>
                  </a:cubicBezTo>
                  <a:cubicBezTo>
                    <a:pt x="242" y="1436"/>
                    <a:pt x="220" y="1444"/>
                    <a:pt x="198" y="1451"/>
                  </a:cubicBezTo>
                  <a:cubicBezTo>
                    <a:pt x="103" y="1487"/>
                    <a:pt x="81" y="1532"/>
                    <a:pt x="52" y="1605"/>
                  </a:cubicBezTo>
                  <a:cubicBezTo>
                    <a:pt x="44" y="1619"/>
                    <a:pt x="44" y="1619"/>
                    <a:pt x="44" y="1619"/>
                  </a:cubicBezTo>
                  <a:cubicBezTo>
                    <a:pt x="0" y="1722"/>
                    <a:pt x="81" y="1773"/>
                    <a:pt x="125" y="1803"/>
                  </a:cubicBezTo>
                  <a:cubicBezTo>
                    <a:pt x="169" y="1825"/>
                    <a:pt x="117" y="1920"/>
                    <a:pt x="117" y="1934"/>
                  </a:cubicBezTo>
                  <a:cubicBezTo>
                    <a:pt x="88" y="1993"/>
                    <a:pt x="88" y="2125"/>
                    <a:pt x="110" y="2228"/>
                  </a:cubicBezTo>
                  <a:cubicBezTo>
                    <a:pt x="132" y="2315"/>
                    <a:pt x="191" y="2411"/>
                    <a:pt x="227" y="2470"/>
                  </a:cubicBezTo>
                  <a:cubicBezTo>
                    <a:pt x="242" y="2491"/>
                    <a:pt x="242" y="2491"/>
                    <a:pt x="242" y="2491"/>
                  </a:cubicBezTo>
                  <a:cubicBezTo>
                    <a:pt x="257" y="2513"/>
                    <a:pt x="257" y="2513"/>
                    <a:pt x="257" y="2513"/>
                  </a:cubicBezTo>
                  <a:cubicBezTo>
                    <a:pt x="286" y="2565"/>
                    <a:pt x="308" y="2601"/>
                    <a:pt x="315" y="2667"/>
                  </a:cubicBezTo>
                  <a:cubicBezTo>
                    <a:pt x="323" y="2689"/>
                    <a:pt x="323" y="2711"/>
                    <a:pt x="330" y="2726"/>
                  </a:cubicBezTo>
                  <a:cubicBezTo>
                    <a:pt x="337" y="2763"/>
                    <a:pt x="345" y="2784"/>
                    <a:pt x="330" y="2836"/>
                  </a:cubicBezTo>
                  <a:cubicBezTo>
                    <a:pt x="323" y="2865"/>
                    <a:pt x="308" y="2872"/>
                    <a:pt x="301" y="2880"/>
                  </a:cubicBezTo>
                  <a:cubicBezTo>
                    <a:pt x="286" y="2894"/>
                    <a:pt x="271" y="2909"/>
                    <a:pt x="271" y="2953"/>
                  </a:cubicBezTo>
                  <a:cubicBezTo>
                    <a:pt x="271" y="2982"/>
                    <a:pt x="271" y="3004"/>
                    <a:pt x="279" y="3019"/>
                  </a:cubicBezTo>
                  <a:cubicBezTo>
                    <a:pt x="279" y="3048"/>
                    <a:pt x="286" y="3070"/>
                    <a:pt x="271" y="3107"/>
                  </a:cubicBezTo>
                  <a:cubicBezTo>
                    <a:pt x="264" y="3122"/>
                    <a:pt x="264" y="3122"/>
                    <a:pt x="257" y="3122"/>
                  </a:cubicBezTo>
                  <a:cubicBezTo>
                    <a:pt x="227" y="3136"/>
                    <a:pt x="213" y="3151"/>
                    <a:pt x="205" y="3202"/>
                  </a:cubicBezTo>
                  <a:cubicBezTo>
                    <a:pt x="198" y="3217"/>
                    <a:pt x="198" y="3246"/>
                    <a:pt x="213" y="3261"/>
                  </a:cubicBezTo>
                  <a:cubicBezTo>
                    <a:pt x="227" y="3283"/>
                    <a:pt x="249" y="3283"/>
                    <a:pt x="257" y="3283"/>
                  </a:cubicBezTo>
                  <a:lnTo>
                    <a:pt x="264" y="3283"/>
                  </a:lnTo>
                  <a:cubicBezTo>
                    <a:pt x="271" y="3275"/>
                    <a:pt x="271" y="3275"/>
                    <a:pt x="271" y="3275"/>
                  </a:cubicBezTo>
                  <a:cubicBezTo>
                    <a:pt x="279" y="3275"/>
                    <a:pt x="279" y="3283"/>
                    <a:pt x="279" y="3283"/>
                  </a:cubicBezTo>
                  <a:cubicBezTo>
                    <a:pt x="279" y="3283"/>
                    <a:pt x="286" y="3290"/>
                    <a:pt x="286" y="3320"/>
                  </a:cubicBezTo>
                  <a:cubicBezTo>
                    <a:pt x="286" y="3371"/>
                    <a:pt x="286" y="3371"/>
                    <a:pt x="286" y="3371"/>
                  </a:cubicBezTo>
                  <a:cubicBezTo>
                    <a:pt x="330" y="3341"/>
                    <a:pt x="330" y="3341"/>
                    <a:pt x="330" y="3341"/>
                  </a:cubicBezTo>
                  <a:cubicBezTo>
                    <a:pt x="337" y="3334"/>
                    <a:pt x="352" y="3334"/>
                    <a:pt x="367" y="3334"/>
                  </a:cubicBezTo>
                  <a:cubicBezTo>
                    <a:pt x="381" y="3334"/>
                    <a:pt x="396" y="3334"/>
                    <a:pt x="418" y="3341"/>
                  </a:cubicBezTo>
                  <a:cubicBezTo>
                    <a:pt x="440" y="3341"/>
                    <a:pt x="462" y="3349"/>
                    <a:pt x="484" y="3349"/>
                  </a:cubicBezTo>
                  <a:cubicBezTo>
                    <a:pt x="506" y="3349"/>
                    <a:pt x="521" y="3341"/>
                    <a:pt x="542" y="3334"/>
                  </a:cubicBezTo>
                  <a:cubicBezTo>
                    <a:pt x="557" y="3327"/>
                    <a:pt x="572" y="3320"/>
                    <a:pt x="586" y="3320"/>
                  </a:cubicBezTo>
                  <a:cubicBezTo>
                    <a:pt x="638" y="3297"/>
                    <a:pt x="696" y="3275"/>
                    <a:pt x="696" y="3173"/>
                  </a:cubicBezTo>
                  <a:cubicBezTo>
                    <a:pt x="696" y="3107"/>
                    <a:pt x="733" y="3100"/>
                    <a:pt x="843" y="3092"/>
                  </a:cubicBezTo>
                  <a:cubicBezTo>
                    <a:pt x="857" y="3092"/>
                    <a:pt x="879" y="3085"/>
                    <a:pt x="894" y="3085"/>
                  </a:cubicBezTo>
                  <a:cubicBezTo>
                    <a:pt x="975" y="3078"/>
                    <a:pt x="997" y="3056"/>
                    <a:pt x="997" y="3004"/>
                  </a:cubicBezTo>
                  <a:cubicBezTo>
                    <a:pt x="997" y="2990"/>
                    <a:pt x="997" y="2990"/>
                    <a:pt x="997" y="2982"/>
                  </a:cubicBezTo>
                  <a:cubicBezTo>
                    <a:pt x="1026" y="2916"/>
                    <a:pt x="1019" y="2843"/>
                    <a:pt x="967" y="2799"/>
                  </a:cubicBezTo>
                  <a:cubicBezTo>
                    <a:pt x="938" y="2770"/>
                    <a:pt x="909" y="2763"/>
                    <a:pt x="887" y="2763"/>
                  </a:cubicBezTo>
                  <a:cubicBezTo>
                    <a:pt x="879" y="2763"/>
                    <a:pt x="865" y="2763"/>
                    <a:pt x="857" y="2763"/>
                  </a:cubicBezTo>
                  <a:cubicBezTo>
                    <a:pt x="843" y="2770"/>
                    <a:pt x="836" y="2770"/>
                    <a:pt x="828" y="2770"/>
                  </a:cubicBezTo>
                  <a:cubicBezTo>
                    <a:pt x="821" y="2770"/>
                    <a:pt x="814" y="2770"/>
                    <a:pt x="806" y="2763"/>
                  </a:cubicBezTo>
                  <a:cubicBezTo>
                    <a:pt x="792" y="2763"/>
                    <a:pt x="784" y="2763"/>
                    <a:pt x="777" y="2755"/>
                  </a:cubicBezTo>
                  <a:cubicBezTo>
                    <a:pt x="784" y="2741"/>
                    <a:pt x="806" y="2704"/>
                    <a:pt x="828" y="2682"/>
                  </a:cubicBezTo>
                  <a:cubicBezTo>
                    <a:pt x="872" y="2653"/>
                    <a:pt x="924" y="2645"/>
                    <a:pt x="975" y="2631"/>
                  </a:cubicBezTo>
                  <a:lnTo>
                    <a:pt x="982" y="2631"/>
                  </a:lnTo>
                  <a:cubicBezTo>
                    <a:pt x="989" y="2631"/>
                    <a:pt x="997" y="2638"/>
                    <a:pt x="1004" y="2645"/>
                  </a:cubicBezTo>
                  <a:cubicBezTo>
                    <a:pt x="1012" y="2660"/>
                    <a:pt x="1033" y="2675"/>
                    <a:pt x="1055" y="2675"/>
                  </a:cubicBezTo>
                  <a:cubicBezTo>
                    <a:pt x="1063" y="2675"/>
                    <a:pt x="1077" y="2667"/>
                    <a:pt x="1085" y="2667"/>
                  </a:cubicBezTo>
                  <a:cubicBezTo>
                    <a:pt x="1107" y="2653"/>
                    <a:pt x="1121" y="2638"/>
                    <a:pt x="1136" y="2631"/>
                  </a:cubicBezTo>
                  <a:cubicBezTo>
                    <a:pt x="1136" y="2623"/>
                    <a:pt x="1143" y="2623"/>
                    <a:pt x="1143" y="2616"/>
                  </a:cubicBezTo>
                  <a:cubicBezTo>
                    <a:pt x="1151" y="2623"/>
                    <a:pt x="1151" y="2631"/>
                    <a:pt x="1158" y="2645"/>
                  </a:cubicBezTo>
                  <a:cubicBezTo>
                    <a:pt x="1165" y="2660"/>
                    <a:pt x="1180" y="2682"/>
                    <a:pt x="1202" y="2696"/>
                  </a:cubicBezTo>
                  <a:cubicBezTo>
                    <a:pt x="1217" y="2704"/>
                    <a:pt x="1224" y="2704"/>
                    <a:pt x="1238" y="2704"/>
                  </a:cubicBezTo>
                  <a:cubicBezTo>
                    <a:pt x="1268" y="2704"/>
                    <a:pt x="1290" y="2689"/>
                    <a:pt x="1319" y="2667"/>
                  </a:cubicBezTo>
                  <a:cubicBezTo>
                    <a:pt x="1334" y="2660"/>
                    <a:pt x="1341" y="2653"/>
                    <a:pt x="1356" y="2638"/>
                  </a:cubicBezTo>
                  <a:cubicBezTo>
                    <a:pt x="1378" y="2631"/>
                    <a:pt x="1378" y="2631"/>
                    <a:pt x="1378" y="2631"/>
                  </a:cubicBezTo>
                  <a:cubicBezTo>
                    <a:pt x="1407" y="2616"/>
                    <a:pt x="1414" y="2609"/>
                    <a:pt x="1422" y="2609"/>
                  </a:cubicBezTo>
                  <a:cubicBezTo>
                    <a:pt x="1429" y="2609"/>
                    <a:pt x="1429" y="2609"/>
                    <a:pt x="1429" y="2609"/>
                  </a:cubicBezTo>
                  <a:cubicBezTo>
                    <a:pt x="1436" y="2623"/>
                    <a:pt x="1444" y="2660"/>
                    <a:pt x="1429" y="2792"/>
                  </a:cubicBezTo>
                  <a:cubicBezTo>
                    <a:pt x="1414" y="2902"/>
                    <a:pt x="1422" y="2931"/>
                    <a:pt x="1436" y="2946"/>
                  </a:cubicBezTo>
                  <a:cubicBezTo>
                    <a:pt x="1444" y="2953"/>
                    <a:pt x="1458" y="2960"/>
                    <a:pt x="1466" y="2960"/>
                  </a:cubicBezTo>
                  <a:cubicBezTo>
                    <a:pt x="1495" y="2960"/>
                    <a:pt x="1510" y="2938"/>
                    <a:pt x="1524" y="2916"/>
                  </a:cubicBezTo>
                  <a:cubicBezTo>
                    <a:pt x="1539" y="2894"/>
                    <a:pt x="1546" y="2880"/>
                    <a:pt x="1554" y="2872"/>
                  </a:cubicBezTo>
                  <a:cubicBezTo>
                    <a:pt x="1561" y="2865"/>
                    <a:pt x="1561" y="2865"/>
                    <a:pt x="1561" y="2865"/>
                  </a:cubicBezTo>
                  <a:cubicBezTo>
                    <a:pt x="1568" y="2872"/>
                    <a:pt x="1583" y="2887"/>
                    <a:pt x="1597" y="2894"/>
                  </a:cubicBezTo>
                  <a:cubicBezTo>
                    <a:pt x="1620" y="2916"/>
                    <a:pt x="1642" y="2931"/>
                    <a:pt x="1664" y="2931"/>
                  </a:cubicBezTo>
                  <a:cubicBezTo>
                    <a:pt x="1700" y="2931"/>
                    <a:pt x="1722" y="2902"/>
                    <a:pt x="1744" y="2872"/>
                  </a:cubicBezTo>
                  <a:cubicBezTo>
                    <a:pt x="1766" y="2851"/>
                    <a:pt x="1781" y="2828"/>
                    <a:pt x="1795" y="2821"/>
                  </a:cubicBezTo>
                  <a:cubicBezTo>
                    <a:pt x="1795" y="2821"/>
                    <a:pt x="1795" y="2821"/>
                    <a:pt x="1803" y="2821"/>
                  </a:cubicBezTo>
                  <a:cubicBezTo>
                    <a:pt x="1810" y="2821"/>
                    <a:pt x="1817" y="2828"/>
                    <a:pt x="1817" y="2836"/>
                  </a:cubicBezTo>
                  <a:cubicBezTo>
                    <a:pt x="1839" y="2865"/>
                    <a:pt x="1854" y="2924"/>
                    <a:pt x="1847" y="2946"/>
                  </a:cubicBezTo>
                  <a:cubicBezTo>
                    <a:pt x="1832" y="3012"/>
                    <a:pt x="1854" y="3056"/>
                    <a:pt x="1920" y="3085"/>
                  </a:cubicBezTo>
                  <a:cubicBezTo>
                    <a:pt x="1927" y="3085"/>
                    <a:pt x="1935" y="3085"/>
                    <a:pt x="1935" y="3092"/>
                  </a:cubicBezTo>
                  <a:cubicBezTo>
                    <a:pt x="1935" y="3100"/>
                    <a:pt x="1927" y="3107"/>
                    <a:pt x="1927" y="3122"/>
                  </a:cubicBezTo>
                  <a:cubicBezTo>
                    <a:pt x="1913" y="3144"/>
                    <a:pt x="1898" y="3180"/>
                    <a:pt x="1883" y="3239"/>
                  </a:cubicBezTo>
                  <a:cubicBezTo>
                    <a:pt x="1854" y="3320"/>
                    <a:pt x="1854" y="3349"/>
                    <a:pt x="1869" y="3371"/>
                  </a:cubicBezTo>
                  <a:cubicBezTo>
                    <a:pt x="1876" y="3378"/>
                    <a:pt x="1891" y="3385"/>
                    <a:pt x="1898" y="3385"/>
                  </a:cubicBezTo>
                  <a:cubicBezTo>
                    <a:pt x="1942" y="3385"/>
                    <a:pt x="1993" y="3312"/>
                    <a:pt x="2015" y="3283"/>
                  </a:cubicBezTo>
                  <a:cubicBezTo>
                    <a:pt x="2030" y="3312"/>
                    <a:pt x="2052" y="3378"/>
                    <a:pt x="2052" y="3429"/>
                  </a:cubicBezTo>
                  <a:cubicBezTo>
                    <a:pt x="2052" y="3569"/>
                    <a:pt x="2118" y="3598"/>
                    <a:pt x="2176" y="3598"/>
                  </a:cubicBezTo>
                  <a:cubicBezTo>
                    <a:pt x="2191" y="3598"/>
                    <a:pt x="2206" y="3598"/>
                    <a:pt x="2220" y="3598"/>
                  </a:cubicBezTo>
                  <a:cubicBezTo>
                    <a:pt x="2316" y="3576"/>
                    <a:pt x="2330" y="3554"/>
                    <a:pt x="2345" y="3510"/>
                  </a:cubicBezTo>
                  <a:cubicBezTo>
                    <a:pt x="2345" y="3495"/>
                    <a:pt x="2352" y="3481"/>
                    <a:pt x="2360" y="3466"/>
                  </a:cubicBezTo>
                  <a:cubicBezTo>
                    <a:pt x="2374" y="3429"/>
                    <a:pt x="2396" y="3415"/>
                    <a:pt x="2404" y="3415"/>
                  </a:cubicBezTo>
                  <a:cubicBezTo>
                    <a:pt x="2404" y="3415"/>
                    <a:pt x="2411" y="3429"/>
                    <a:pt x="2411" y="3444"/>
                  </a:cubicBezTo>
                  <a:cubicBezTo>
                    <a:pt x="2418" y="3488"/>
                    <a:pt x="2426" y="3517"/>
                    <a:pt x="2433" y="3539"/>
                  </a:cubicBezTo>
                  <a:cubicBezTo>
                    <a:pt x="2448" y="3561"/>
                    <a:pt x="2455" y="3583"/>
                    <a:pt x="2448" y="3620"/>
                  </a:cubicBezTo>
                  <a:cubicBezTo>
                    <a:pt x="2433" y="3715"/>
                    <a:pt x="2484" y="3737"/>
                    <a:pt x="2521" y="3759"/>
                  </a:cubicBezTo>
                  <a:cubicBezTo>
                    <a:pt x="2528" y="3766"/>
                    <a:pt x="2528" y="3766"/>
                    <a:pt x="2528" y="3766"/>
                  </a:cubicBezTo>
                  <a:cubicBezTo>
                    <a:pt x="2543" y="3774"/>
                    <a:pt x="2557" y="3810"/>
                    <a:pt x="2565" y="3854"/>
                  </a:cubicBezTo>
                  <a:cubicBezTo>
                    <a:pt x="2536" y="3862"/>
                    <a:pt x="2499" y="3876"/>
                    <a:pt x="2469" y="3928"/>
                  </a:cubicBezTo>
                  <a:cubicBezTo>
                    <a:pt x="2433" y="4008"/>
                    <a:pt x="2484" y="4147"/>
                    <a:pt x="2536" y="4199"/>
                  </a:cubicBezTo>
                  <a:cubicBezTo>
                    <a:pt x="2550" y="4213"/>
                    <a:pt x="2543" y="4235"/>
                    <a:pt x="2528" y="4279"/>
                  </a:cubicBezTo>
                  <a:cubicBezTo>
                    <a:pt x="2514" y="4316"/>
                    <a:pt x="2506" y="4360"/>
                    <a:pt x="2506" y="4404"/>
                  </a:cubicBezTo>
                  <a:cubicBezTo>
                    <a:pt x="2506" y="4529"/>
                    <a:pt x="2660" y="4646"/>
                    <a:pt x="2741" y="4682"/>
                  </a:cubicBezTo>
                  <a:cubicBezTo>
                    <a:pt x="2770" y="4697"/>
                    <a:pt x="2785" y="4712"/>
                    <a:pt x="2785" y="4719"/>
                  </a:cubicBezTo>
                  <a:cubicBezTo>
                    <a:pt x="2785" y="4726"/>
                    <a:pt x="2777" y="4734"/>
                    <a:pt x="2763" y="4741"/>
                  </a:cubicBezTo>
                  <a:cubicBezTo>
                    <a:pt x="2733" y="4770"/>
                    <a:pt x="2660" y="4822"/>
                    <a:pt x="2704" y="4887"/>
                  </a:cubicBezTo>
                  <a:cubicBezTo>
                    <a:pt x="2719" y="4910"/>
                    <a:pt x="2741" y="4917"/>
                    <a:pt x="2763" y="4924"/>
                  </a:cubicBezTo>
                  <a:cubicBezTo>
                    <a:pt x="2777" y="4932"/>
                    <a:pt x="2785" y="4939"/>
                    <a:pt x="2785" y="4946"/>
                  </a:cubicBezTo>
                  <a:cubicBezTo>
                    <a:pt x="2792" y="4953"/>
                    <a:pt x="2792" y="4968"/>
                    <a:pt x="2792" y="4975"/>
                  </a:cubicBezTo>
                  <a:cubicBezTo>
                    <a:pt x="2785" y="5005"/>
                    <a:pt x="2785" y="5056"/>
                    <a:pt x="2865" y="5078"/>
                  </a:cubicBezTo>
                  <a:cubicBezTo>
                    <a:pt x="2946" y="5100"/>
                    <a:pt x="3004" y="5137"/>
                    <a:pt x="3121" y="5254"/>
                  </a:cubicBezTo>
                  <a:cubicBezTo>
                    <a:pt x="3238" y="5371"/>
                    <a:pt x="3253" y="5569"/>
                    <a:pt x="3238" y="5613"/>
                  </a:cubicBezTo>
                  <a:cubicBezTo>
                    <a:pt x="3238" y="5613"/>
                    <a:pt x="3238" y="5620"/>
                    <a:pt x="3223" y="5620"/>
                  </a:cubicBezTo>
                  <a:cubicBezTo>
                    <a:pt x="3216" y="5628"/>
                    <a:pt x="3194" y="5635"/>
                    <a:pt x="3194" y="5650"/>
                  </a:cubicBezTo>
                  <a:cubicBezTo>
                    <a:pt x="3187" y="5672"/>
                    <a:pt x="3194" y="5686"/>
                    <a:pt x="3201" y="5694"/>
                  </a:cubicBezTo>
                  <a:cubicBezTo>
                    <a:pt x="3231" y="5738"/>
                    <a:pt x="3231" y="5774"/>
                    <a:pt x="3201" y="5818"/>
                  </a:cubicBezTo>
                  <a:cubicBezTo>
                    <a:pt x="3150" y="5891"/>
                    <a:pt x="3143" y="5979"/>
                    <a:pt x="3187" y="6060"/>
                  </a:cubicBezTo>
                  <a:cubicBezTo>
                    <a:pt x="3209" y="6111"/>
                    <a:pt x="3238" y="6119"/>
                    <a:pt x="3260" y="6119"/>
                  </a:cubicBezTo>
                  <a:cubicBezTo>
                    <a:pt x="3282" y="6126"/>
                    <a:pt x="3297" y="6126"/>
                    <a:pt x="3311" y="6155"/>
                  </a:cubicBezTo>
                  <a:cubicBezTo>
                    <a:pt x="3326" y="6177"/>
                    <a:pt x="3326" y="6199"/>
                    <a:pt x="3318" y="6221"/>
                  </a:cubicBezTo>
                  <a:cubicBezTo>
                    <a:pt x="3304" y="6236"/>
                    <a:pt x="3289" y="6243"/>
                    <a:pt x="3282" y="6243"/>
                  </a:cubicBezTo>
                  <a:cubicBezTo>
                    <a:pt x="3275" y="6243"/>
                    <a:pt x="3267" y="6243"/>
                    <a:pt x="3260" y="6243"/>
                  </a:cubicBezTo>
                  <a:cubicBezTo>
                    <a:pt x="3253" y="6243"/>
                    <a:pt x="3238" y="6243"/>
                    <a:pt x="3231" y="6243"/>
                  </a:cubicBezTo>
                  <a:cubicBezTo>
                    <a:pt x="3201" y="6243"/>
                    <a:pt x="3157" y="6251"/>
                    <a:pt x="3128" y="6272"/>
                  </a:cubicBezTo>
                  <a:cubicBezTo>
                    <a:pt x="3121" y="6272"/>
                    <a:pt x="3113" y="6258"/>
                    <a:pt x="3106" y="6258"/>
                  </a:cubicBezTo>
                  <a:cubicBezTo>
                    <a:pt x="3085" y="6229"/>
                    <a:pt x="3041" y="6192"/>
                    <a:pt x="2983" y="6177"/>
                  </a:cubicBezTo>
                  <a:cubicBezTo>
                    <a:pt x="2946" y="6170"/>
                    <a:pt x="2924" y="6170"/>
                    <a:pt x="2909" y="6170"/>
                  </a:cubicBezTo>
                  <a:cubicBezTo>
                    <a:pt x="2836" y="6170"/>
                    <a:pt x="2821" y="6221"/>
                    <a:pt x="2814" y="6280"/>
                  </a:cubicBezTo>
                  <a:cubicBezTo>
                    <a:pt x="2792" y="6353"/>
                    <a:pt x="2858" y="6412"/>
                    <a:pt x="2917" y="6456"/>
                  </a:cubicBezTo>
                  <a:cubicBezTo>
                    <a:pt x="2909" y="6456"/>
                    <a:pt x="2902" y="6463"/>
                    <a:pt x="2902" y="6470"/>
                  </a:cubicBezTo>
                  <a:cubicBezTo>
                    <a:pt x="2887" y="6507"/>
                    <a:pt x="2917" y="6551"/>
                    <a:pt x="2938" y="6580"/>
                  </a:cubicBezTo>
                  <a:cubicBezTo>
                    <a:pt x="2960" y="6602"/>
                    <a:pt x="2968" y="6639"/>
                    <a:pt x="2960" y="6683"/>
                  </a:cubicBezTo>
                  <a:cubicBezTo>
                    <a:pt x="2960" y="6720"/>
                    <a:pt x="2946" y="6749"/>
                    <a:pt x="2938" y="6763"/>
                  </a:cubicBezTo>
                  <a:cubicBezTo>
                    <a:pt x="2917" y="6749"/>
                    <a:pt x="2887" y="6734"/>
                    <a:pt x="2865" y="6734"/>
                  </a:cubicBezTo>
                  <a:cubicBezTo>
                    <a:pt x="2836" y="6734"/>
                    <a:pt x="2807" y="6756"/>
                    <a:pt x="2799" y="6793"/>
                  </a:cubicBezTo>
                  <a:cubicBezTo>
                    <a:pt x="2792" y="6815"/>
                    <a:pt x="2807" y="6837"/>
                    <a:pt x="2814" y="6859"/>
                  </a:cubicBezTo>
                  <a:cubicBezTo>
                    <a:pt x="2763" y="6873"/>
                    <a:pt x="2711" y="6903"/>
                    <a:pt x="2660" y="6947"/>
                  </a:cubicBezTo>
                  <a:cubicBezTo>
                    <a:pt x="2653" y="6954"/>
                    <a:pt x="2638" y="6961"/>
                    <a:pt x="2631" y="6961"/>
                  </a:cubicBezTo>
                  <a:cubicBezTo>
                    <a:pt x="2616" y="6961"/>
                    <a:pt x="2602" y="6947"/>
                    <a:pt x="2587" y="6932"/>
                  </a:cubicBezTo>
                  <a:cubicBezTo>
                    <a:pt x="2572" y="6925"/>
                    <a:pt x="2565" y="6917"/>
                    <a:pt x="2550" y="6903"/>
                  </a:cubicBezTo>
                  <a:cubicBezTo>
                    <a:pt x="2543" y="6903"/>
                    <a:pt x="2528" y="6903"/>
                    <a:pt x="2521" y="6903"/>
                  </a:cubicBezTo>
                  <a:cubicBezTo>
                    <a:pt x="2440" y="6903"/>
                    <a:pt x="2345" y="7049"/>
                    <a:pt x="2301" y="7144"/>
                  </a:cubicBezTo>
                  <a:cubicBezTo>
                    <a:pt x="2279" y="7196"/>
                    <a:pt x="2257" y="7225"/>
                    <a:pt x="2235" y="7240"/>
                  </a:cubicBezTo>
                  <a:cubicBezTo>
                    <a:pt x="2220" y="7254"/>
                    <a:pt x="2206" y="7269"/>
                    <a:pt x="2206" y="7291"/>
                  </a:cubicBezTo>
                  <a:cubicBezTo>
                    <a:pt x="2206" y="7320"/>
                    <a:pt x="2228" y="7335"/>
                    <a:pt x="2243" y="7342"/>
                  </a:cubicBezTo>
                  <a:cubicBezTo>
                    <a:pt x="2294" y="7379"/>
                    <a:pt x="2389" y="7518"/>
                    <a:pt x="2433" y="7584"/>
                  </a:cubicBezTo>
                  <a:cubicBezTo>
                    <a:pt x="2433" y="7613"/>
                    <a:pt x="2426" y="7665"/>
                    <a:pt x="2433" y="7782"/>
                  </a:cubicBezTo>
                  <a:cubicBezTo>
                    <a:pt x="2440" y="7877"/>
                    <a:pt x="2499" y="7987"/>
                    <a:pt x="2543" y="8082"/>
                  </a:cubicBezTo>
                  <a:cubicBezTo>
                    <a:pt x="2579" y="8156"/>
                    <a:pt x="2616" y="8229"/>
                    <a:pt x="2616" y="8273"/>
                  </a:cubicBezTo>
                  <a:cubicBezTo>
                    <a:pt x="2616" y="8368"/>
                    <a:pt x="2550" y="8529"/>
                    <a:pt x="2492" y="8573"/>
                  </a:cubicBezTo>
                  <a:cubicBezTo>
                    <a:pt x="2440" y="8625"/>
                    <a:pt x="2469" y="8669"/>
                    <a:pt x="2492" y="8705"/>
                  </a:cubicBezTo>
                  <a:cubicBezTo>
                    <a:pt x="2506" y="8734"/>
                    <a:pt x="2528" y="8764"/>
                    <a:pt x="2514" y="8808"/>
                  </a:cubicBezTo>
                  <a:cubicBezTo>
                    <a:pt x="2514" y="8822"/>
                    <a:pt x="2506" y="8837"/>
                    <a:pt x="2499" y="8852"/>
                  </a:cubicBezTo>
                  <a:cubicBezTo>
                    <a:pt x="2469" y="8932"/>
                    <a:pt x="2462" y="8976"/>
                    <a:pt x="2557" y="9064"/>
                  </a:cubicBezTo>
                  <a:cubicBezTo>
                    <a:pt x="2579" y="9086"/>
                    <a:pt x="2594" y="9094"/>
                    <a:pt x="2594" y="9101"/>
                  </a:cubicBezTo>
                  <a:cubicBezTo>
                    <a:pt x="2587" y="9108"/>
                    <a:pt x="2579" y="9108"/>
                    <a:pt x="2572" y="9115"/>
                  </a:cubicBezTo>
                  <a:cubicBezTo>
                    <a:pt x="2557" y="9123"/>
                    <a:pt x="2536" y="9130"/>
                    <a:pt x="2514" y="9138"/>
                  </a:cubicBezTo>
                  <a:cubicBezTo>
                    <a:pt x="2448" y="9189"/>
                    <a:pt x="2484" y="9247"/>
                    <a:pt x="2521" y="9306"/>
                  </a:cubicBezTo>
                  <a:cubicBezTo>
                    <a:pt x="2536" y="9343"/>
                    <a:pt x="2557" y="9372"/>
                    <a:pt x="2572" y="9416"/>
                  </a:cubicBezTo>
                  <a:cubicBezTo>
                    <a:pt x="2602" y="9475"/>
                    <a:pt x="2579" y="9533"/>
                    <a:pt x="2565" y="9555"/>
                  </a:cubicBezTo>
                  <a:cubicBezTo>
                    <a:pt x="2557" y="9584"/>
                    <a:pt x="2543" y="9599"/>
                    <a:pt x="2528" y="9606"/>
                  </a:cubicBezTo>
                  <a:cubicBezTo>
                    <a:pt x="2506" y="9570"/>
                    <a:pt x="2462" y="9541"/>
                    <a:pt x="2411" y="9541"/>
                  </a:cubicBezTo>
                  <a:cubicBezTo>
                    <a:pt x="2382" y="9541"/>
                    <a:pt x="2345" y="9555"/>
                    <a:pt x="2323" y="9577"/>
                  </a:cubicBezTo>
                  <a:cubicBezTo>
                    <a:pt x="2286" y="9606"/>
                    <a:pt x="2235" y="9636"/>
                    <a:pt x="2184" y="9636"/>
                  </a:cubicBezTo>
                  <a:cubicBezTo>
                    <a:pt x="2162" y="9636"/>
                    <a:pt x="2133" y="9629"/>
                    <a:pt x="2103" y="9614"/>
                  </a:cubicBezTo>
                  <a:cubicBezTo>
                    <a:pt x="2074" y="9599"/>
                    <a:pt x="2052" y="9592"/>
                    <a:pt x="2023" y="9592"/>
                  </a:cubicBezTo>
                  <a:cubicBezTo>
                    <a:pt x="1957" y="9592"/>
                    <a:pt x="1913" y="9643"/>
                    <a:pt x="1883" y="9680"/>
                  </a:cubicBezTo>
                  <a:cubicBezTo>
                    <a:pt x="1876" y="9694"/>
                    <a:pt x="1876" y="9694"/>
                    <a:pt x="1876" y="9694"/>
                  </a:cubicBezTo>
                  <a:cubicBezTo>
                    <a:pt x="1832" y="9738"/>
                    <a:pt x="1766" y="9782"/>
                    <a:pt x="1700" y="9797"/>
                  </a:cubicBezTo>
                  <a:cubicBezTo>
                    <a:pt x="1693" y="9797"/>
                    <a:pt x="1678" y="9797"/>
                    <a:pt x="1671" y="9797"/>
                  </a:cubicBezTo>
                  <a:cubicBezTo>
                    <a:pt x="1597" y="9812"/>
                    <a:pt x="1502" y="9826"/>
                    <a:pt x="1458" y="9870"/>
                  </a:cubicBezTo>
                  <a:cubicBezTo>
                    <a:pt x="1451" y="9878"/>
                    <a:pt x="1429" y="9900"/>
                    <a:pt x="1436" y="9929"/>
                  </a:cubicBezTo>
                  <a:cubicBezTo>
                    <a:pt x="1436" y="9958"/>
                    <a:pt x="1466" y="9973"/>
                    <a:pt x="1502" y="9995"/>
                  </a:cubicBezTo>
                  <a:cubicBezTo>
                    <a:pt x="1510" y="10002"/>
                    <a:pt x="1524" y="10010"/>
                    <a:pt x="1539" y="10017"/>
                  </a:cubicBezTo>
                  <a:cubicBezTo>
                    <a:pt x="1590" y="10053"/>
                    <a:pt x="1686" y="10068"/>
                    <a:pt x="1752" y="10075"/>
                  </a:cubicBezTo>
                  <a:cubicBezTo>
                    <a:pt x="1788" y="10083"/>
                    <a:pt x="1788" y="10083"/>
                    <a:pt x="1788" y="10083"/>
                  </a:cubicBezTo>
                  <a:cubicBezTo>
                    <a:pt x="1781" y="10046"/>
                    <a:pt x="1781" y="10046"/>
                    <a:pt x="1781" y="10046"/>
                  </a:cubicBezTo>
                  <a:cubicBezTo>
                    <a:pt x="1781" y="10039"/>
                    <a:pt x="1781" y="10039"/>
                    <a:pt x="1781" y="10039"/>
                  </a:cubicBezTo>
                  <a:cubicBezTo>
                    <a:pt x="1795" y="9995"/>
                    <a:pt x="1817" y="9922"/>
                    <a:pt x="1839" y="9907"/>
                  </a:cubicBezTo>
                  <a:cubicBezTo>
                    <a:pt x="1847" y="9900"/>
                    <a:pt x="1861" y="9892"/>
                    <a:pt x="1869" y="9892"/>
                  </a:cubicBezTo>
                  <a:cubicBezTo>
                    <a:pt x="1891" y="9892"/>
                    <a:pt x="1905" y="9900"/>
                    <a:pt x="1913" y="9914"/>
                  </a:cubicBezTo>
                  <a:cubicBezTo>
                    <a:pt x="1913" y="9914"/>
                    <a:pt x="1920" y="9922"/>
                    <a:pt x="1913" y="9944"/>
                  </a:cubicBezTo>
                  <a:cubicBezTo>
                    <a:pt x="1898" y="10002"/>
                    <a:pt x="1913" y="10039"/>
                    <a:pt x="1927" y="10061"/>
                  </a:cubicBezTo>
                  <a:cubicBezTo>
                    <a:pt x="1942" y="10083"/>
                    <a:pt x="1971" y="10097"/>
                    <a:pt x="2001" y="10097"/>
                  </a:cubicBezTo>
                  <a:cubicBezTo>
                    <a:pt x="2015" y="10097"/>
                    <a:pt x="2023" y="10090"/>
                    <a:pt x="2030" y="10090"/>
                  </a:cubicBezTo>
                  <a:cubicBezTo>
                    <a:pt x="2037" y="10090"/>
                    <a:pt x="2052" y="10090"/>
                    <a:pt x="2067" y="10083"/>
                  </a:cubicBezTo>
                  <a:cubicBezTo>
                    <a:pt x="2111" y="10075"/>
                    <a:pt x="2162" y="10068"/>
                    <a:pt x="2198" y="10068"/>
                  </a:cubicBezTo>
                  <a:cubicBezTo>
                    <a:pt x="2220" y="10068"/>
                    <a:pt x="2220" y="10068"/>
                    <a:pt x="2228" y="10068"/>
                  </a:cubicBezTo>
                  <a:cubicBezTo>
                    <a:pt x="2235" y="10083"/>
                    <a:pt x="2235" y="10097"/>
                    <a:pt x="2243" y="10112"/>
                  </a:cubicBezTo>
                  <a:cubicBezTo>
                    <a:pt x="2257" y="10141"/>
                    <a:pt x="2272" y="10185"/>
                    <a:pt x="2308" y="10222"/>
                  </a:cubicBezTo>
                  <a:cubicBezTo>
                    <a:pt x="2352" y="10266"/>
                    <a:pt x="2426" y="10288"/>
                    <a:pt x="2469" y="10288"/>
                  </a:cubicBezTo>
                  <a:cubicBezTo>
                    <a:pt x="2477" y="10288"/>
                    <a:pt x="2484" y="10288"/>
                    <a:pt x="2492" y="10288"/>
                  </a:cubicBezTo>
                  <a:cubicBezTo>
                    <a:pt x="2506" y="10295"/>
                    <a:pt x="2536" y="10332"/>
                    <a:pt x="2543" y="10376"/>
                  </a:cubicBezTo>
                  <a:cubicBezTo>
                    <a:pt x="2543" y="10391"/>
                    <a:pt x="2550" y="10413"/>
                    <a:pt x="2536" y="10427"/>
                  </a:cubicBezTo>
                  <a:cubicBezTo>
                    <a:pt x="2499" y="10464"/>
                    <a:pt x="2477" y="10508"/>
                    <a:pt x="2484" y="10552"/>
                  </a:cubicBezTo>
                  <a:cubicBezTo>
                    <a:pt x="2492" y="10581"/>
                    <a:pt x="2506" y="10610"/>
                    <a:pt x="2543" y="10632"/>
                  </a:cubicBezTo>
                  <a:cubicBezTo>
                    <a:pt x="2565" y="10647"/>
                    <a:pt x="2602" y="10654"/>
                    <a:pt x="2631" y="10654"/>
                  </a:cubicBezTo>
                  <a:cubicBezTo>
                    <a:pt x="2704" y="10654"/>
                    <a:pt x="2763" y="10625"/>
                    <a:pt x="2777" y="10574"/>
                  </a:cubicBezTo>
                  <a:cubicBezTo>
                    <a:pt x="2785" y="10559"/>
                    <a:pt x="2785" y="10559"/>
                    <a:pt x="2792" y="10559"/>
                  </a:cubicBezTo>
                  <a:cubicBezTo>
                    <a:pt x="2792" y="10559"/>
                    <a:pt x="2807" y="10559"/>
                    <a:pt x="2814" y="10574"/>
                  </a:cubicBezTo>
                  <a:cubicBezTo>
                    <a:pt x="2821" y="10581"/>
                    <a:pt x="2829" y="10603"/>
                    <a:pt x="2821" y="10632"/>
                  </a:cubicBezTo>
                  <a:cubicBezTo>
                    <a:pt x="2814" y="10662"/>
                    <a:pt x="2814" y="10684"/>
                    <a:pt x="2807" y="10706"/>
                  </a:cubicBezTo>
                  <a:cubicBezTo>
                    <a:pt x="2799" y="10764"/>
                    <a:pt x="2792" y="10801"/>
                    <a:pt x="2763" y="10823"/>
                  </a:cubicBezTo>
                  <a:cubicBezTo>
                    <a:pt x="2733" y="10845"/>
                    <a:pt x="2719" y="10882"/>
                    <a:pt x="2733" y="10911"/>
                  </a:cubicBezTo>
                  <a:cubicBezTo>
                    <a:pt x="2741" y="10940"/>
                    <a:pt x="2763" y="10955"/>
                    <a:pt x="2799" y="10955"/>
                  </a:cubicBezTo>
                  <a:cubicBezTo>
                    <a:pt x="2814" y="10955"/>
                    <a:pt x="2821" y="10955"/>
                    <a:pt x="2836" y="10955"/>
                  </a:cubicBezTo>
                  <a:cubicBezTo>
                    <a:pt x="2843" y="10947"/>
                    <a:pt x="2851" y="10947"/>
                    <a:pt x="2865" y="10947"/>
                  </a:cubicBezTo>
                  <a:cubicBezTo>
                    <a:pt x="2953" y="10918"/>
                    <a:pt x="3106" y="10882"/>
                    <a:pt x="3150" y="10764"/>
                  </a:cubicBezTo>
                  <a:cubicBezTo>
                    <a:pt x="3194" y="10662"/>
                    <a:pt x="3275" y="10589"/>
                    <a:pt x="3311" y="10581"/>
                  </a:cubicBezTo>
                  <a:cubicBezTo>
                    <a:pt x="3355" y="10566"/>
                    <a:pt x="3377" y="10522"/>
                    <a:pt x="3392" y="10479"/>
                  </a:cubicBezTo>
                  <a:cubicBezTo>
                    <a:pt x="3399" y="10456"/>
                    <a:pt x="3414" y="10434"/>
                    <a:pt x="3421" y="10420"/>
                  </a:cubicBezTo>
                  <a:cubicBezTo>
                    <a:pt x="3450" y="10369"/>
                    <a:pt x="3458" y="10281"/>
                    <a:pt x="3443" y="10222"/>
                  </a:cubicBezTo>
                  <a:cubicBezTo>
                    <a:pt x="3428" y="10193"/>
                    <a:pt x="3414" y="10171"/>
                    <a:pt x="3399" y="10156"/>
                  </a:cubicBezTo>
                  <a:cubicBezTo>
                    <a:pt x="3363" y="10141"/>
                    <a:pt x="3348" y="10134"/>
                    <a:pt x="3370" y="10068"/>
                  </a:cubicBezTo>
                  <a:cubicBezTo>
                    <a:pt x="3370" y="10053"/>
                    <a:pt x="3377" y="10032"/>
                    <a:pt x="3377" y="10017"/>
                  </a:cubicBezTo>
                  <a:cubicBezTo>
                    <a:pt x="3392" y="10039"/>
                    <a:pt x="3414" y="10053"/>
                    <a:pt x="3436" y="10061"/>
                  </a:cubicBezTo>
                  <a:cubicBezTo>
                    <a:pt x="3450" y="10061"/>
                    <a:pt x="3480" y="10061"/>
                    <a:pt x="3502" y="10061"/>
                  </a:cubicBezTo>
                  <a:cubicBezTo>
                    <a:pt x="3560" y="10061"/>
                    <a:pt x="3663" y="10053"/>
                    <a:pt x="3685" y="9980"/>
                  </a:cubicBezTo>
                  <a:cubicBezTo>
                    <a:pt x="3685" y="9965"/>
                    <a:pt x="3700" y="9951"/>
                    <a:pt x="3729" y="9951"/>
                  </a:cubicBezTo>
                  <a:cubicBezTo>
                    <a:pt x="3751" y="9951"/>
                    <a:pt x="3773" y="9958"/>
                    <a:pt x="3795" y="9973"/>
                  </a:cubicBezTo>
                  <a:cubicBezTo>
                    <a:pt x="3824" y="9995"/>
                    <a:pt x="3868" y="10010"/>
                    <a:pt x="3912" y="10024"/>
                  </a:cubicBezTo>
                  <a:cubicBezTo>
                    <a:pt x="3956" y="10039"/>
                    <a:pt x="4000" y="10061"/>
                    <a:pt x="4022" y="10075"/>
                  </a:cubicBezTo>
                  <a:cubicBezTo>
                    <a:pt x="4051" y="10097"/>
                    <a:pt x="4081" y="10105"/>
                    <a:pt x="4110" y="10105"/>
                  </a:cubicBezTo>
                  <a:cubicBezTo>
                    <a:pt x="4147" y="10105"/>
                    <a:pt x="4191" y="10090"/>
                    <a:pt x="4235" y="10068"/>
                  </a:cubicBezTo>
                  <a:cubicBezTo>
                    <a:pt x="4249" y="10061"/>
                    <a:pt x="4256" y="10053"/>
                    <a:pt x="4271" y="10053"/>
                  </a:cubicBezTo>
                  <a:cubicBezTo>
                    <a:pt x="4293" y="10053"/>
                    <a:pt x="4315" y="10068"/>
                    <a:pt x="4315" y="10083"/>
                  </a:cubicBezTo>
                  <a:cubicBezTo>
                    <a:pt x="4323" y="10097"/>
                    <a:pt x="4300" y="10112"/>
                    <a:pt x="4293" y="10120"/>
                  </a:cubicBezTo>
                  <a:cubicBezTo>
                    <a:pt x="4278" y="10127"/>
                    <a:pt x="4242" y="10156"/>
                    <a:pt x="4249" y="10193"/>
                  </a:cubicBezTo>
                  <a:cubicBezTo>
                    <a:pt x="4264" y="10229"/>
                    <a:pt x="4308" y="10229"/>
                    <a:pt x="4359" y="10229"/>
                  </a:cubicBezTo>
                  <a:cubicBezTo>
                    <a:pt x="4366" y="10229"/>
                    <a:pt x="4381" y="10229"/>
                    <a:pt x="4388" y="10229"/>
                  </a:cubicBezTo>
                  <a:cubicBezTo>
                    <a:pt x="4396" y="10229"/>
                    <a:pt x="4403" y="10229"/>
                    <a:pt x="4418" y="10229"/>
                  </a:cubicBezTo>
                  <a:cubicBezTo>
                    <a:pt x="4462" y="10229"/>
                    <a:pt x="4498" y="10310"/>
                    <a:pt x="4513" y="10354"/>
                  </a:cubicBezTo>
                  <a:cubicBezTo>
                    <a:pt x="4513" y="10354"/>
                    <a:pt x="4513" y="10361"/>
                    <a:pt x="4513" y="10369"/>
                  </a:cubicBezTo>
                  <a:cubicBezTo>
                    <a:pt x="4520" y="10413"/>
                    <a:pt x="4535" y="10493"/>
                    <a:pt x="4667" y="10493"/>
                  </a:cubicBezTo>
                  <a:cubicBezTo>
                    <a:pt x="4681" y="10493"/>
                    <a:pt x="4689" y="10493"/>
                    <a:pt x="4704" y="10486"/>
                  </a:cubicBezTo>
                  <a:cubicBezTo>
                    <a:pt x="4791" y="10479"/>
                    <a:pt x="4916" y="10442"/>
                    <a:pt x="5011" y="10405"/>
                  </a:cubicBezTo>
                  <a:cubicBezTo>
                    <a:pt x="5026" y="10398"/>
                    <a:pt x="5048" y="10391"/>
                    <a:pt x="5070" y="10383"/>
                  </a:cubicBezTo>
                  <a:cubicBezTo>
                    <a:pt x="5063" y="10398"/>
                    <a:pt x="5063" y="10413"/>
                    <a:pt x="5063" y="10420"/>
                  </a:cubicBezTo>
                  <a:cubicBezTo>
                    <a:pt x="5063" y="10434"/>
                    <a:pt x="5070" y="10456"/>
                    <a:pt x="5106" y="10471"/>
                  </a:cubicBezTo>
                  <a:cubicBezTo>
                    <a:pt x="5121" y="10486"/>
                    <a:pt x="5121" y="10486"/>
                    <a:pt x="5121" y="10486"/>
                  </a:cubicBezTo>
                  <a:cubicBezTo>
                    <a:pt x="5143" y="10493"/>
                    <a:pt x="5158" y="10501"/>
                    <a:pt x="5180" y="10501"/>
                  </a:cubicBezTo>
                  <a:cubicBezTo>
                    <a:pt x="5216" y="10501"/>
                    <a:pt x="5231" y="10479"/>
                    <a:pt x="5268" y="10434"/>
                  </a:cubicBezTo>
                  <a:cubicBezTo>
                    <a:pt x="5275" y="10420"/>
                    <a:pt x="5275" y="10420"/>
                    <a:pt x="5275" y="10420"/>
                  </a:cubicBezTo>
                  <a:cubicBezTo>
                    <a:pt x="5326" y="10347"/>
                    <a:pt x="5348" y="10317"/>
                    <a:pt x="5392" y="10317"/>
                  </a:cubicBezTo>
                  <a:cubicBezTo>
                    <a:pt x="5399" y="10317"/>
                    <a:pt x="5399" y="10317"/>
                    <a:pt x="5407" y="10317"/>
                  </a:cubicBezTo>
                  <a:cubicBezTo>
                    <a:pt x="5487" y="10332"/>
                    <a:pt x="5531" y="10339"/>
                    <a:pt x="5531" y="10339"/>
                  </a:cubicBezTo>
                  <a:cubicBezTo>
                    <a:pt x="5568" y="10347"/>
                    <a:pt x="5568" y="10347"/>
                    <a:pt x="5568" y="10347"/>
                  </a:cubicBezTo>
                  <a:cubicBezTo>
                    <a:pt x="5568" y="10310"/>
                    <a:pt x="5568" y="10310"/>
                    <a:pt x="5568" y="10310"/>
                  </a:cubicBezTo>
                  <a:cubicBezTo>
                    <a:pt x="5568" y="10244"/>
                    <a:pt x="5568" y="10244"/>
                    <a:pt x="5568" y="10244"/>
                  </a:cubicBezTo>
                  <a:cubicBezTo>
                    <a:pt x="5568" y="10156"/>
                    <a:pt x="5568" y="10156"/>
                    <a:pt x="5568" y="10156"/>
                  </a:cubicBezTo>
                  <a:cubicBezTo>
                    <a:pt x="5524" y="10215"/>
                    <a:pt x="5524" y="10215"/>
                    <a:pt x="5524" y="10215"/>
                  </a:cubicBezTo>
                  <a:lnTo>
                    <a:pt x="5524" y="10215"/>
                  </a:lnTo>
                  <a:cubicBezTo>
                    <a:pt x="5531" y="10112"/>
                    <a:pt x="5539" y="10105"/>
                    <a:pt x="5605" y="10105"/>
                  </a:cubicBezTo>
                  <a:cubicBezTo>
                    <a:pt x="5627" y="10105"/>
                    <a:pt x="5649" y="10105"/>
                    <a:pt x="5671" y="10105"/>
                  </a:cubicBezTo>
                  <a:cubicBezTo>
                    <a:pt x="5700" y="10105"/>
                    <a:pt x="5722" y="10112"/>
                    <a:pt x="5751" y="10112"/>
                  </a:cubicBezTo>
                  <a:cubicBezTo>
                    <a:pt x="5788" y="10112"/>
                    <a:pt x="5847" y="10105"/>
                    <a:pt x="5883" y="10075"/>
                  </a:cubicBezTo>
                  <a:cubicBezTo>
                    <a:pt x="5927" y="10039"/>
                    <a:pt x="5913" y="10010"/>
                    <a:pt x="5905" y="9988"/>
                  </a:cubicBezTo>
                  <a:cubicBezTo>
                    <a:pt x="5905" y="9973"/>
                    <a:pt x="5898" y="9958"/>
                    <a:pt x="5927" y="9922"/>
                  </a:cubicBezTo>
                  <a:cubicBezTo>
                    <a:pt x="5978" y="9848"/>
                    <a:pt x="6030" y="9841"/>
                    <a:pt x="6103" y="9834"/>
                  </a:cubicBezTo>
                  <a:cubicBezTo>
                    <a:pt x="6132" y="9834"/>
                    <a:pt x="6132" y="9834"/>
                    <a:pt x="6132" y="9834"/>
                  </a:cubicBezTo>
                  <a:cubicBezTo>
                    <a:pt x="6140" y="9834"/>
                    <a:pt x="6147" y="9834"/>
                    <a:pt x="6154" y="9834"/>
                  </a:cubicBezTo>
                  <a:cubicBezTo>
                    <a:pt x="6176" y="9834"/>
                    <a:pt x="6206" y="9834"/>
                    <a:pt x="6235" y="9834"/>
                  </a:cubicBezTo>
                  <a:cubicBezTo>
                    <a:pt x="6271" y="9841"/>
                    <a:pt x="6308" y="9841"/>
                    <a:pt x="6345" y="9841"/>
                  </a:cubicBezTo>
                  <a:cubicBezTo>
                    <a:pt x="6411" y="9841"/>
                    <a:pt x="6455" y="9826"/>
                    <a:pt x="6484" y="9804"/>
                  </a:cubicBezTo>
                  <a:cubicBezTo>
                    <a:pt x="6550" y="9746"/>
                    <a:pt x="6740" y="9680"/>
                    <a:pt x="6821" y="9680"/>
                  </a:cubicBezTo>
                  <a:cubicBezTo>
                    <a:pt x="6828" y="9680"/>
                    <a:pt x="6828" y="9680"/>
                    <a:pt x="6836" y="9687"/>
                  </a:cubicBezTo>
                  <a:cubicBezTo>
                    <a:pt x="6872" y="9687"/>
                    <a:pt x="6909" y="9694"/>
                    <a:pt x="6946" y="9702"/>
                  </a:cubicBezTo>
                  <a:cubicBezTo>
                    <a:pt x="6990" y="9709"/>
                    <a:pt x="7026" y="9709"/>
                    <a:pt x="7063" y="9716"/>
                  </a:cubicBezTo>
                  <a:cubicBezTo>
                    <a:pt x="7092" y="9724"/>
                    <a:pt x="7121" y="9724"/>
                    <a:pt x="7144" y="9724"/>
                  </a:cubicBezTo>
                  <a:cubicBezTo>
                    <a:pt x="7173" y="9724"/>
                    <a:pt x="7195" y="9724"/>
                    <a:pt x="7231" y="9716"/>
                  </a:cubicBezTo>
                  <a:lnTo>
                    <a:pt x="7231" y="9716"/>
                  </a:lnTo>
                  <a:cubicBezTo>
                    <a:pt x="7275" y="9709"/>
                    <a:pt x="7297" y="9709"/>
                    <a:pt x="7312" y="9680"/>
                  </a:cubicBezTo>
                  <a:cubicBezTo>
                    <a:pt x="7327" y="9651"/>
                    <a:pt x="7312" y="9621"/>
                    <a:pt x="7275" y="9570"/>
                  </a:cubicBezTo>
                  <a:cubicBezTo>
                    <a:pt x="7261" y="9548"/>
                    <a:pt x="7261" y="9548"/>
                    <a:pt x="7261" y="9548"/>
                  </a:cubicBezTo>
                  <a:cubicBezTo>
                    <a:pt x="7209" y="9467"/>
                    <a:pt x="7195" y="9438"/>
                    <a:pt x="7239" y="9394"/>
                  </a:cubicBezTo>
                  <a:cubicBezTo>
                    <a:pt x="7261" y="9365"/>
                    <a:pt x="7283" y="9343"/>
                    <a:pt x="7305" y="9313"/>
                  </a:cubicBezTo>
                  <a:cubicBezTo>
                    <a:pt x="7327" y="9291"/>
                    <a:pt x="7341" y="9270"/>
                    <a:pt x="7356" y="9255"/>
                  </a:cubicBezTo>
                  <a:cubicBezTo>
                    <a:pt x="7356" y="9284"/>
                    <a:pt x="7349" y="9335"/>
                    <a:pt x="7334" y="9365"/>
                  </a:cubicBezTo>
                  <a:cubicBezTo>
                    <a:pt x="7327" y="9379"/>
                    <a:pt x="7319" y="9401"/>
                    <a:pt x="7334" y="9423"/>
                  </a:cubicBezTo>
                  <a:cubicBezTo>
                    <a:pt x="7334" y="9438"/>
                    <a:pt x="7349" y="9445"/>
                    <a:pt x="7371" y="9445"/>
                  </a:cubicBezTo>
                  <a:cubicBezTo>
                    <a:pt x="7400" y="9445"/>
                    <a:pt x="7437" y="9438"/>
                    <a:pt x="7495" y="9409"/>
                  </a:cubicBezTo>
                  <a:cubicBezTo>
                    <a:pt x="7554" y="9387"/>
                    <a:pt x="7620" y="9372"/>
                    <a:pt x="7671" y="9372"/>
                  </a:cubicBezTo>
                  <a:cubicBezTo>
                    <a:pt x="7722" y="9372"/>
                    <a:pt x="7752" y="9387"/>
                    <a:pt x="7759" y="9394"/>
                  </a:cubicBezTo>
                  <a:cubicBezTo>
                    <a:pt x="7766" y="9409"/>
                    <a:pt x="7774" y="9423"/>
                    <a:pt x="7781" y="9438"/>
                  </a:cubicBezTo>
                  <a:cubicBezTo>
                    <a:pt x="7810" y="9497"/>
                    <a:pt x="7847" y="9570"/>
                    <a:pt x="7906" y="9592"/>
                  </a:cubicBezTo>
                  <a:cubicBezTo>
                    <a:pt x="7920" y="9599"/>
                    <a:pt x="7928" y="9599"/>
                    <a:pt x="7935" y="9606"/>
                  </a:cubicBezTo>
                  <a:cubicBezTo>
                    <a:pt x="7957" y="9614"/>
                    <a:pt x="7979" y="9621"/>
                    <a:pt x="8008" y="9621"/>
                  </a:cubicBezTo>
                  <a:cubicBezTo>
                    <a:pt x="8045" y="9621"/>
                    <a:pt x="8074" y="9599"/>
                    <a:pt x="8111" y="9563"/>
                  </a:cubicBezTo>
                  <a:cubicBezTo>
                    <a:pt x="8125" y="9548"/>
                    <a:pt x="8133" y="9533"/>
                    <a:pt x="8147" y="9519"/>
                  </a:cubicBezTo>
                  <a:cubicBezTo>
                    <a:pt x="8191" y="9460"/>
                    <a:pt x="8213" y="9431"/>
                    <a:pt x="8287" y="9423"/>
                  </a:cubicBezTo>
                  <a:cubicBezTo>
                    <a:pt x="8309" y="9423"/>
                    <a:pt x="8309" y="9423"/>
                    <a:pt x="8309" y="9423"/>
                  </a:cubicBezTo>
                  <a:cubicBezTo>
                    <a:pt x="8345" y="9416"/>
                    <a:pt x="8367" y="9416"/>
                    <a:pt x="8396" y="9416"/>
                  </a:cubicBezTo>
                  <a:cubicBezTo>
                    <a:pt x="8426" y="9416"/>
                    <a:pt x="8448" y="9423"/>
                    <a:pt x="8462" y="9438"/>
                  </a:cubicBezTo>
                  <a:cubicBezTo>
                    <a:pt x="8477" y="9453"/>
                    <a:pt x="8485" y="9467"/>
                    <a:pt x="8492" y="9489"/>
                  </a:cubicBezTo>
                  <a:cubicBezTo>
                    <a:pt x="8506" y="9526"/>
                    <a:pt x="8528" y="9563"/>
                    <a:pt x="8587" y="9592"/>
                  </a:cubicBezTo>
                  <a:cubicBezTo>
                    <a:pt x="8594" y="9599"/>
                    <a:pt x="8602" y="9599"/>
                    <a:pt x="8609" y="9599"/>
                  </a:cubicBezTo>
                  <a:cubicBezTo>
                    <a:pt x="8602" y="9606"/>
                    <a:pt x="8594" y="9614"/>
                    <a:pt x="8587" y="9621"/>
                  </a:cubicBezTo>
                  <a:cubicBezTo>
                    <a:pt x="8580" y="9629"/>
                    <a:pt x="8572" y="9636"/>
                    <a:pt x="8565" y="9643"/>
                  </a:cubicBezTo>
                  <a:cubicBezTo>
                    <a:pt x="8543" y="9665"/>
                    <a:pt x="8536" y="9694"/>
                    <a:pt x="8543" y="9724"/>
                  </a:cubicBezTo>
                  <a:cubicBezTo>
                    <a:pt x="8558" y="9775"/>
                    <a:pt x="8616" y="9834"/>
                    <a:pt x="8690" y="9863"/>
                  </a:cubicBezTo>
                  <a:cubicBezTo>
                    <a:pt x="8726" y="9878"/>
                    <a:pt x="8756" y="9914"/>
                    <a:pt x="8792" y="9944"/>
                  </a:cubicBezTo>
                  <a:cubicBezTo>
                    <a:pt x="8829" y="9988"/>
                    <a:pt x="8873" y="10032"/>
                    <a:pt x="8931" y="10046"/>
                  </a:cubicBezTo>
                  <a:cubicBezTo>
                    <a:pt x="9019" y="10068"/>
                    <a:pt x="9019" y="10068"/>
                    <a:pt x="9078" y="10083"/>
                  </a:cubicBezTo>
                  <a:cubicBezTo>
                    <a:pt x="9085" y="10083"/>
                    <a:pt x="9093" y="10083"/>
                    <a:pt x="9100" y="10083"/>
                  </a:cubicBezTo>
                  <a:cubicBezTo>
                    <a:pt x="9144" y="10083"/>
                    <a:pt x="9166" y="10053"/>
                    <a:pt x="9180" y="10032"/>
                  </a:cubicBezTo>
                  <a:cubicBezTo>
                    <a:pt x="9188" y="10017"/>
                    <a:pt x="9195" y="10002"/>
                    <a:pt x="9210" y="9995"/>
                  </a:cubicBezTo>
                  <a:cubicBezTo>
                    <a:pt x="9254" y="9951"/>
                    <a:pt x="9225" y="9907"/>
                    <a:pt x="9210" y="9878"/>
                  </a:cubicBezTo>
                  <a:cubicBezTo>
                    <a:pt x="9202" y="9863"/>
                    <a:pt x="9195" y="9848"/>
                    <a:pt x="9195" y="9834"/>
                  </a:cubicBezTo>
                  <a:cubicBezTo>
                    <a:pt x="9195" y="9819"/>
                    <a:pt x="9188" y="9797"/>
                    <a:pt x="9188" y="9782"/>
                  </a:cubicBezTo>
                  <a:cubicBezTo>
                    <a:pt x="9180" y="9738"/>
                    <a:pt x="9173" y="9709"/>
                    <a:pt x="9210" y="9665"/>
                  </a:cubicBezTo>
                  <a:cubicBezTo>
                    <a:pt x="9217" y="9651"/>
                    <a:pt x="9225" y="9643"/>
                    <a:pt x="9232" y="9636"/>
                  </a:cubicBezTo>
                  <a:cubicBezTo>
                    <a:pt x="9290" y="9570"/>
                    <a:pt x="9342" y="9511"/>
                    <a:pt x="9283" y="9409"/>
                  </a:cubicBezTo>
                  <a:cubicBezTo>
                    <a:pt x="9268" y="9394"/>
                    <a:pt x="9261" y="9372"/>
                    <a:pt x="9247" y="9350"/>
                  </a:cubicBezTo>
                  <a:cubicBezTo>
                    <a:pt x="9210" y="9270"/>
                    <a:pt x="9159" y="9167"/>
                    <a:pt x="9071" y="9167"/>
                  </a:cubicBezTo>
                  <a:cubicBezTo>
                    <a:pt x="9041" y="9167"/>
                    <a:pt x="9019" y="9182"/>
                    <a:pt x="8990" y="9196"/>
                  </a:cubicBezTo>
                  <a:cubicBezTo>
                    <a:pt x="8968" y="9211"/>
                    <a:pt x="8909" y="9247"/>
                    <a:pt x="8887" y="9247"/>
                  </a:cubicBezTo>
                  <a:cubicBezTo>
                    <a:pt x="8887" y="9247"/>
                    <a:pt x="8873" y="9225"/>
                    <a:pt x="8866" y="9203"/>
                  </a:cubicBezTo>
                  <a:cubicBezTo>
                    <a:pt x="8866" y="9189"/>
                    <a:pt x="8866" y="9189"/>
                    <a:pt x="8866" y="9189"/>
                  </a:cubicBezTo>
                  <a:cubicBezTo>
                    <a:pt x="8851" y="9145"/>
                    <a:pt x="8858" y="9138"/>
                    <a:pt x="8873" y="9108"/>
                  </a:cubicBezTo>
                  <a:cubicBezTo>
                    <a:pt x="8887" y="9086"/>
                    <a:pt x="8909" y="9064"/>
                    <a:pt x="8924" y="9028"/>
                  </a:cubicBezTo>
                  <a:cubicBezTo>
                    <a:pt x="8931" y="9006"/>
                    <a:pt x="8946" y="8984"/>
                    <a:pt x="8968" y="8954"/>
                  </a:cubicBezTo>
                  <a:cubicBezTo>
                    <a:pt x="9012" y="8881"/>
                    <a:pt x="9078" y="8793"/>
                    <a:pt x="9012" y="8683"/>
                  </a:cubicBezTo>
                  <a:cubicBezTo>
                    <a:pt x="8983" y="8639"/>
                    <a:pt x="8961" y="8595"/>
                    <a:pt x="8939" y="8559"/>
                  </a:cubicBezTo>
                  <a:cubicBezTo>
                    <a:pt x="8909" y="8485"/>
                    <a:pt x="8880" y="8434"/>
                    <a:pt x="8821" y="8412"/>
                  </a:cubicBezTo>
                  <a:cubicBezTo>
                    <a:pt x="8763" y="8390"/>
                    <a:pt x="8719" y="8332"/>
                    <a:pt x="8704" y="8265"/>
                  </a:cubicBezTo>
                  <a:cubicBezTo>
                    <a:pt x="8697" y="8192"/>
                    <a:pt x="8638" y="8170"/>
                    <a:pt x="8587" y="8148"/>
                  </a:cubicBezTo>
                  <a:cubicBezTo>
                    <a:pt x="8565" y="8141"/>
                    <a:pt x="8543" y="8134"/>
                    <a:pt x="8521" y="8119"/>
                  </a:cubicBezTo>
                  <a:cubicBezTo>
                    <a:pt x="8485" y="8097"/>
                    <a:pt x="8462" y="8075"/>
                    <a:pt x="8448" y="8046"/>
                  </a:cubicBezTo>
                  <a:cubicBezTo>
                    <a:pt x="8440" y="8016"/>
                    <a:pt x="8448" y="7987"/>
                    <a:pt x="8462" y="7958"/>
                  </a:cubicBezTo>
                  <a:cubicBezTo>
                    <a:pt x="8485" y="7929"/>
                    <a:pt x="8506" y="7914"/>
                    <a:pt x="8536" y="7892"/>
                  </a:cubicBezTo>
                  <a:cubicBezTo>
                    <a:pt x="8572" y="7877"/>
                    <a:pt x="8616" y="7855"/>
                    <a:pt x="8646" y="7797"/>
                  </a:cubicBezTo>
                  <a:cubicBezTo>
                    <a:pt x="8675" y="7753"/>
                    <a:pt x="8682" y="7716"/>
                    <a:pt x="8690" y="7694"/>
                  </a:cubicBezTo>
                  <a:cubicBezTo>
                    <a:pt x="8697" y="7657"/>
                    <a:pt x="8697" y="7650"/>
                    <a:pt x="8719" y="7643"/>
                  </a:cubicBezTo>
                  <a:cubicBezTo>
                    <a:pt x="8734" y="7635"/>
                    <a:pt x="8748" y="7635"/>
                    <a:pt x="8770" y="7635"/>
                  </a:cubicBezTo>
                  <a:cubicBezTo>
                    <a:pt x="8777" y="7635"/>
                    <a:pt x="8792" y="7635"/>
                    <a:pt x="8799" y="7635"/>
                  </a:cubicBezTo>
                  <a:cubicBezTo>
                    <a:pt x="8807" y="7635"/>
                    <a:pt x="8814" y="7635"/>
                    <a:pt x="8829" y="7635"/>
                  </a:cubicBezTo>
                  <a:cubicBezTo>
                    <a:pt x="8836" y="7635"/>
                    <a:pt x="8873" y="7635"/>
                    <a:pt x="8895" y="7606"/>
                  </a:cubicBezTo>
                  <a:cubicBezTo>
                    <a:pt x="8917" y="7570"/>
                    <a:pt x="9041" y="7445"/>
                    <a:pt x="9122" y="7415"/>
                  </a:cubicBezTo>
                  <a:cubicBezTo>
                    <a:pt x="9180" y="7394"/>
                    <a:pt x="9261" y="7372"/>
                    <a:pt x="9334" y="7357"/>
                  </a:cubicBezTo>
                  <a:cubicBezTo>
                    <a:pt x="9371" y="7350"/>
                    <a:pt x="9400" y="7342"/>
                    <a:pt x="9430" y="7335"/>
                  </a:cubicBezTo>
                  <a:cubicBezTo>
                    <a:pt x="9525" y="7313"/>
                    <a:pt x="9847" y="7130"/>
                    <a:pt x="9877" y="7005"/>
                  </a:cubicBezTo>
                  <a:cubicBezTo>
                    <a:pt x="9884" y="6954"/>
                    <a:pt x="9884" y="6910"/>
                    <a:pt x="9884" y="6873"/>
                  </a:cubicBezTo>
                  <a:cubicBezTo>
                    <a:pt x="9884" y="6837"/>
                    <a:pt x="9884" y="6807"/>
                    <a:pt x="9899" y="6771"/>
                  </a:cubicBezTo>
                  <a:cubicBezTo>
                    <a:pt x="9921" y="6697"/>
                    <a:pt x="9942" y="6624"/>
                    <a:pt x="9942" y="6624"/>
                  </a:cubicBezTo>
                  <a:cubicBezTo>
                    <a:pt x="9942" y="6617"/>
                    <a:pt x="9942" y="6617"/>
                    <a:pt x="9942" y="6617"/>
                  </a:cubicBezTo>
                  <a:cubicBezTo>
                    <a:pt x="9942" y="6602"/>
                    <a:pt x="9942" y="6602"/>
                    <a:pt x="9942" y="6602"/>
                  </a:cubicBezTo>
                  <a:cubicBezTo>
                    <a:pt x="9928" y="6573"/>
                    <a:pt x="9899" y="6478"/>
                    <a:pt x="9899" y="6434"/>
                  </a:cubicBezTo>
                  <a:cubicBezTo>
                    <a:pt x="9899" y="6426"/>
                    <a:pt x="9899" y="6426"/>
                    <a:pt x="9899" y="6419"/>
                  </a:cubicBezTo>
                  <a:cubicBezTo>
                    <a:pt x="9906" y="6419"/>
                    <a:pt x="9928" y="6412"/>
                    <a:pt x="9950" y="6390"/>
                  </a:cubicBezTo>
                  <a:cubicBezTo>
                    <a:pt x="9994" y="6360"/>
                    <a:pt x="10001" y="6346"/>
                    <a:pt x="10016" y="6331"/>
                  </a:cubicBezTo>
                  <a:cubicBezTo>
                    <a:pt x="10016" y="6316"/>
                    <a:pt x="10023" y="6309"/>
                    <a:pt x="10038" y="6294"/>
                  </a:cubicBezTo>
                  <a:lnTo>
                    <a:pt x="10038" y="6294"/>
                  </a:lnTo>
                  <a:cubicBezTo>
                    <a:pt x="10052" y="6309"/>
                    <a:pt x="10075" y="6331"/>
                    <a:pt x="10118" y="6353"/>
                  </a:cubicBezTo>
                  <a:cubicBezTo>
                    <a:pt x="10155" y="6368"/>
                    <a:pt x="10199" y="6375"/>
                    <a:pt x="10228" y="6382"/>
                  </a:cubicBezTo>
                  <a:cubicBezTo>
                    <a:pt x="10272" y="6390"/>
                    <a:pt x="10302" y="6397"/>
                    <a:pt x="10324" y="6412"/>
                  </a:cubicBezTo>
                  <a:cubicBezTo>
                    <a:pt x="10338" y="6419"/>
                    <a:pt x="10353" y="6441"/>
                    <a:pt x="10368" y="6456"/>
                  </a:cubicBezTo>
                  <a:cubicBezTo>
                    <a:pt x="10397" y="6492"/>
                    <a:pt x="10433" y="6529"/>
                    <a:pt x="10470" y="6529"/>
                  </a:cubicBezTo>
                  <a:cubicBezTo>
                    <a:pt x="10485" y="6529"/>
                    <a:pt x="10499" y="6522"/>
                    <a:pt x="10507" y="6514"/>
                  </a:cubicBezTo>
                  <a:cubicBezTo>
                    <a:pt x="10543" y="6492"/>
                    <a:pt x="10551" y="6463"/>
                    <a:pt x="10558" y="6434"/>
                  </a:cubicBezTo>
                  <a:cubicBezTo>
                    <a:pt x="10573" y="6412"/>
                    <a:pt x="10580" y="6390"/>
                    <a:pt x="10595" y="6360"/>
                  </a:cubicBezTo>
                  <a:cubicBezTo>
                    <a:pt x="10609" y="6338"/>
                    <a:pt x="10624" y="6331"/>
                    <a:pt x="10631" y="6324"/>
                  </a:cubicBezTo>
                  <a:cubicBezTo>
                    <a:pt x="10661" y="6302"/>
                    <a:pt x="10690" y="6280"/>
                    <a:pt x="10705" y="6199"/>
                  </a:cubicBezTo>
                  <a:cubicBezTo>
                    <a:pt x="10712" y="6170"/>
                    <a:pt x="10719" y="6141"/>
                    <a:pt x="10727" y="6111"/>
                  </a:cubicBezTo>
                  <a:cubicBezTo>
                    <a:pt x="10749" y="6038"/>
                    <a:pt x="10763" y="5979"/>
                    <a:pt x="10734" y="5928"/>
                  </a:cubicBezTo>
                  <a:cubicBezTo>
                    <a:pt x="10719" y="5913"/>
                    <a:pt x="10712" y="5906"/>
                    <a:pt x="10705" y="5899"/>
                  </a:cubicBezTo>
                  <a:cubicBezTo>
                    <a:pt x="10690" y="5877"/>
                    <a:pt x="10683" y="5870"/>
                    <a:pt x="10690" y="5803"/>
                  </a:cubicBezTo>
                  <a:cubicBezTo>
                    <a:pt x="10697" y="5774"/>
                    <a:pt x="10697" y="5752"/>
                    <a:pt x="10697" y="5738"/>
                  </a:cubicBezTo>
                  <a:cubicBezTo>
                    <a:pt x="10712" y="5679"/>
                    <a:pt x="10719" y="5642"/>
                    <a:pt x="10690" y="5584"/>
                  </a:cubicBezTo>
                  <a:cubicBezTo>
                    <a:pt x="10675" y="5562"/>
                    <a:pt x="10668" y="5547"/>
                    <a:pt x="10661" y="5532"/>
                  </a:cubicBezTo>
                  <a:cubicBezTo>
                    <a:pt x="10646" y="5496"/>
                    <a:pt x="10631" y="5466"/>
                    <a:pt x="10602" y="5430"/>
                  </a:cubicBezTo>
                  <a:cubicBezTo>
                    <a:pt x="10573" y="5386"/>
                    <a:pt x="10514" y="5298"/>
                    <a:pt x="10507" y="5269"/>
                  </a:cubicBezTo>
                  <a:cubicBezTo>
                    <a:pt x="10499" y="5246"/>
                    <a:pt x="10485" y="5232"/>
                    <a:pt x="10463" y="5232"/>
                  </a:cubicBezTo>
                  <a:cubicBezTo>
                    <a:pt x="10448" y="5232"/>
                    <a:pt x="10433" y="5239"/>
                    <a:pt x="10419" y="5239"/>
                  </a:cubicBezTo>
                  <a:cubicBezTo>
                    <a:pt x="10404" y="5246"/>
                    <a:pt x="10382" y="5246"/>
                    <a:pt x="10368" y="5246"/>
                  </a:cubicBezTo>
                  <a:cubicBezTo>
                    <a:pt x="10360" y="5246"/>
                    <a:pt x="10353" y="5246"/>
                    <a:pt x="10346" y="5246"/>
                  </a:cubicBezTo>
                  <a:cubicBezTo>
                    <a:pt x="10294" y="5239"/>
                    <a:pt x="10272" y="5210"/>
                    <a:pt x="10236" y="5129"/>
                  </a:cubicBezTo>
                  <a:cubicBezTo>
                    <a:pt x="10192" y="5034"/>
                    <a:pt x="10104" y="5012"/>
                    <a:pt x="10023" y="4990"/>
                  </a:cubicBezTo>
                  <a:cubicBezTo>
                    <a:pt x="10016" y="4983"/>
                    <a:pt x="10009" y="4983"/>
                    <a:pt x="10001" y="4983"/>
                  </a:cubicBezTo>
                  <a:cubicBezTo>
                    <a:pt x="9950" y="4983"/>
                    <a:pt x="9935" y="5027"/>
                    <a:pt x="9928" y="5056"/>
                  </a:cubicBezTo>
                  <a:cubicBezTo>
                    <a:pt x="9921" y="5056"/>
                    <a:pt x="9921" y="5063"/>
                    <a:pt x="9921" y="5071"/>
                  </a:cubicBezTo>
                  <a:cubicBezTo>
                    <a:pt x="9913" y="5071"/>
                    <a:pt x="9913" y="5063"/>
                    <a:pt x="9906" y="5063"/>
                  </a:cubicBezTo>
                  <a:cubicBezTo>
                    <a:pt x="9833" y="4997"/>
                    <a:pt x="9759" y="4968"/>
                    <a:pt x="9716" y="4961"/>
                  </a:cubicBezTo>
                  <a:cubicBezTo>
                    <a:pt x="9723" y="4946"/>
                    <a:pt x="9723" y="4932"/>
                    <a:pt x="9730" y="4917"/>
                  </a:cubicBezTo>
                  <a:cubicBezTo>
                    <a:pt x="9737" y="4873"/>
                    <a:pt x="9752" y="4829"/>
                    <a:pt x="9737" y="4792"/>
                  </a:cubicBezTo>
                  <a:cubicBezTo>
                    <a:pt x="9716" y="4726"/>
                    <a:pt x="9561" y="4551"/>
                    <a:pt x="9488" y="4536"/>
                  </a:cubicBezTo>
                  <a:cubicBezTo>
                    <a:pt x="9437" y="4521"/>
                    <a:pt x="9305" y="4521"/>
                    <a:pt x="9268" y="4521"/>
                  </a:cubicBezTo>
                  <a:cubicBezTo>
                    <a:pt x="9247" y="4506"/>
                    <a:pt x="9210" y="4463"/>
                    <a:pt x="9202" y="4433"/>
                  </a:cubicBezTo>
                  <a:cubicBezTo>
                    <a:pt x="9188" y="4360"/>
                    <a:pt x="9100" y="4287"/>
                    <a:pt x="9041" y="4257"/>
                  </a:cubicBezTo>
                  <a:cubicBezTo>
                    <a:pt x="9019" y="4235"/>
                    <a:pt x="9005" y="4213"/>
                    <a:pt x="8990" y="4184"/>
                  </a:cubicBezTo>
                  <a:cubicBezTo>
                    <a:pt x="8983" y="4170"/>
                    <a:pt x="8975" y="4147"/>
                    <a:pt x="8961" y="4125"/>
                  </a:cubicBezTo>
                  <a:cubicBezTo>
                    <a:pt x="8917" y="4067"/>
                    <a:pt x="8873" y="4008"/>
                    <a:pt x="8821" y="3964"/>
                  </a:cubicBezTo>
                  <a:cubicBezTo>
                    <a:pt x="8814" y="3957"/>
                    <a:pt x="8814" y="3957"/>
                    <a:pt x="8814" y="3957"/>
                  </a:cubicBezTo>
                  <a:cubicBezTo>
                    <a:pt x="8756" y="3898"/>
                    <a:pt x="8660" y="3803"/>
                    <a:pt x="8543" y="3803"/>
                  </a:cubicBezTo>
                  <a:cubicBezTo>
                    <a:pt x="8521" y="3803"/>
                    <a:pt x="8506" y="3803"/>
                    <a:pt x="8485" y="3810"/>
                  </a:cubicBezTo>
                  <a:cubicBezTo>
                    <a:pt x="8470" y="3818"/>
                    <a:pt x="8470" y="3818"/>
                    <a:pt x="8470" y="3818"/>
                  </a:cubicBezTo>
                  <a:cubicBezTo>
                    <a:pt x="8418" y="3825"/>
                    <a:pt x="8375" y="3840"/>
                    <a:pt x="8345" y="3840"/>
                  </a:cubicBezTo>
                  <a:cubicBezTo>
                    <a:pt x="8316" y="3840"/>
                    <a:pt x="8301" y="3832"/>
                    <a:pt x="8287" y="3796"/>
                  </a:cubicBezTo>
                  <a:cubicBezTo>
                    <a:pt x="8250" y="3693"/>
                    <a:pt x="8125" y="3569"/>
                    <a:pt x="8023" y="3569"/>
                  </a:cubicBezTo>
                  <a:cubicBezTo>
                    <a:pt x="8008" y="3569"/>
                    <a:pt x="8008" y="3569"/>
                    <a:pt x="8008" y="3569"/>
                  </a:cubicBezTo>
                  <a:cubicBezTo>
                    <a:pt x="7986" y="3539"/>
                    <a:pt x="7986" y="3466"/>
                    <a:pt x="7986" y="3415"/>
                  </a:cubicBezTo>
                  <a:cubicBezTo>
                    <a:pt x="7986" y="3385"/>
                    <a:pt x="7986" y="3356"/>
                    <a:pt x="7979" y="3334"/>
                  </a:cubicBezTo>
                  <a:cubicBezTo>
                    <a:pt x="7971" y="3268"/>
                    <a:pt x="7906" y="3239"/>
                    <a:pt x="7876" y="3224"/>
                  </a:cubicBezTo>
                  <a:cubicBezTo>
                    <a:pt x="7854" y="3165"/>
                    <a:pt x="7796" y="2990"/>
                    <a:pt x="7774" y="2960"/>
                  </a:cubicBezTo>
                  <a:cubicBezTo>
                    <a:pt x="7759" y="2938"/>
                    <a:pt x="7737" y="2931"/>
                    <a:pt x="7715" y="2924"/>
                  </a:cubicBezTo>
                  <a:cubicBezTo>
                    <a:pt x="7686" y="2902"/>
                    <a:pt x="7686" y="2902"/>
                    <a:pt x="7686" y="2894"/>
                  </a:cubicBezTo>
                  <a:cubicBezTo>
                    <a:pt x="7693" y="2851"/>
                    <a:pt x="7722" y="2726"/>
                    <a:pt x="7642" y="2711"/>
                  </a:cubicBezTo>
                  <a:cubicBezTo>
                    <a:pt x="7576" y="2696"/>
                    <a:pt x="7503" y="2660"/>
                    <a:pt x="7473" y="2631"/>
                  </a:cubicBezTo>
                  <a:cubicBezTo>
                    <a:pt x="7444" y="2587"/>
                    <a:pt x="7437" y="2572"/>
                    <a:pt x="7466" y="2528"/>
                  </a:cubicBezTo>
                  <a:cubicBezTo>
                    <a:pt x="7503" y="2477"/>
                    <a:pt x="7583" y="2440"/>
                    <a:pt x="7583" y="2440"/>
                  </a:cubicBezTo>
                  <a:cubicBezTo>
                    <a:pt x="7678" y="2382"/>
                    <a:pt x="7678" y="2382"/>
                    <a:pt x="7678" y="2382"/>
                  </a:cubicBezTo>
                  <a:cubicBezTo>
                    <a:pt x="7568" y="2382"/>
                    <a:pt x="7568" y="2382"/>
                    <a:pt x="7568" y="2382"/>
                  </a:cubicBezTo>
                  <a:cubicBezTo>
                    <a:pt x="7568" y="2382"/>
                    <a:pt x="7561" y="2382"/>
                    <a:pt x="7554" y="2374"/>
                  </a:cubicBezTo>
                  <a:cubicBezTo>
                    <a:pt x="7554" y="2367"/>
                    <a:pt x="7554" y="2352"/>
                    <a:pt x="7561" y="2330"/>
                  </a:cubicBezTo>
                  <a:cubicBezTo>
                    <a:pt x="7561" y="2323"/>
                    <a:pt x="7561" y="2323"/>
                    <a:pt x="7561" y="2323"/>
                  </a:cubicBezTo>
                  <a:cubicBezTo>
                    <a:pt x="7598" y="2235"/>
                    <a:pt x="7605" y="2206"/>
                    <a:pt x="7656" y="2147"/>
                  </a:cubicBezTo>
                  <a:cubicBezTo>
                    <a:pt x="7693" y="2103"/>
                    <a:pt x="7722" y="2059"/>
                    <a:pt x="7708" y="2008"/>
                  </a:cubicBezTo>
                  <a:cubicBezTo>
                    <a:pt x="7700" y="1978"/>
                    <a:pt x="7678" y="1956"/>
                    <a:pt x="7635" y="1942"/>
                  </a:cubicBezTo>
                  <a:cubicBezTo>
                    <a:pt x="7561" y="1913"/>
                    <a:pt x="7554" y="1898"/>
                    <a:pt x="7554" y="1891"/>
                  </a:cubicBezTo>
                  <a:cubicBezTo>
                    <a:pt x="7554" y="1891"/>
                    <a:pt x="7554" y="1883"/>
                    <a:pt x="7561" y="1876"/>
                  </a:cubicBezTo>
                  <a:cubicBezTo>
                    <a:pt x="7583" y="1854"/>
                    <a:pt x="7590" y="1825"/>
                    <a:pt x="7583" y="1803"/>
                  </a:cubicBezTo>
                  <a:cubicBezTo>
                    <a:pt x="7568" y="1759"/>
                    <a:pt x="7510" y="1722"/>
                    <a:pt x="7444" y="1715"/>
                  </a:cubicBezTo>
                  <a:cubicBezTo>
                    <a:pt x="7393" y="1700"/>
                    <a:pt x="7378" y="1693"/>
                    <a:pt x="7327" y="1656"/>
                  </a:cubicBezTo>
                  <a:cubicBezTo>
                    <a:pt x="7312" y="1641"/>
                    <a:pt x="7297" y="1627"/>
                    <a:pt x="7275" y="1612"/>
                  </a:cubicBezTo>
                  <a:cubicBezTo>
                    <a:pt x="7239" y="1590"/>
                    <a:pt x="7209" y="1568"/>
                    <a:pt x="7173" y="1553"/>
                  </a:cubicBezTo>
                  <a:cubicBezTo>
                    <a:pt x="7129" y="1532"/>
                    <a:pt x="7099" y="1517"/>
                    <a:pt x="7085" y="1480"/>
                  </a:cubicBezTo>
                  <a:cubicBezTo>
                    <a:pt x="7056" y="1414"/>
                    <a:pt x="7012" y="1392"/>
                    <a:pt x="6975" y="1378"/>
                  </a:cubicBezTo>
                  <a:cubicBezTo>
                    <a:pt x="6960" y="1370"/>
                    <a:pt x="6946" y="1363"/>
                    <a:pt x="6938" y="1356"/>
                  </a:cubicBezTo>
                  <a:cubicBezTo>
                    <a:pt x="6931" y="1348"/>
                    <a:pt x="6924" y="1334"/>
                    <a:pt x="6924" y="1312"/>
                  </a:cubicBezTo>
                  <a:cubicBezTo>
                    <a:pt x="6916" y="1275"/>
                    <a:pt x="6931" y="1238"/>
                    <a:pt x="6938" y="1231"/>
                  </a:cubicBezTo>
                  <a:cubicBezTo>
                    <a:pt x="6975" y="1202"/>
                    <a:pt x="6982" y="1143"/>
                    <a:pt x="6968" y="1099"/>
                  </a:cubicBezTo>
                  <a:cubicBezTo>
                    <a:pt x="6960" y="1063"/>
                    <a:pt x="6931" y="1041"/>
                    <a:pt x="6887" y="1033"/>
                  </a:cubicBezTo>
                  <a:cubicBezTo>
                    <a:pt x="6850" y="1026"/>
                    <a:pt x="6836" y="1019"/>
                    <a:pt x="6821" y="1004"/>
                  </a:cubicBezTo>
                  <a:cubicBezTo>
                    <a:pt x="6799" y="989"/>
                    <a:pt x="6785" y="975"/>
                    <a:pt x="6748" y="967"/>
                  </a:cubicBezTo>
                  <a:cubicBezTo>
                    <a:pt x="6726" y="960"/>
                    <a:pt x="6711" y="945"/>
                    <a:pt x="6711" y="923"/>
                  </a:cubicBezTo>
                  <a:cubicBezTo>
                    <a:pt x="6711" y="909"/>
                    <a:pt x="6718" y="894"/>
                    <a:pt x="6740" y="887"/>
                  </a:cubicBezTo>
                  <a:cubicBezTo>
                    <a:pt x="6762" y="872"/>
                    <a:pt x="6777" y="857"/>
                    <a:pt x="6785" y="835"/>
                  </a:cubicBezTo>
                  <a:cubicBezTo>
                    <a:pt x="6799" y="784"/>
                    <a:pt x="6770" y="725"/>
                    <a:pt x="6755" y="703"/>
                  </a:cubicBezTo>
                  <a:cubicBezTo>
                    <a:pt x="6755" y="689"/>
                    <a:pt x="6755" y="689"/>
                    <a:pt x="6755" y="689"/>
                  </a:cubicBezTo>
                  <a:cubicBezTo>
                    <a:pt x="6740" y="689"/>
                    <a:pt x="6740" y="689"/>
                    <a:pt x="6740" y="689"/>
                  </a:cubicBezTo>
                  <a:cubicBezTo>
                    <a:pt x="6623" y="623"/>
                    <a:pt x="6594" y="623"/>
                    <a:pt x="6579" y="623"/>
                  </a:cubicBezTo>
                  <a:cubicBezTo>
                    <a:pt x="6543" y="623"/>
                    <a:pt x="6484" y="601"/>
                    <a:pt x="6433" y="579"/>
                  </a:cubicBezTo>
                  <a:cubicBezTo>
                    <a:pt x="6411" y="572"/>
                    <a:pt x="6404" y="513"/>
                    <a:pt x="6396" y="476"/>
                  </a:cubicBezTo>
                  <a:cubicBezTo>
                    <a:pt x="6396" y="447"/>
                    <a:pt x="6389" y="418"/>
                    <a:pt x="6381" y="396"/>
                  </a:cubicBezTo>
                  <a:cubicBezTo>
                    <a:pt x="6359" y="374"/>
                    <a:pt x="6330" y="359"/>
                    <a:pt x="6301" y="359"/>
                  </a:cubicBezTo>
                  <a:cubicBezTo>
                    <a:pt x="6294" y="359"/>
                    <a:pt x="6294" y="359"/>
                    <a:pt x="6294" y="359"/>
                  </a:cubicBezTo>
                  <a:lnTo>
                    <a:pt x="6294" y="359"/>
                  </a:lnTo>
                  <a:cubicBezTo>
                    <a:pt x="6286" y="359"/>
                    <a:pt x="6286" y="359"/>
                    <a:pt x="6286" y="359"/>
                  </a:cubicBezTo>
                  <a:cubicBezTo>
                    <a:pt x="6257" y="359"/>
                    <a:pt x="6228" y="374"/>
                    <a:pt x="6198" y="388"/>
                  </a:cubicBezTo>
                  <a:cubicBezTo>
                    <a:pt x="6154" y="418"/>
                    <a:pt x="6147" y="418"/>
                    <a:pt x="6059" y="418"/>
                  </a:cubicBezTo>
                  <a:cubicBezTo>
                    <a:pt x="6044" y="418"/>
                    <a:pt x="6037" y="418"/>
                    <a:pt x="6030" y="418"/>
                  </a:cubicBezTo>
                  <a:cubicBezTo>
                    <a:pt x="6022" y="388"/>
                    <a:pt x="5993" y="381"/>
                    <a:pt x="5971" y="381"/>
                  </a:cubicBezTo>
                  <a:cubicBezTo>
                    <a:pt x="5898" y="381"/>
                    <a:pt x="5780" y="432"/>
                    <a:pt x="5707" y="469"/>
                  </a:cubicBezTo>
                  <a:cubicBezTo>
                    <a:pt x="5693" y="469"/>
                    <a:pt x="5685" y="476"/>
                    <a:pt x="5678" y="476"/>
                  </a:cubicBezTo>
                  <a:cubicBezTo>
                    <a:pt x="5671" y="476"/>
                    <a:pt x="5663" y="469"/>
                    <a:pt x="5649" y="454"/>
                  </a:cubicBezTo>
                  <a:cubicBezTo>
                    <a:pt x="5641" y="447"/>
                    <a:pt x="5627" y="432"/>
                    <a:pt x="5605" y="425"/>
                  </a:cubicBezTo>
                  <a:cubicBezTo>
                    <a:pt x="5597" y="418"/>
                    <a:pt x="5590" y="418"/>
                    <a:pt x="5575" y="418"/>
                  </a:cubicBezTo>
                  <a:cubicBezTo>
                    <a:pt x="5546" y="418"/>
                    <a:pt x="5524" y="440"/>
                    <a:pt x="5502" y="469"/>
                  </a:cubicBezTo>
                  <a:cubicBezTo>
                    <a:pt x="5495" y="484"/>
                    <a:pt x="5480" y="498"/>
                    <a:pt x="5458" y="513"/>
                  </a:cubicBezTo>
                  <a:cubicBezTo>
                    <a:pt x="5458" y="520"/>
                    <a:pt x="5451" y="520"/>
                    <a:pt x="5451" y="520"/>
                  </a:cubicBezTo>
                  <a:cubicBezTo>
                    <a:pt x="5436" y="520"/>
                    <a:pt x="5407" y="484"/>
                    <a:pt x="5399" y="440"/>
                  </a:cubicBezTo>
                  <a:cubicBezTo>
                    <a:pt x="5385" y="403"/>
                    <a:pt x="5370" y="344"/>
                    <a:pt x="5297" y="330"/>
                  </a:cubicBezTo>
                  <a:cubicBezTo>
                    <a:pt x="5282" y="322"/>
                    <a:pt x="5268" y="315"/>
                    <a:pt x="5260" y="301"/>
                  </a:cubicBezTo>
                  <a:cubicBezTo>
                    <a:pt x="5246" y="271"/>
                    <a:pt x="5246" y="242"/>
                    <a:pt x="5246" y="234"/>
                  </a:cubicBezTo>
                  <a:cubicBezTo>
                    <a:pt x="5260" y="205"/>
                    <a:pt x="5260" y="132"/>
                    <a:pt x="5231" y="88"/>
                  </a:cubicBezTo>
                  <a:cubicBezTo>
                    <a:pt x="5216" y="66"/>
                    <a:pt x="5194" y="59"/>
                    <a:pt x="5172" y="59"/>
                  </a:cubicBezTo>
                  <a:cubicBezTo>
                    <a:pt x="5165" y="59"/>
                    <a:pt x="5150" y="59"/>
                    <a:pt x="5143" y="59"/>
                  </a:cubicBezTo>
                  <a:cubicBezTo>
                    <a:pt x="5128" y="51"/>
                    <a:pt x="5121" y="51"/>
                    <a:pt x="5106" y="51"/>
                  </a:cubicBezTo>
                  <a:cubicBezTo>
                    <a:pt x="5085" y="51"/>
                    <a:pt x="5033" y="51"/>
                    <a:pt x="5018" y="103"/>
                  </a:cubicBezTo>
                  <a:cubicBezTo>
                    <a:pt x="5011" y="125"/>
                    <a:pt x="4982" y="146"/>
                    <a:pt x="4931" y="176"/>
                  </a:cubicBezTo>
                  <a:cubicBezTo>
                    <a:pt x="4872" y="205"/>
                    <a:pt x="4828" y="242"/>
                    <a:pt x="4828" y="242"/>
                  </a:cubicBezTo>
                  <a:cubicBezTo>
                    <a:pt x="4813" y="256"/>
                    <a:pt x="4813" y="256"/>
                    <a:pt x="4813" y="256"/>
                  </a:cubicBezTo>
                  <a:cubicBezTo>
                    <a:pt x="4813" y="271"/>
                    <a:pt x="4813" y="271"/>
                    <a:pt x="4813" y="271"/>
                  </a:cubicBezTo>
                  <a:cubicBezTo>
                    <a:pt x="4813" y="278"/>
                    <a:pt x="4828" y="410"/>
                    <a:pt x="4872" y="498"/>
                  </a:cubicBezTo>
                  <a:cubicBezTo>
                    <a:pt x="4901" y="542"/>
                    <a:pt x="4894" y="594"/>
                    <a:pt x="4894" y="660"/>
                  </a:cubicBezTo>
                  <a:cubicBezTo>
                    <a:pt x="4894" y="703"/>
                    <a:pt x="4887" y="747"/>
                    <a:pt x="4894" y="806"/>
                  </a:cubicBezTo>
                  <a:cubicBezTo>
                    <a:pt x="4901" y="865"/>
                    <a:pt x="4887" y="879"/>
                    <a:pt x="4887" y="879"/>
                  </a:cubicBezTo>
                  <a:cubicBezTo>
                    <a:pt x="4887" y="879"/>
                    <a:pt x="4887" y="887"/>
                    <a:pt x="4872" y="887"/>
                  </a:cubicBezTo>
                  <a:cubicBezTo>
                    <a:pt x="4872" y="887"/>
                    <a:pt x="4865" y="887"/>
                    <a:pt x="4857" y="887"/>
                  </a:cubicBezTo>
                  <a:cubicBezTo>
                    <a:pt x="4857" y="887"/>
                    <a:pt x="4850" y="887"/>
                    <a:pt x="4843" y="887"/>
                  </a:cubicBezTo>
                  <a:cubicBezTo>
                    <a:pt x="4843" y="887"/>
                    <a:pt x="4835" y="879"/>
                    <a:pt x="4828" y="879"/>
                  </a:cubicBezTo>
                  <a:cubicBezTo>
                    <a:pt x="4821" y="872"/>
                    <a:pt x="4806" y="857"/>
                    <a:pt x="4791" y="857"/>
                  </a:cubicBezTo>
                  <a:cubicBezTo>
                    <a:pt x="4777" y="857"/>
                    <a:pt x="4762" y="865"/>
                    <a:pt x="4747" y="879"/>
                  </a:cubicBezTo>
                  <a:cubicBezTo>
                    <a:pt x="4740" y="887"/>
                    <a:pt x="4740" y="887"/>
                    <a:pt x="4733" y="887"/>
                  </a:cubicBezTo>
                  <a:cubicBezTo>
                    <a:pt x="4725" y="887"/>
                    <a:pt x="4711" y="879"/>
                    <a:pt x="4674" y="850"/>
                  </a:cubicBezTo>
                  <a:cubicBezTo>
                    <a:pt x="4652" y="828"/>
                    <a:pt x="4667" y="791"/>
                    <a:pt x="4667" y="791"/>
                  </a:cubicBezTo>
                  <a:cubicBezTo>
                    <a:pt x="4667" y="784"/>
                    <a:pt x="4667" y="784"/>
                    <a:pt x="4667" y="784"/>
                  </a:cubicBezTo>
                  <a:cubicBezTo>
                    <a:pt x="4674" y="784"/>
                    <a:pt x="4674" y="784"/>
                    <a:pt x="4674" y="784"/>
                  </a:cubicBezTo>
                  <a:cubicBezTo>
                    <a:pt x="4674" y="769"/>
                    <a:pt x="4696" y="674"/>
                    <a:pt x="4652" y="630"/>
                  </a:cubicBezTo>
                  <a:cubicBezTo>
                    <a:pt x="4623" y="601"/>
                    <a:pt x="4586" y="601"/>
                    <a:pt x="4564" y="601"/>
                  </a:cubicBezTo>
                  <a:cubicBezTo>
                    <a:pt x="4549" y="601"/>
                    <a:pt x="4535" y="601"/>
                    <a:pt x="4535" y="601"/>
                  </a:cubicBezTo>
                  <a:cubicBezTo>
                    <a:pt x="4528" y="601"/>
                    <a:pt x="4528" y="601"/>
                    <a:pt x="4528" y="601"/>
                  </a:cubicBezTo>
                  <a:cubicBezTo>
                    <a:pt x="4520" y="608"/>
                    <a:pt x="4520" y="608"/>
                    <a:pt x="4520" y="608"/>
                  </a:cubicBezTo>
                  <a:cubicBezTo>
                    <a:pt x="4498" y="615"/>
                    <a:pt x="4462" y="637"/>
                    <a:pt x="4432" y="637"/>
                  </a:cubicBezTo>
                  <a:lnTo>
                    <a:pt x="4432" y="637"/>
                  </a:lnTo>
                  <a:cubicBezTo>
                    <a:pt x="4388" y="608"/>
                    <a:pt x="4359" y="594"/>
                    <a:pt x="4337" y="594"/>
                  </a:cubicBezTo>
                  <a:cubicBezTo>
                    <a:pt x="4323" y="594"/>
                    <a:pt x="4315" y="601"/>
                    <a:pt x="4308" y="608"/>
                  </a:cubicBezTo>
                  <a:cubicBezTo>
                    <a:pt x="4300" y="608"/>
                    <a:pt x="4300" y="615"/>
                    <a:pt x="4300" y="615"/>
                  </a:cubicBezTo>
                  <a:cubicBezTo>
                    <a:pt x="4293" y="615"/>
                    <a:pt x="4286" y="608"/>
                    <a:pt x="4286" y="594"/>
                  </a:cubicBezTo>
                  <a:cubicBezTo>
                    <a:pt x="4249" y="528"/>
                    <a:pt x="4139" y="520"/>
                    <a:pt x="4110" y="520"/>
                  </a:cubicBezTo>
                  <a:cubicBezTo>
                    <a:pt x="4095" y="520"/>
                    <a:pt x="4088" y="520"/>
                    <a:pt x="4073" y="513"/>
                  </a:cubicBezTo>
                  <a:cubicBezTo>
                    <a:pt x="4059" y="513"/>
                    <a:pt x="4037" y="513"/>
                    <a:pt x="4022" y="513"/>
                  </a:cubicBezTo>
                  <a:cubicBezTo>
                    <a:pt x="4000" y="513"/>
                    <a:pt x="3978" y="513"/>
                    <a:pt x="3949" y="520"/>
                  </a:cubicBezTo>
                  <a:cubicBezTo>
                    <a:pt x="3883" y="542"/>
                    <a:pt x="3868" y="557"/>
                    <a:pt x="3809" y="601"/>
                  </a:cubicBezTo>
                  <a:cubicBezTo>
                    <a:pt x="3787" y="615"/>
                    <a:pt x="3787" y="615"/>
                    <a:pt x="3787" y="615"/>
                  </a:cubicBezTo>
                  <a:cubicBezTo>
                    <a:pt x="3692" y="682"/>
                    <a:pt x="3714" y="733"/>
                    <a:pt x="3736" y="791"/>
                  </a:cubicBezTo>
                  <a:cubicBezTo>
                    <a:pt x="3736" y="813"/>
                    <a:pt x="3736" y="813"/>
                    <a:pt x="3736" y="813"/>
                  </a:cubicBezTo>
                  <a:cubicBezTo>
                    <a:pt x="3758" y="872"/>
                    <a:pt x="3817" y="894"/>
                    <a:pt x="3883" y="916"/>
                  </a:cubicBezTo>
                  <a:cubicBezTo>
                    <a:pt x="3905" y="931"/>
                    <a:pt x="3934" y="938"/>
                    <a:pt x="3956" y="953"/>
                  </a:cubicBezTo>
                  <a:cubicBezTo>
                    <a:pt x="3971" y="960"/>
                    <a:pt x="3993" y="975"/>
                    <a:pt x="3985" y="996"/>
                  </a:cubicBezTo>
                  <a:cubicBezTo>
                    <a:pt x="3978" y="1011"/>
                    <a:pt x="3971" y="1019"/>
                    <a:pt x="3963" y="1019"/>
                  </a:cubicBezTo>
                  <a:cubicBezTo>
                    <a:pt x="3949" y="1019"/>
                    <a:pt x="3941" y="1019"/>
                    <a:pt x="3941" y="1011"/>
                  </a:cubicBezTo>
                  <a:cubicBezTo>
                    <a:pt x="3934" y="1011"/>
                    <a:pt x="3919" y="1004"/>
                    <a:pt x="3912" y="1004"/>
                  </a:cubicBezTo>
                  <a:cubicBezTo>
                    <a:pt x="3890" y="1004"/>
                    <a:pt x="3868" y="1026"/>
                    <a:pt x="3861" y="1041"/>
                  </a:cubicBezTo>
                  <a:cubicBezTo>
                    <a:pt x="3854" y="1048"/>
                    <a:pt x="3854" y="1048"/>
                    <a:pt x="3839" y="1048"/>
                  </a:cubicBezTo>
                  <a:cubicBezTo>
                    <a:pt x="3817" y="1048"/>
                    <a:pt x="3780" y="1033"/>
                    <a:pt x="3773" y="1026"/>
                  </a:cubicBezTo>
                  <a:cubicBezTo>
                    <a:pt x="3714" y="989"/>
                    <a:pt x="3714" y="989"/>
                    <a:pt x="3714" y="989"/>
                  </a:cubicBezTo>
                  <a:cubicBezTo>
                    <a:pt x="3729" y="1055"/>
                    <a:pt x="3729" y="1055"/>
                    <a:pt x="3729" y="1055"/>
                  </a:cubicBezTo>
                  <a:cubicBezTo>
                    <a:pt x="3736" y="1092"/>
                    <a:pt x="3729" y="1099"/>
                    <a:pt x="3722" y="1099"/>
                  </a:cubicBezTo>
                  <a:cubicBezTo>
                    <a:pt x="3722" y="1106"/>
                    <a:pt x="3714" y="1106"/>
                    <a:pt x="3707" y="1106"/>
                  </a:cubicBezTo>
                  <a:cubicBezTo>
                    <a:pt x="3692" y="1106"/>
                    <a:pt x="3678" y="1099"/>
                    <a:pt x="3678" y="1099"/>
                  </a:cubicBezTo>
                  <a:lnTo>
                    <a:pt x="3678" y="1099"/>
                  </a:lnTo>
                  <a:cubicBezTo>
                    <a:pt x="3670" y="1099"/>
                    <a:pt x="3670" y="1099"/>
                    <a:pt x="3670" y="1099"/>
                  </a:cubicBezTo>
                  <a:cubicBezTo>
                    <a:pt x="3670" y="1099"/>
                    <a:pt x="3604" y="1084"/>
                    <a:pt x="3538" y="1070"/>
                  </a:cubicBezTo>
                  <a:cubicBezTo>
                    <a:pt x="3502" y="1055"/>
                    <a:pt x="3502" y="1011"/>
                    <a:pt x="3516" y="931"/>
                  </a:cubicBezTo>
                  <a:cubicBezTo>
                    <a:pt x="3524" y="887"/>
                    <a:pt x="3509" y="857"/>
                    <a:pt x="3494" y="828"/>
                  </a:cubicBezTo>
                  <a:cubicBezTo>
                    <a:pt x="3487" y="806"/>
                    <a:pt x="3480" y="791"/>
                    <a:pt x="3480" y="769"/>
                  </a:cubicBezTo>
                  <a:cubicBezTo>
                    <a:pt x="3480" y="689"/>
                    <a:pt x="3421" y="660"/>
                    <a:pt x="3385" y="660"/>
                  </a:cubicBezTo>
                  <a:lnTo>
                    <a:pt x="3385" y="660"/>
                  </a:lnTo>
                  <a:cubicBezTo>
                    <a:pt x="3377" y="660"/>
                    <a:pt x="3377" y="660"/>
                    <a:pt x="3377" y="660"/>
                  </a:cubicBezTo>
                  <a:cubicBezTo>
                    <a:pt x="3377" y="660"/>
                    <a:pt x="3363" y="660"/>
                    <a:pt x="3348" y="660"/>
                  </a:cubicBezTo>
                  <a:cubicBezTo>
                    <a:pt x="3304" y="660"/>
                    <a:pt x="3267" y="652"/>
                    <a:pt x="3253" y="637"/>
                  </a:cubicBezTo>
                  <a:cubicBezTo>
                    <a:pt x="3238" y="630"/>
                    <a:pt x="3231" y="615"/>
                    <a:pt x="3223" y="601"/>
                  </a:cubicBezTo>
                  <a:cubicBezTo>
                    <a:pt x="3209" y="579"/>
                    <a:pt x="3187" y="542"/>
                    <a:pt x="3143" y="542"/>
                  </a:cubicBezTo>
                  <a:cubicBezTo>
                    <a:pt x="3143" y="542"/>
                    <a:pt x="3135" y="542"/>
                    <a:pt x="3128" y="542"/>
                  </a:cubicBezTo>
                  <a:cubicBezTo>
                    <a:pt x="3121" y="542"/>
                    <a:pt x="3121" y="542"/>
                    <a:pt x="3113" y="542"/>
                  </a:cubicBezTo>
                  <a:cubicBezTo>
                    <a:pt x="3099" y="542"/>
                    <a:pt x="3092" y="542"/>
                    <a:pt x="3070" y="498"/>
                  </a:cubicBezTo>
                  <a:cubicBezTo>
                    <a:pt x="3063" y="491"/>
                    <a:pt x="3063" y="484"/>
                    <a:pt x="3056" y="476"/>
                  </a:cubicBezTo>
                  <a:cubicBezTo>
                    <a:pt x="3048" y="462"/>
                    <a:pt x="3048" y="462"/>
                    <a:pt x="3048" y="462"/>
                  </a:cubicBezTo>
                  <a:cubicBezTo>
                    <a:pt x="3019" y="418"/>
                    <a:pt x="3004" y="388"/>
                    <a:pt x="2953" y="330"/>
                  </a:cubicBezTo>
                  <a:cubicBezTo>
                    <a:pt x="2938" y="308"/>
                    <a:pt x="2931" y="286"/>
                    <a:pt x="2924" y="271"/>
                  </a:cubicBezTo>
                  <a:cubicBezTo>
                    <a:pt x="2909" y="234"/>
                    <a:pt x="2895" y="213"/>
                    <a:pt x="2836" y="205"/>
                  </a:cubicBezTo>
                  <a:cubicBezTo>
                    <a:pt x="2792" y="198"/>
                    <a:pt x="2763" y="154"/>
                    <a:pt x="2726" y="110"/>
                  </a:cubicBezTo>
                  <a:cubicBezTo>
                    <a:pt x="2711" y="88"/>
                    <a:pt x="2697" y="66"/>
                    <a:pt x="2682" y="44"/>
                  </a:cubicBezTo>
                  <a:cubicBezTo>
                    <a:pt x="2667" y="22"/>
                    <a:pt x="2645" y="0"/>
                    <a:pt x="2616" y="0"/>
                  </a:cubicBezTo>
                  <a:lnTo>
                    <a:pt x="2616" y="37"/>
                  </a:lnTo>
                </a:path>
              </a:pathLst>
            </a:custGeom>
            <a:grpFill/>
            <a:ln w="3810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41" name="Freeform 40">
              <a:extLst>
                <a:ext uri="{FF2B5EF4-FFF2-40B4-BE49-F238E27FC236}">
                  <a16:creationId xmlns:a16="http://schemas.microsoft.com/office/drawing/2014/main" id="{29304836-5FD7-EB4D-8071-C5B97A8DD5B2}"/>
                </a:ext>
              </a:extLst>
            </p:cNvPr>
            <p:cNvSpPr>
              <a:spLocks noChangeArrowheads="1"/>
            </p:cNvSpPr>
            <p:nvPr/>
          </p:nvSpPr>
          <p:spPr bwMode="auto">
            <a:xfrm>
              <a:off x="3501614" y="7785284"/>
              <a:ext cx="1986234" cy="2522461"/>
            </a:xfrm>
            <a:custGeom>
              <a:avLst/>
              <a:gdLst>
                <a:gd name="T0" fmla="*/ 4082 w 5167"/>
                <a:gd name="T1" fmla="*/ 6426 h 6639"/>
                <a:gd name="T2" fmla="*/ 3686 w 5167"/>
                <a:gd name="T3" fmla="*/ 6345 h 6639"/>
                <a:gd name="T4" fmla="*/ 3444 w 5167"/>
                <a:gd name="T5" fmla="*/ 6323 h 6639"/>
                <a:gd name="T6" fmla="*/ 3173 w 5167"/>
                <a:gd name="T7" fmla="*/ 6206 h 6639"/>
                <a:gd name="T8" fmla="*/ 2938 w 5167"/>
                <a:gd name="T9" fmla="*/ 5950 h 6639"/>
                <a:gd name="T10" fmla="*/ 2609 w 5167"/>
                <a:gd name="T11" fmla="*/ 5935 h 6639"/>
                <a:gd name="T12" fmla="*/ 2616 w 5167"/>
                <a:gd name="T13" fmla="*/ 5517 h 6639"/>
                <a:gd name="T14" fmla="*/ 2682 w 5167"/>
                <a:gd name="T15" fmla="*/ 5254 h 6639"/>
                <a:gd name="T16" fmla="*/ 2514 w 5167"/>
                <a:gd name="T17" fmla="*/ 4924 h 6639"/>
                <a:gd name="T18" fmla="*/ 2447 w 5167"/>
                <a:gd name="T19" fmla="*/ 4594 h 6639"/>
                <a:gd name="T20" fmla="*/ 2191 w 5167"/>
                <a:gd name="T21" fmla="*/ 4528 h 6639"/>
                <a:gd name="T22" fmla="*/ 1737 w 5167"/>
                <a:gd name="T23" fmla="*/ 4389 h 6639"/>
                <a:gd name="T24" fmla="*/ 1173 w 5167"/>
                <a:gd name="T25" fmla="*/ 4631 h 6639"/>
                <a:gd name="T26" fmla="*/ 887 w 5167"/>
                <a:gd name="T27" fmla="*/ 4660 h 6639"/>
                <a:gd name="T28" fmla="*/ 491 w 5167"/>
                <a:gd name="T29" fmla="*/ 4616 h 6639"/>
                <a:gd name="T30" fmla="*/ 777 w 5167"/>
                <a:gd name="T31" fmla="*/ 4066 h 6639"/>
                <a:gd name="T32" fmla="*/ 616 w 5167"/>
                <a:gd name="T33" fmla="*/ 3627 h 6639"/>
                <a:gd name="T34" fmla="*/ 249 w 5167"/>
                <a:gd name="T35" fmla="*/ 3283 h 6639"/>
                <a:gd name="T36" fmla="*/ 95 w 5167"/>
                <a:gd name="T37" fmla="*/ 2608 h 6639"/>
                <a:gd name="T38" fmla="*/ 249 w 5167"/>
                <a:gd name="T39" fmla="*/ 2220 h 6639"/>
                <a:gd name="T40" fmla="*/ 696 w 5167"/>
                <a:gd name="T41" fmla="*/ 1978 h 6639"/>
                <a:gd name="T42" fmla="*/ 696 w 5167"/>
                <a:gd name="T43" fmla="*/ 1788 h 6639"/>
                <a:gd name="T44" fmla="*/ 1048 w 5167"/>
                <a:gd name="T45" fmla="*/ 1810 h 6639"/>
                <a:gd name="T46" fmla="*/ 1319 w 5167"/>
                <a:gd name="T47" fmla="*/ 1905 h 6639"/>
                <a:gd name="T48" fmla="*/ 1510 w 5167"/>
                <a:gd name="T49" fmla="*/ 1722 h 6639"/>
                <a:gd name="T50" fmla="*/ 1590 w 5167"/>
                <a:gd name="T51" fmla="*/ 1524 h 6639"/>
                <a:gd name="T52" fmla="*/ 1803 w 5167"/>
                <a:gd name="T53" fmla="*/ 1326 h 6639"/>
                <a:gd name="T54" fmla="*/ 2037 w 5167"/>
                <a:gd name="T55" fmla="*/ 1143 h 6639"/>
                <a:gd name="T56" fmla="*/ 2433 w 5167"/>
                <a:gd name="T57" fmla="*/ 996 h 6639"/>
                <a:gd name="T58" fmla="*/ 2748 w 5167"/>
                <a:gd name="T59" fmla="*/ 908 h 6639"/>
                <a:gd name="T60" fmla="*/ 3173 w 5167"/>
                <a:gd name="T61" fmla="*/ 637 h 6639"/>
                <a:gd name="T62" fmla="*/ 3393 w 5167"/>
                <a:gd name="T63" fmla="*/ 571 h 6639"/>
                <a:gd name="T64" fmla="*/ 3561 w 5167"/>
                <a:gd name="T65" fmla="*/ 322 h 6639"/>
                <a:gd name="T66" fmla="*/ 3788 w 5167"/>
                <a:gd name="T67" fmla="*/ 22 h 6639"/>
                <a:gd name="T68" fmla="*/ 3979 w 5167"/>
                <a:gd name="T69" fmla="*/ 337 h 6639"/>
                <a:gd name="T70" fmla="*/ 4104 w 5167"/>
                <a:gd name="T71" fmla="*/ 637 h 6639"/>
                <a:gd name="T72" fmla="*/ 4279 w 5167"/>
                <a:gd name="T73" fmla="*/ 828 h 6639"/>
                <a:gd name="T74" fmla="*/ 4375 w 5167"/>
                <a:gd name="T75" fmla="*/ 908 h 6639"/>
                <a:gd name="T76" fmla="*/ 4250 w 5167"/>
                <a:gd name="T77" fmla="*/ 1370 h 6639"/>
                <a:gd name="T78" fmla="*/ 4089 w 5167"/>
                <a:gd name="T79" fmla="*/ 1553 h 6639"/>
                <a:gd name="T80" fmla="*/ 4023 w 5167"/>
                <a:gd name="T81" fmla="*/ 1810 h 6639"/>
                <a:gd name="T82" fmla="*/ 4287 w 5167"/>
                <a:gd name="T83" fmla="*/ 2051 h 6639"/>
                <a:gd name="T84" fmla="*/ 4155 w 5167"/>
                <a:gd name="T85" fmla="*/ 2301 h 6639"/>
                <a:gd name="T86" fmla="*/ 4126 w 5167"/>
                <a:gd name="T87" fmla="*/ 2454 h 6639"/>
                <a:gd name="T88" fmla="*/ 3876 w 5167"/>
                <a:gd name="T89" fmla="*/ 2542 h 6639"/>
                <a:gd name="T90" fmla="*/ 3920 w 5167"/>
                <a:gd name="T91" fmla="*/ 2806 h 6639"/>
                <a:gd name="T92" fmla="*/ 3745 w 5167"/>
                <a:gd name="T93" fmla="*/ 2857 h 6639"/>
                <a:gd name="T94" fmla="*/ 3766 w 5167"/>
                <a:gd name="T95" fmla="*/ 3107 h 6639"/>
                <a:gd name="T96" fmla="*/ 4228 w 5167"/>
                <a:gd name="T97" fmla="*/ 3114 h 6639"/>
                <a:gd name="T98" fmla="*/ 4653 w 5167"/>
                <a:gd name="T99" fmla="*/ 3092 h 6639"/>
                <a:gd name="T100" fmla="*/ 4888 w 5167"/>
                <a:gd name="T101" fmla="*/ 3605 h 6639"/>
                <a:gd name="T102" fmla="*/ 5056 w 5167"/>
                <a:gd name="T103" fmla="*/ 3920 h 6639"/>
                <a:gd name="T104" fmla="*/ 4844 w 5167"/>
                <a:gd name="T105" fmla="*/ 4220 h 6639"/>
                <a:gd name="T106" fmla="*/ 4997 w 5167"/>
                <a:gd name="T107" fmla="*/ 4792 h 6639"/>
                <a:gd name="T108" fmla="*/ 5122 w 5167"/>
                <a:gd name="T109" fmla="*/ 5026 h 6639"/>
                <a:gd name="T110" fmla="*/ 5056 w 5167"/>
                <a:gd name="T111" fmla="*/ 5422 h 6639"/>
                <a:gd name="T112" fmla="*/ 4851 w 5167"/>
                <a:gd name="T113" fmla="*/ 5942 h 6639"/>
                <a:gd name="T114" fmla="*/ 4485 w 5167"/>
                <a:gd name="T115" fmla="*/ 6638 h 6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67" h="6639">
                  <a:moveTo>
                    <a:pt x="4477" y="6631"/>
                  </a:moveTo>
                  <a:lnTo>
                    <a:pt x="4477" y="6631"/>
                  </a:lnTo>
                  <a:cubicBezTo>
                    <a:pt x="4455" y="6609"/>
                    <a:pt x="4389" y="6551"/>
                    <a:pt x="4338" y="6551"/>
                  </a:cubicBezTo>
                  <a:cubicBezTo>
                    <a:pt x="4272" y="6551"/>
                    <a:pt x="4228" y="6514"/>
                    <a:pt x="4191" y="6485"/>
                  </a:cubicBezTo>
                  <a:cubicBezTo>
                    <a:pt x="4184" y="6485"/>
                    <a:pt x="4177" y="6477"/>
                    <a:pt x="4169" y="6470"/>
                  </a:cubicBezTo>
                  <a:cubicBezTo>
                    <a:pt x="4147" y="6455"/>
                    <a:pt x="4118" y="6441"/>
                    <a:pt x="4082" y="6426"/>
                  </a:cubicBezTo>
                  <a:cubicBezTo>
                    <a:pt x="4045" y="6404"/>
                    <a:pt x="3994" y="6382"/>
                    <a:pt x="3964" y="6360"/>
                  </a:cubicBezTo>
                  <a:cubicBezTo>
                    <a:pt x="3935" y="6331"/>
                    <a:pt x="3913" y="6323"/>
                    <a:pt x="3898" y="6323"/>
                  </a:cubicBezTo>
                  <a:cubicBezTo>
                    <a:pt x="3884" y="6323"/>
                    <a:pt x="3869" y="6331"/>
                    <a:pt x="3847" y="6345"/>
                  </a:cubicBezTo>
                  <a:cubicBezTo>
                    <a:pt x="3825" y="6367"/>
                    <a:pt x="3796" y="6375"/>
                    <a:pt x="3774" y="6375"/>
                  </a:cubicBezTo>
                  <a:cubicBezTo>
                    <a:pt x="3752" y="6375"/>
                    <a:pt x="3730" y="6367"/>
                    <a:pt x="3700" y="6353"/>
                  </a:cubicBezTo>
                  <a:cubicBezTo>
                    <a:pt x="3686" y="6345"/>
                    <a:pt x="3686" y="6345"/>
                    <a:pt x="3686" y="6345"/>
                  </a:cubicBezTo>
                  <a:cubicBezTo>
                    <a:pt x="3657" y="6338"/>
                    <a:pt x="3642" y="6316"/>
                    <a:pt x="3627" y="6294"/>
                  </a:cubicBezTo>
                  <a:cubicBezTo>
                    <a:pt x="3620" y="6287"/>
                    <a:pt x="3613" y="6279"/>
                    <a:pt x="3605" y="6279"/>
                  </a:cubicBezTo>
                  <a:lnTo>
                    <a:pt x="3598" y="6279"/>
                  </a:lnTo>
                  <a:cubicBezTo>
                    <a:pt x="3583" y="6287"/>
                    <a:pt x="3576" y="6294"/>
                    <a:pt x="3561" y="6302"/>
                  </a:cubicBezTo>
                  <a:cubicBezTo>
                    <a:pt x="3539" y="6316"/>
                    <a:pt x="3517" y="6331"/>
                    <a:pt x="3481" y="6331"/>
                  </a:cubicBezTo>
                  <a:cubicBezTo>
                    <a:pt x="3473" y="6331"/>
                    <a:pt x="3459" y="6331"/>
                    <a:pt x="3444" y="6323"/>
                  </a:cubicBezTo>
                  <a:cubicBezTo>
                    <a:pt x="3437" y="6323"/>
                    <a:pt x="3429" y="6316"/>
                    <a:pt x="3422" y="6316"/>
                  </a:cubicBezTo>
                  <a:cubicBezTo>
                    <a:pt x="3415" y="6309"/>
                    <a:pt x="3407" y="6309"/>
                    <a:pt x="3400" y="6309"/>
                  </a:cubicBezTo>
                  <a:cubicBezTo>
                    <a:pt x="3393" y="6309"/>
                    <a:pt x="3378" y="6316"/>
                    <a:pt x="3364" y="6331"/>
                  </a:cubicBezTo>
                  <a:cubicBezTo>
                    <a:pt x="3349" y="6345"/>
                    <a:pt x="3334" y="6345"/>
                    <a:pt x="3319" y="6345"/>
                  </a:cubicBezTo>
                  <a:cubicBezTo>
                    <a:pt x="3261" y="6345"/>
                    <a:pt x="3209" y="6250"/>
                    <a:pt x="3202" y="6228"/>
                  </a:cubicBezTo>
                  <a:cubicBezTo>
                    <a:pt x="3195" y="6214"/>
                    <a:pt x="3188" y="6206"/>
                    <a:pt x="3173" y="6206"/>
                  </a:cubicBezTo>
                  <a:cubicBezTo>
                    <a:pt x="3166" y="6206"/>
                    <a:pt x="3158" y="6206"/>
                    <a:pt x="3151" y="6221"/>
                  </a:cubicBezTo>
                  <a:cubicBezTo>
                    <a:pt x="3136" y="6228"/>
                    <a:pt x="3129" y="6235"/>
                    <a:pt x="3122" y="6235"/>
                  </a:cubicBezTo>
                  <a:cubicBezTo>
                    <a:pt x="3100" y="6235"/>
                    <a:pt x="3078" y="6214"/>
                    <a:pt x="3048" y="6192"/>
                  </a:cubicBezTo>
                  <a:cubicBezTo>
                    <a:pt x="3034" y="6177"/>
                    <a:pt x="3012" y="6155"/>
                    <a:pt x="2990" y="6140"/>
                  </a:cubicBezTo>
                  <a:cubicBezTo>
                    <a:pt x="2938" y="6104"/>
                    <a:pt x="2938" y="6060"/>
                    <a:pt x="2938" y="6008"/>
                  </a:cubicBezTo>
                  <a:cubicBezTo>
                    <a:pt x="2938" y="5994"/>
                    <a:pt x="2938" y="5972"/>
                    <a:pt x="2938" y="5950"/>
                  </a:cubicBezTo>
                  <a:cubicBezTo>
                    <a:pt x="2931" y="5920"/>
                    <a:pt x="2902" y="5913"/>
                    <a:pt x="2858" y="5906"/>
                  </a:cubicBezTo>
                  <a:cubicBezTo>
                    <a:pt x="2836" y="5906"/>
                    <a:pt x="2814" y="5906"/>
                    <a:pt x="2799" y="5891"/>
                  </a:cubicBezTo>
                  <a:cubicBezTo>
                    <a:pt x="2799" y="5891"/>
                    <a:pt x="2792" y="5891"/>
                    <a:pt x="2777" y="5891"/>
                  </a:cubicBezTo>
                  <a:cubicBezTo>
                    <a:pt x="2733" y="5891"/>
                    <a:pt x="2675" y="5913"/>
                    <a:pt x="2660" y="5913"/>
                  </a:cubicBezTo>
                  <a:cubicBezTo>
                    <a:pt x="2653" y="5920"/>
                    <a:pt x="2609" y="5964"/>
                    <a:pt x="2609" y="5964"/>
                  </a:cubicBezTo>
                  <a:cubicBezTo>
                    <a:pt x="2609" y="5935"/>
                    <a:pt x="2609" y="5935"/>
                    <a:pt x="2609" y="5935"/>
                  </a:cubicBezTo>
                  <a:cubicBezTo>
                    <a:pt x="2601" y="5906"/>
                    <a:pt x="2601" y="5876"/>
                    <a:pt x="2594" y="5862"/>
                  </a:cubicBezTo>
                  <a:cubicBezTo>
                    <a:pt x="2594" y="5840"/>
                    <a:pt x="2579" y="5833"/>
                    <a:pt x="2557" y="5818"/>
                  </a:cubicBezTo>
                  <a:cubicBezTo>
                    <a:pt x="2535" y="5803"/>
                    <a:pt x="2514" y="5788"/>
                    <a:pt x="2499" y="5766"/>
                  </a:cubicBezTo>
                  <a:cubicBezTo>
                    <a:pt x="2455" y="5715"/>
                    <a:pt x="2477" y="5686"/>
                    <a:pt x="2506" y="5642"/>
                  </a:cubicBezTo>
                  <a:cubicBezTo>
                    <a:pt x="2514" y="5635"/>
                    <a:pt x="2514" y="5627"/>
                    <a:pt x="2521" y="5620"/>
                  </a:cubicBezTo>
                  <a:cubicBezTo>
                    <a:pt x="2565" y="5561"/>
                    <a:pt x="2572" y="5547"/>
                    <a:pt x="2616" y="5517"/>
                  </a:cubicBezTo>
                  <a:cubicBezTo>
                    <a:pt x="2645" y="5495"/>
                    <a:pt x="2653" y="5495"/>
                    <a:pt x="2667" y="5488"/>
                  </a:cubicBezTo>
                  <a:cubicBezTo>
                    <a:pt x="2675" y="5488"/>
                    <a:pt x="2682" y="5488"/>
                    <a:pt x="2697" y="5473"/>
                  </a:cubicBezTo>
                  <a:cubicBezTo>
                    <a:pt x="2719" y="5444"/>
                    <a:pt x="2733" y="5385"/>
                    <a:pt x="2741" y="5334"/>
                  </a:cubicBezTo>
                  <a:cubicBezTo>
                    <a:pt x="2741" y="5319"/>
                    <a:pt x="2741" y="5319"/>
                    <a:pt x="2741" y="5319"/>
                  </a:cubicBezTo>
                  <a:cubicBezTo>
                    <a:pt x="2741" y="5297"/>
                    <a:pt x="2741" y="5283"/>
                    <a:pt x="2726" y="5268"/>
                  </a:cubicBezTo>
                  <a:cubicBezTo>
                    <a:pt x="2719" y="5254"/>
                    <a:pt x="2704" y="5254"/>
                    <a:pt x="2682" y="5254"/>
                  </a:cubicBezTo>
                  <a:lnTo>
                    <a:pt x="2675" y="5254"/>
                  </a:lnTo>
                  <a:cubicBezTo>
                    <a:pt x="2667" y="5254"/>
                    <a:pt x="2660" y="5254"/>
                    <a:pt x="2660" y="5254"/>
                  </a:cubicBezTo>
                  <a:cubicBezTo>
                    <a:pt x="2594" y="5254"/>
                    <a:pt x="2535" y="5195"/>
                    <a:pt x="2528" y="5166"/>
                  </a:cubicBezTo>
                  <a:cubicBezTo>
                    <a:pt x="2521" y="5136"/>
                    <a:pt x="2506" y="5100"/>
                    <a:pt x="2455" y="5048"/>
                  </a:cubicBezTo>
                  <a:cubicBezTo>
                    <a:pt x="2433" y="5026"/>
                    <a:pt x="2426" y="5012"/>
                    <a:pt x="2426" y="4990"/>
                  </a:cubicBezTo>
                  <a:cubicBezTo>
                    <a:pt x="2433" y="4961"/>
                    <a:pt x="2462" y="4946"/>
                    <a:pt x="2514" y="4924"/>
                  </a:cubicBezTo>
                  <a:cubicBezTo>
                    <a:pt x="2521" y="4924"/>
                    <a:pt x="2528" y="4916"/>
                    <a:pt x="2528" y="4916"/>
                  </a:cubicBezTo>
                  <a:cubicBezTo>
                    <a:pt x="2528" y="4902"/>
                    <a:pt x="2521" y="4880"/>
                    <a:pt x="2514" y="4858"/>
                  </a:cubicBezTo>
                  <a:cubicBezTo>
                    <a:pt x="2499" y="4828"/>
                    <a:pt x="2484" y="4799"/>
                    <a:pt x="2492" y="4770"/>
                  </a:cubicBezTo>
                  <a:cubicBezTo>
                    <a:pt x="2506" y="4748"/>
                    <a:pt x="2506" y="4748"/>
                    <a:pt x="2506" y="4748"/>
                  </a:cubicBezTo>
                  <a:cubicBezTo>
                    <a:pt x="2514" y="4711"/>
                    <a:pt x="2528" y="4682"/>
                    <a:pt x="2521" y="4653"/>
                  </a:cubicBezTo>
                  <a:cubicBezTo>
                    <a:pt x="2514" y="4623"/>
                    <a:pt x="2477" y="4594"/>
                    <a:pt x="2447" y="4594"/>
                  </a:cubicBezTo>
                  <a:lnTo>
                    <a:pt x="2440" y="4594"/>
                  </a:lnTo>
                  <a:cubicBezTo>
                    <a:pt x="2433" y="4602"/>
                    <a:pt x="2418" y="4602"/>
                    <a:pt x="2411" y="4602"/>
                  </a:cubicBezTo>
                  <a:cubicBezTo>
                    <a:pt x="2367" y="4602"/>
                    <a:pt x="2308" y="4572"/>
                    <a:pt x="2286" y="4528"/>
                  </a:cubicBezTo>
                  <a:cubicBezTo>
                    <a:pt x="2272" y="4514"/>
                    <a:pt x="2250" y="4484"/>
                    <a:pt x="2242" y="4484"/>
                  </a:cubicBezTo>
                  <a:cubicBezTo>
                    <a:pt x="2242" y="4484"/>
                    <a:pt x="2235" y="4484"/>
                    <a:pt x="2220" y="4506"/>
                  </a:cubicBezTo>
                  <a:cubicBezTo>
                    <a:pt x="2213" y="4521"/>
                    <a:pt x="2198" y="4528"/>
                    <a:pt x="2191" y="4528"/>
                  </a:cubicBezTo>
                  <a:cubicBezTo>
                    <a:pt x="2162" y="4528"/>
                    <a:pt x="2140" y="4506"/>
                    <a:pt x="2118" y="4477"/>
                  </a:cubicBezTo>
                  <a:cubicBezTo>
                    <a:pt x="2103" y="4462"/>
                    <a:pt x="2088" y="4447"/>
                    <a:pt x="2074" y="4440"/>
                  </a:cubicBezTo>
                  <a:cubicBezTo>
                    <a:pt x="2059" y="4433"/>
                    <a:pt x="2037" y="4411"/>
                    <a:pt x="2023" y="4396"/>
                  </a:cubicBezTo>
                  <a:cubicBezTo>
                    <a:pt x="2001" y="4374"/>
                    <a:pt x="1978" y="4345"/>
                    <a:pt x="1957" y="4345"/>
                  </a:cubicBezTo>
                  <a:cubicBezTo>
                    <a:pt x="1949" y="4338"/>
                    <a:pt x="1935" y="4338"/>
                    <a:pt x="1927" y="4338"/>
                  </a:cubicBezTo>
                  <a:cubicBezTo>
                    <a:pt x="1883" y="4338"/>
                    <a:pt x="1810" y="4352"/>
                    <a:pt x="1737" y="4389"/>
                  </a:cubicBezTo>
                  <a:cubicBezTo>
                    <a:pt x="1649" y="4433"/>
                    <a:pt x="1597" y="4462"/>
                    <a:pt x="1539" y="4492"/>
                  </a:cubicBezTo>
                  <a:cubicBezTo>
                    <a:pt x="1502" y="4514"/>
                    <a:pt x="1502" y="4514"/>
                    <a:pt x="1502" y="4514"/>
                  </a:cubicBezTo>
                  <a:cubicBezTo>
                    <a:pt x="1458" y="4543"/>
                    <a:pt x="1414" y="4565"/>
                    <a:pt x="1378" y="4572"/>
                  </a:cubicBezTo>
                  <a:cubicBezTo>
                    <a:pt x="1341" y="4579"/>
                    <a:pt x="1312" y="4594"/>
                    <a:pt x="1261" y="4631"/>
                  </a:cubicBezTo>
                  <a:cubicBezTo>
                    <a:pt x="1246" y="4638"/>
                    <a:pt x="1231" y="4638"/>
                    <a:pt x="1216" y="4638"/>
                  </a:cubicBezTo>
                  <a:cubicBezTo>
                    <a:pt x="1202" y="4638"/>
                    <a:pt x="1187" y="4638"/>
                    <a:pt x="1173" y="4631"/>
                  </a:cubicBezTo>
                  <a:cubicBezTo>
                    <a:pt x="1165" y="4631"/>
                    <a:pt x="1158" y="4631"/>
                    <a:pt x="1143" y="4631"/>
                  </a:cubicBezTo>
                  <a:cubicBezTo>
                    <a:pt x="1136" y="4631"/>
                    <a:pt x="1128" y="4631"/>
                    <a:pt x="1121" y="4645"/>
                  </a:cubicBezTo>
                  <a:cubicBezTo>
                    <a:pt x="1070" y="4697"/>
                    <a:pt x="1026" y="4711"/>
                    <a:pt x="997" y="4711"/>
                  </a:cubicBezTo>
                  <a:cubicBezTo>
                    <a:pt x="982" y="4711"/>
                    <a:pt x="967" y="4697"/>
                    <a:pt x="953" y="4682"/>
                  </a:cubicBezTo>
                  <a:cubicBezTo>
                    <a:pt x="938" y="4675"/>
                    <a:pt x="923" y="4653"/>
                    <a:pt x="894" y="4653"/>
                  </a:cubicBezTo>
                  <a:cubicBezTo>
                    <a:pt x="894" y="4653"/>
                    <a:pt x="894" y="4653"/>
                    <a:pt x="887" y="4660"/>
                  </a:cubicBezTo>
                  <a:cubicBezTo>
                    <a:pt x="879" y="4660"/>
                    <a:pt x="872" y="4660"/>
                    <a:pt x="857" y="4660"/>
                  </a:cubicBezTo>
                  <a:cubicBezTo>
                    <a:pt x="792" y="4660"/>
                    <a:pt x="696" y="4638"/>
                    <a:pt x="623" y="4602"/>
                  </a:cubicBezTo>
                  <a:cubicBezTo>
                    <a:pt x="616" y="4602"/>
                    <a:pt x="601" y="4602"/>
                    <a:pt x="594" y="4602"/>
                  </a:cubicBezTo>
                  <a:cubicBezTo>
                    <a:pt x="572" y="4602"/>
                    <a:pt x="542" y="4609"/>
                    <a:pt x="513" y="4631"/>
                  </a:cubicBezTo>
                  <a:cubicBezTo>
                    <a:pt x="476" y="4653"/>
                    <a:pt x="476" y="4653"/>
                    <a:pt x="476" y="4653"/>
                  </a:cubicBezTo>
                  <a:cubicBezTo>
                    <a:pt x="491" y="4616"/>
                    <a:pt x="491" y="4616"/>
                    <a:pt x="491" y="4616"/>
                  </a:cubicBezTo>
                  <a:cubicBezTo>
                    <a:pt x="491" y="4594"/>
                    <a:pt x="498" y="4579"/>
                    <a:pt x="506" y="4557"/>
                  </a:cubicBezTo>
                  <a:cubicBezTo>
                    <a:pt x="513" y="4543"/>
                    <a:pt x="520" y="4521"/>
                    <a:pt x="528" y="4506"/>
                  </a:cubicBezTo>
                  <a:cubicBezTo>
                    <a:pt x="535" y="4440"/>
                    <a:pt x="579" y="4396"/>
                    <a:pt x="630" y="4338"/>
                  </a:cubicBezTo>
                  <a:cubicBezTo>
                    <a:pt x="674" y="4301"/>
                    <a:pt x="674" y="4272"/>
                    <a:pt x="674" y="4228"/>
                  </a:cubicBezTo>
                  <a:cubicBezTo>
                    <a:pt x="682" y="4213"/>
                    <a:pt x="682" y="4198"/>
                    <a:pt x="682" y="4176"/>
                  </a:cubicBezTo>
                  <a:cubicBezTo>
                    <a:pt x="696" y="4103"/>
                    <a:pt x="726" y="4088"/>
                    <a:pt x="777" y="4066"/>
                  </a:cubicBezTo>
                  <a:cubicBezTo>
                    <a:pt x="784" y="4059"/>
                    <a:pt x="799" y="4052"/>
                    <a:pt x="813" y="4045"/>
                  </a:cubicBezTo>
                  <a:cubicBezTo>
                    <a:pt x="850" y="4023"/>
                    <a:pt x="850" y="3986"/>
                    <a:pt x="850" y="3927"/>
                  </a:cubicBezTo>
                  <a:cubicBezTo>
                    <a:pt x="850" y="3891"/>
                    <a:pt x="850" y="3854"/>
                    <a:pt x="865" y="3825"/>
                  </a:cubicBezTo>
                  <a:cubicBezTo>
                    <a:pt x="872" y="3795"/>
                    <a:pt x="879" y="3781"/>
                    <a:pt x="865" y="3766"/>
                  </a:cubicBezTo>
                  <a:cubicBezTo>
                    <a:pt x="850" y="3744"/>
                    <a:pt x="821" y="3729"/>
                    <a:pt x="777" y="3729"/>
                  </a:cubicBezTo>
                  <a:cubicBezTo>
                    <a:pt x="696" y="3729"/>
                    <a:pt x="616" y="3700"/>
                    <a:pt x="616" y="3627"/>
                  </a:cubicBezTo>
                  <a:cubicBezTo>
                    <a:pt x="616" y="3576"/>
                    <a:pt x="608" y="3576"/>
                    <a:pt x="594" y="3576"/>
                  </a:cubicBezTo>
                  <a:cubicBezTo>
                    <a:pt x="579" y="3576"/>
                    <a:pt x="564" y="3583"/>
                    <a:pt x="542" y="3583"/>
                  </a:cubicBezTo>
                  <a:cubicBezTo>
                    <a:pt x="535" y="3583"/>
                    <a:pt x="528" y="3583"/>
                    <a:pt x="520" y="3583"/>
                  </a:cubicBezTo>
                  <a:cubicBezTo>
                    <a:pt x="476" y="3583"/>
                    <a:pt x="447" y="3554"/>
                    <a:pt x="418" y="3532"/>
                  </a:cubicBezTo>
                  <a:cubicBezTo>
                    <a:pt x="403" y="3517"/>
                    <a:pt x="388" y="3502"/>
                    <a:pt x="374" y="3488"/>
                  </a:cubicBezTo>
                  <a:cubicBezTo>
                    <a:pt x="301" y="3451"/>
                    <a:pt x="264" y="3378"/>
                    <a:pt x="249" y="3283"/>
                  </a:cubicBezTo>
                  <a:cubicBezTo>
                    <a:pt x="242" y="3209"/>
                    <a:pt x="220" y="3195"/>
                    <a:pt x="183" y="3165"/>
                  </a:cubicBezTo>
                  <a:cubicBezTo>
                    <a:pt x="176" y="3158"/>
                    <a:pt x="161" y="3143"/>
                    <a:pt x="154" y="3136"/>
                  </a:cubicBezTo>
                  <a:cubicBezTo>
                    <a:pt x="125" y="3107"/>
                    <a:pt x="110" y="3055"/>
                    <a:pt x="88" y="3004"/>
                  </a:cubicBezTo>
                  <a:cubicBezTo>
                    <a:pt x="73" y="2967"/>
                    <a:pt x="59" y="2931"/>
                    <a:pt x="37" y="2894"/>
                  </a:cubicBezTo>
                  <a:cubicBezTo>
                    <a:pt x="0" y="2828"/>
                    <a:pt x="29" y="2762"/>
                    <a:pt x="66" y="2689"/>
                  </a:cubicBezTo>
                  <a:cubicBezTo>
                    <a:pt x="73" y="2660"/>
                    <a:pt x="88" y="2638"/>
                    <a:pt x="95" y="2608"/>
                  </a:cubicBezTo>
                  <a:cubicBezTo>
                    <a:pt x="110" y="2572"/>
                    <a:pt x="110" y="2550"/>
                    <a:pt x="110" y="2535"/>
                  </a:cubicBezTo>
                  <a:cubicBezTo>
                    <a:pt x="117" y="2506"/>
                    <a:pt x="117" y="2498"/>
                    <a:pt x="154" y="2469"/>
                  </a:cubicBezTo>
                  <a:cubicBezTo>
                    <a:pt x="176" y="2447"/>
                    <a:pt x="191" y="2447"/>
                    <a:pt x="205" y="2440"/>
                  </a:cubicBezTo>
                  <a:cubicBezTo>
                    <a:pt x="205" y="2440"/>
                    <a:pt x="213" y="2440"/>
                    <a:pt x="213" y="2433"/>
                  </a:cubicBezTo>
                  <a:cubicBezTo>
                    <a:pt x="213" y="2433"/>
                    <a:pt x="198" y="2418"/>
                    <a:pt x="198" y="2403"/>
                  </a:cubicBezTo>
                  <a:cubicBezTo>
                    <a:pt x="161" y="2330"/>
                    <a:pt x="198" y="2257"/>
                    <a:pt x="249" y="2220"/>
                  </a:cubicBezTo>
                  <a:cubicBezTo>
                    <a:pt x="264" y="2205"/>
                    <a:pt x="286" y="2198"/>
                    <a:pt x="315" y="2191"/>
                  </a:cubicBezTo>
                  <a:cubicBezTo>
                    <a:pt x="359" y="2176"/>
                    <a:pt x="403" y="2154"/>
                    <a:pt x="425" y="2110"/>
                  </a:cubicBezTo>
                  <a:cubicBezTo>
                    <a:pt x="447" y="2051"/>
                    <a:pt x="484" y="2015"/>
                    <a:pt x="528" y="2015"/>
                  </a:cubicBezTo>
                  <a:cubicBezTo>
                    <a:pt x="542" y="2015"/>
                    <a:pt x="564" y="2022"/>
                    <a:pt x="579" y="2037"/>
                  </a:cubicBezTo>
                  <a:cubicBezTo>
                    <a:pt x="594" y="2044"/>
                    <a:pt x="601" y="2044"/>
                    <a:pt x="608" y="2044"/>
                  </a:cubicBezTo>
                  <a:cubicBezTo>
                    <a:pt x="637" y="2044"/>
                    <a:pt x="660" y="2015"/>
                    <a:pt x="696" y="1978"/>
                  </a:cubicBezTo>
                  <a:cubicBezTo>
                    <a:pt x="704" y="1964"/>
                    <a:pt x="704" y="1956"/>
                    <a:pt x="704" y="1949"/>
                  </a:cubicBezTo>
                  <a:cubicBezTo>
                    <a:pt x="704" y="1942"/>
                    <a:pt x="689" y="1927"/>
                    <a:pt x="674" y="1919"/>
                  </a:cubicBezTo>
                  <a:cubicBezTo>
                    <a:pt x="667" y="1912"/>
                    <a:pt x="652" y="1905"/>
                    <a:pt x="645" y="1897"/>
                  </a:cubicBezTo>
                  <a:cubicBezTo>
                    <a:pt x="637" y="1890"/>
                    <a:pt x="637" y="1890"/>
                    <a:pt x="637" y="1890"/>
                  </a:cubicBezTo>
                  <a:cubicBezTo>
                    <a:pt x="645" y="1868"/>
                    <a:pt x="645" y="1868"/>
                    <a:pt x="645" y="1868"/>
                  </a:cubicBezTo>
                  <a:cubicBezTo>
                    <a:pt x="652" y="1832"/>
                    <a:pt x="660" y="1795"/>
                    <a:pt x="696" y="1788"/>
                  </a:cubicBezTo>
                  <a:cubicBezTo>
                    <a:pt x="704" y="1788"/>
                    <a:pt x="711" y="1788"/>
                    <a:pt x="718" y="1788"/>
                  </a:cubicBezTo>
                  <a:cubicBezTo>
                    <a:pt x="755" y="1788"/>
                    <a:pt x="777" y="1810"/>
                    <a:pt x="799" y="1846"/>
                  </a:cubicBezTo>
                  <a:cubicBezTo>
                    <a:pt x="799" y="1854"/>
                    <a:pt x="806" y="1868"/>
                    <a:pt x="813" y="1883"/>
                  </a:cubicBezTo>
                  <a:cubicBezTo>
                    <a:pt x="828" y="1912"/>
                    <a:pt x="843" y="1949"/>
                    <a:pt x="857" y="1949"/>
                  </a:cubicBezTo>
                  <a:cubicBezTo>
                    <a:pt x="872" y="1949"/>
                    <a:pt x="879" y="1942"/>
                    <a:pt x="894" y="1927"/>
                  </a:cubicBezTo>
                  <a:cubicBezTo>
                    <a:pt x="960" y="1854"/>
                    <a:pt x="989" y="1832"/>
                    <a:pt x="1048" y="1810"/>
                  </a:cubicBezTo>
                  <a:cubicBezTo>
                    <a:pt x="1063" y="1810"/>
                    <a:pt x="1070" y="1810"/>
                    <a:pt x="1077" y="1810"/>
                  </a:cubicBezTo>
                  <a:cubicBezTo>
                    <a:pt x="1136" y="1810"/>
                    <a:pt x="1180" y="1861"/>
                    <a:pt x="1195" y="1883"/>
                  </a:cubicBezTo>
                  <a:cubicBezTo>
                    <a:pt x="1209" y="1905"/>
                    <a:pt x="1224" y="1912"/>
                    <a:pt x="1238" y="1912"/>
                  </a:cubicBezTo>
                  <a:cubicBezTo>
                    <a:pt x="1246" y="1912"/>
                    <a:pt x="1253" y="1912"/>
                    <a:pt x="1253" y="1897"/>
                  </a:cubicBezTo>
                  <a:cubicBezTo>
                    <a:pt x="1261" y="1876"/>
                    <a:pt x="1268" y="1876"/>
                    <a:pt x="1275" y="1876"/>
                  </a:cubicBezTo>
                  <a:cubicBezTo>
                    <a:pt x="1290" y="1876"/>
                    <a:pt x="1304" y="1890"/>
                    <a:pt x="1319" y="1905"/>
                  </a:cubicBezTo>
                  <a:cubicBezTo>
                    <a:pt x="1326" y="1912"/>
                    <a:pt x="1334" y="1919"/>
                    <a:pt x="1341" y="1927"/>
                  </a:cubicBezTo>
                  <a:cubicBezTo>
                    <a:pt x="1348" y="1934"/>
                    <a:pt x="1356" y="1942"/>
                    <a:pt x="1370" y="1942"/>
                  </a:cubicBezTo>
                  <a:cubicBezTo>
                    <a:pt x="1400" y="1942"/>
                    <a:pt x="1422" y="1927"/>
                    <a:pt x="1444" y="1919"/>
                  </a:cubicBezTo>
                  <a:cubicBezTo>
                    <a:pt x="1480" y="1897"/>
                    <a:pt x="1488" y="1868"/>
                    <a:pt x="1480" y="1832"/>
                  </a:cubicBezTo>
                  <a:cubicBezTo>
                    <a:pt x="1480" y="1810"/>
                    <a:pt x="1488" y="1780"/>
                    <a:pt x="1502" y="1766"/>
                  </a:cubicBezTo>
                  <a:cubicBezTo>
                    <a:pt x="1517" y="1736"/>
                    <a:pt x="1524" y="1729"/>
                    <a:pt x="1510" y="1722"/>
                  </a:cubicBezTo>
                  <a:cubicBezTo>
                    <a:pt x="1502" y="1707"/>
                    <a:pt x="1495" y="1707"/>
                    <a:pt x="1480" y="1700"/>
                  </a:cubicBezTo>
                  <a:cubicBezTo>
                    <a:pt x="1458" y="1685"/>
                    <a:pt x="1436" y="1670"/>
                    <a:pt x="1436" y="1626"/>
                  </a:cubicBezTo>
                  <a:cubicBezTo>
                    <a:pt x="1436" y="1612"/>
                    <a:pt x="1436" y="1604"/>
                    <a:pt x="1436" y="1597"/>
                  </a:cubicBezTo>
                  <a:cubicBezTo>
                    <a:pt x="1436" y="1560"/>
                    <a:pt x="1436" y="1531"/>
                    <a:pt x="1480" y="1495"/>
                  </a:cubicBezTo>
                  <a:cubicBezTo>
                    <a:pt x="1488" y="1480"/>
                    <a:pt x="1502" y="1473"/>
                    <a:pt x="1517" y="1473"/>
                  </a:cubicBezTo>
                  <a:cubicBezTo>
                    <a:pt x="1546" y="1473"/>
                    <a:pt x="1568" y="1502"/>
                    <a:pt x="1590" y="1524"/>
                  </a:cubicBezTo>
                  <a:cubicBezTo>
                    <a:pt x="1590" y="1524"/>
                    <a:pt x="1597" y="1531"/>
                    <a:pt x="1605" y="1538"/>
                  </a:cubicBezTo>
                  <a:cubicBezTo>
                    <a:pt x="1619" y="1553"/>
                    <a:pt x="1649" y="1583"/>
                    <a:pt x="1678" y="1583"/>
                  </a:cubicBezTo>
                  <a:cubicBezTo>
                    <a:pt x="1693" y="1583"/>
                    <a:pt x="1700" y="1583"/>
                    <a:pt x="1707" y="1568"/>
                  </a:cubicBezTo>
                  <a:cubicBezTo>
                    <a:pt x="1751" y="1516"/>
                    <a:pt x="1766" y="1473"/>
                    <a:pt x="1759" y="1451"/>
                  </a:cubicBezTo>
                  <a:cubicBezTo>
                    <a:pt x="1744" y="1428"/>
                    <a:pt x="1737" y="1392"/>
                    <a:pt x="1751" y="1363"/>
                  </a:cubicBezTo>
                  <a:cubicBezTo>
                    <a:pt x="1759" y="1341"/>
                    <a:pt x="1781" y="1333"/>
                    <a:pt x="1803" y="1326"/>
                  </a:cubicBezTo>
                  <a:cubicBezTo>
                    <a:pt x="1832" y="1326"/>
                    <a:pt x="1832" y="1319"/>
                    <a:pt x="1832" y="1289"/>
                  </a:cubicBezTo>
                  <a:cubicBezTo>
                    <a:pt x="1839" y="1282"/>
                    <a:pt x="1839" y="1282"/>
                    <a:pt x="1839" y="1275"/>
                  </a:cubicBezTo>
                  <a:cubicBezTo>
                    <a:pt x="1847" y="1238"/>
                    <a:pt x="1898" y="1231"/>
                    <a:pt x="1942" y="1231"/>
                  </a:cubicBezTo>
                  <a:cubicBezTo>
                    <a:pt x="1957" y="1231"/>
                    <a:pt x="1971" y="1231"/>
                    <a:pt x="1978" y="1223"/>
                  </a:cubicBezTo>
                  <a:cubicBezTo>
                    <a:pt x="1986" y="1223"/>
                    <a:pt x="1993" y="1216"/>
                    <a:pt x="2008" y="1194"/>
                  </a:cubicBezTo>
                  <a:cubicBezTo>
                    <a:pt x="2015" y="1179"/>
                    <a:pt x="2023" y="1165"/>
                    <a:pt x="2037" y="1143"/>
                  </a:cubicBezTo>
                  <a:cubicBezTo>
                    <a:pt x="2052" y="1128"/>
                    <a:pt x="2066" y="1121"/>
                    <a:pt x="2088" y="1121"/>
                  </a:cubicBezTo>
                  <a:cubicBezTo>
                    <a:pt x="2103" y="1121"/>
                    <a:pt x="2125" y="1128"/>
                    <a:pt x="2140" y="1135"/>
                  </a:cubicBezTo>
                  <a:cubicBezTo>
                    <a:pt x="2154" y="1135"/>
                    <a:pt x="2169" y="1143"/>
                    <a:pt x="2176" y="1143"/>
                  </a:cubicBezTo>
                  <a:cubicBezTo>
                    <a:pt x="2213" y="1143"/>
                    <a:pt x="2242" y="1128"/>
                    <a:pt x="2286" y="1092"/>
                  </a:cubicBezTo>
                  <a:cubicBezTo>
                    <a:pt x="2301" y="1084"/>
                    <a:pt x="2308" y="1077"/>
                    <a:pt x="2323" y="1062"/>
                  </a:cubicBezTo>
                  <a:cubicBezTo>
                    <a:pt x="2360" y="1033"/>
                    <a:pt x="2396" y="996"/>
                    <a:pt x="2433" y="996"/>
                  </a:cubicBezTo>
                  <a:cubicBezTo>
                    <a:pt x="2455" y="996"/>
                    <a:pt x="2477" y="1011"/>
                    <a:pt x="2499" y="1018"/>
                  </a:cubicBezTo>
                  <a:cubicBezTo>
                    <a:pt x="2521" y="1033"/>
                    <a:pt x="2543" y="1047"/>
                    <a:pt x="2565" y="1047"/>
                  </a:cubicBezTo>
                  <a:cubicBezTo>
                    <a:pt x="2572" y="1047"/>
                    <a:pt x="2572" y="1040"/>
                    <a:pt x="2579" y="1040"/>
                  </a:cubicBezTo>
                  <a:cubicBezTo>
                    <a:pt x="2594" y="1033"/>
                    <a:pt x="2609" y="1026"/>
                    <a:pt x="2631" y="1011"/>
                  </a:cubicBezTo>
                  <a:cubicBezTo>
                    <a:pt x="2660" y="996"/>
                    <a:pt x="2704" y="982"/>
                    <a:pt x="2719" y="960"/>
                  </a:cubicBezTo>
                  <a:cubicBezTo>
                    <a:pt x="2733" y="938"/>
                    <a:pt x="2741" y="930"/>
                    <a:pt x="2748" y="908"/>
                  </a:cubicBezTo>
                  <a:cubicBezTo>
                    <a:pt x="2755" y="894"/>
                    <a:pt x="2763" y="879"/>
                    <a:pt x="2777" y="857"/>
                  </a:cubicBezTo>
                  <a:cubicBezTo>
                    <a:pt x="2814" y="798"/>
                    <a:pt x="2880" y="762"/>
                    <a:pt x="2924" y="747"/>
                  </a:cubicBezTo>
                  <a:cubicBezTo>
                    <a:pt x="2931" y="747"/>
                    <a:pt x="2938" y="747"/>
                    <a:pt x="2953" y="747"/>
                  </a:cubicBezTo>
                  <a:cubicBezTo>
                    <a:pt x="2983" y="740"/>
                    <a:pt x="3026" y="733"/>
                    <a:pt x="3070" y="703"/>
                  </a:cubicBezTo>
                  <a:cubicBezTo>
                    <a:pt x="3078" y="696"/>
                    <a:pt x="3092" y="688"/>
                    <a:pt x="3100" y="681"/>
                  </a:cubicBezTo>
                  <a:cubicBezTo>
                    <a:pt x="3129" y="659"/>
                    <a:pt x="3151" y="637"/>
                    <a:pt x="3173" y="637"/>
                  </a:cubicBezTo>
                  <a:cubicBezTo>
                    <a:pt x="3180" y="637"/>
                    <a:pt x="3202" y="645"/>
                    <a:pt x="3202" y="666"/>
                  </a:cubicBezTo>
                  <a:cubicBezTo>
                    <a:pt x="3202" y="674"/>
                    <a:pt x="3209" y="674"/>
                    <a:pt x="3209" y="674"/>
                  </a:cubicBezTo>
                  <a:cubicBezTo>
                    <a:pt x="3209" y="674"/>
                    <a:pt x="3232" y="659"/>
                    <a:pt x="3232" y="637"/>
                  </a:cubicBezTo>
                  <a:cubicBezTo>
                    <a:pt x="3239" y="593"/>
                    <a:pt x="3268" y="593"/>
                    <a:pt x="3297" y="586"/>
                  </a:cubicBezTo>
                  <a:cubicBezTo>
                    <a:pt x="3312" y="586"/>
                    <a:pt x="3334" y="586"/>
                    <a:pt x="3356" y="578"/>
                  </a:cubicBezTo>
                  <a:cubicBezTo>
                    <a:pt x="3378" y="578"/>
                    <a:pt x="3385" y="571"/>
                    <a:pt x="3393" y="571"/>
                  </a:cubicBezTo>
                  <a:lnTo>
                    <a:pt x="3393" y="571"/>
                  </a:lnTo>
                  <a:cubicBezTo>
                    <a:pt x="3400" y="564"/>
                    <a:pt x="3400" y="557"/>
                    <a:pt x="3407" y="542"/>
                  </a:cubicBezTo>
                  <a:cubicBezTo>
                    <a:pt x="3407" y="527"/>
                    <a:pt x="3407" y="513"/>
                    <a:pt x="3415" y="505"/>
                  </a:cubicBezTo>
                  <a:cubicBezTo>
                    <a:pt x="3422" y="469"/>
                    <a:pt x="3429" y="439"/>
                    <a:pt x="3459" y="410"/>
                  </a:cubicBezTo>
                  <a:cubicBezTo>
                    <a:pt x="3481" y="381"/>
                    <a:pt x="3503" y="359"/>
                    <a:pt x="3525" y="344"/>
                  </a:cubicBezTo>
                  <a:cubicBezTo>
                    <a:pt x="3539" y="337"/>
                    <a:pt x="3554" y="329"/>
                    <a:pt x="3561" y="322"/>
                  </a:cubicBezTo>
                  <a:cubicBezTo>
                    <a:pt x="3576" y="307"/>
                    <a:pt x="3583" y="271"/>
                    <a:pt x="3583" y="242"/>
                  </a:cubicBezTo>
                  <a:cubicBezTo>
                    <a:pt x="3583" y="227"/>
                    <a:pt x="3591" y="212"/>
                    <a:pt x="3591" y="197"/>
                  </a:cubicBezTo>
                  <a:cubicBezTo>
                    <a:pt x="3591" y="190"/>
                    <a:pt x="3591" y="176"/>
                    <a:pt x="3591" y="168"/>
                  </a:cubicBezTo>
                  <a:cubicBezTo>
                    <a:pt x="3591" y="124"/>
                    <a:pt x="3591" y="80"/>
                    <a:pt x="3642" y="44"/>
                  </a:cubicBezTo>
                  <a:cubicBezTo>
                    <a:pt x="3686" y="14"/>
                    <a:pt x="3715" y="0"/>
                    <a:pt x="3737" y="0"/>
                  </a:cubicBezTo>
                  <a:cubicBezTo>
                    <a:pt x="3759" y="0"/>
                    <a:pt x="3774" y="7"/>
                    <a:pt x="3788" y="22"/>
                  </a:cubicBezTo>
                  <a:cubicBezTo>
                    <a:pt x="3818" y="66"/>
                    <a:pt x="3818" y="124"/>
                    <a:pt x="3788" y="168"/>
                  </a:cubicBezTo>
                  <a:cubicBezTo>
                    <a:pt x="3781" y="176"/>
                    <a:pt x="3781" y="183"/>
                    <a:pt x="3788" y="183"/>
                  </a:cubicBezTo>
                  <a:cubicBezTo>
                    <a:pt x="3788" y="205"/>
                    <a:pt x="3825" y="219"/>
                    <a:pt x="3847" y="227"/>
                  </a:cubicBezTo>
                  <a:cubicBezTo>
                    <a:pt x="3847" y="234"/>
                    <a:pt x="3847" y="234"/>
                    <a:pt x="3847" y="234"/>
                  </a:cubicBezTo>
                  <a:cubicBezTo>
                    <a:pt x="3884" y="249"/>
                    <a:pt x="3913" y="278"/>
                    <a:pt x="3935" y="315"/>
                  </a:cubicBezTo>
                  <a:cubicBezTo>
                    <a:pt x="3942" y="329"/>
                    <a:pt x="3964" y="337"/>
                    <a:pt x="3979" y="337"/>
                  </a:cubicBezTo>
                  <a:cubicBezTo>
                    <a:pt x="3986" y="337"/>
                    <a:pt x="3994" y="337"/>
                    <a:pt x="3994" y="337"/>
                  </a:cubicBezTo>
                  <a:cubicBezTo>
                    <a:pt x="4008" y="337"/>
                    <a:pt x="4067" y="344"/>
                    <a:pt x="4082" y="388"/>
                  </a:cubicBezTo>
                  <a:cubicBezTo>
                    <a:pt x="4089" y="417"/>
                    <a:pt x="4074" y="461"/>
                    <a:pt x="4059" y="491"/>
                  </a:cubicBezTo>
                  <a:cubicBezTo>
                    <a:pt x="4059" y="498"/>
                    <a:pt x="4052" y="498"/>
                    <a:pt x="4052" y="505"/>
                  </a:cubicBezTo>
                  <a:cubicBezTo>
                    <a:pt x="4045" y="527"/>
                    <a:pt x="4045" y="593"/>
                    <a:pt x="4067" y="608"/>
                  </a:cubicBezTo>
                  <a:cubicBezTo>
                    <a:pt x="4074" y="623"/>
                    <a:pt x="4089" y="630"/>
                    <a:pt x="4104" y="637"/>
                  </a:cubicBezTo>
                  <a:cubicBezTo>
                    <a:pt x="4118" y="652"/>
                    <a:pt x="4147" y="674"/>
                    <a:pt x="4162" y="696"/>
                  </a:cubicBezTo>
                  <a:cubicBezTo>
                    <a:pt x="4169" y="703"/>
                    <a:pt x="4177" y="718"/>
                    <a:pt x="4191" y="725"/>
                  </a:cubicBezTo>
                  <a:cubicBezTo>
                    <a:pt x="4214" y="740"/>
                    <a:pt x="4243" y="762"/>
                    <a:pt x="4235" y="798"/>
                  </a:cubicBezTo>
                  <a:cubicBezTo>
                    <a:pt x="4228" y="806"/>
                    <a:pt x="4228" y="820"/>
                    <a:pt x="4235" y="820"/>
                  </a:cubicBezTo>
                  <a:cubicBezTo>
                    <a:pt x="4235" y="828"/>
                    <a:pt x="4250" y="828"/>
                    <a:pt x="4257" y="828"/>
                  </a:cubicBezTo>
                  <a:cubicBezTo>
                    <a:pt x="4265" y="828"/>
                    <a:pt x="4272" y="828"/>
                    <a:pt x="4279" y="828"/>
                  </a:cubicBezTo>
                  <a:cubicBezTo>
                    <a:pt x="4287" y="828"/>
                    <a:pt x="4294" y="820"/>
                    <a:pt x="4301" y="820"/>
                  </a:cubicBezTo>
                  <a:cubicBezTo>
                    <a:pt x="4316" y="820"/>
                    <a:pt x="4331" y="813"/>
                    <a:pt x="4338" y="813"/>
                  </a:cubicBezTo>
                  <a:cubicBezTo>
                    <a:pt x="4353" y="813"/>
                    <a:pt x="4375" y="820"/>
                    <a:pt x="4375" y="850"/>
                  </a:cubicBezTo>
                  <a:lnTo>
                    <a:pt x="4375" y="850"/>
                  </a:lnTo>
                  <a:lnTo>
                    <a:pt x="4375" y="857"/>
                  </a:lnTo>
                  <a:cubicBezTo>
                    <a:pt x="4375" y="908"/>
                    <a:pt x="4375" y="908"/>
                    <a:pt x="4375" y="908"/>
                  </a:cubicBezTo>
                  <a:cubicBezTo>
                    <a:pt x="4375" y="945"/>
                    <a:pt x="4382" y="982"/>
                    <a:pt x="4404" y="1018"/>
                  </a:cubicBezTo>
                  <a:cubicBezTo>
                    <a:pt x="4433" y="1077"/>
                    <a:pt x="4477" y="1187"/>
                    <a:pt x="4433" y="1260"/>
                  </a:cubicBezTo>
                  <a:cubicBezTo>
                    <a:pt x="4426" y="1267"/>
                    <a:pt x="4419" y="1282"/>
                    <a:pt x="4411" y="1297"/>
                  </a:cubicBezTo>
                  <a:cubicBezTo>
                    <a:pt x="4382" y="1355"/>
                    <a:pt x="4360" y="1407"/>
                    <a:pt x="4316" y="1407"/>
                  </a:cubicBezTo>
                  <a:cubicBezTo>
                    <a:pt x="4309" y="1407"/>
                    <a:pt x="4309" y="1407"/>
                    <a:pt x="4309" y="1407"/>
                  </a:cubicBezTo>
                  <a:cubicBezTo>
                    <a:pt x="4279" y="1407"/>
                    <a:pt x="4265" y="1385"/>
                    <a:pt x="4250" y="1370"/>
                  </a:cubicBezTo>
                  <a:cubicBezTo>
                    <a:pt x="4243" y="1355"/>
                    <a:pt x="4228" y="1341"/>
                    <a:pt x="4214" y="1341"/>
                  </a:cubicBezTo>
                  <a:lnTo>
                    <a:pt x="4206" y="1341"/>
                  </a:lnTo>
                  <a:cubicBezTo>
                    <a:pt x="4177" y="1341"/>
                    <a:pt x="4155" y="1363"/>
                    <a:pt x="4140" y="1392"/>
                  </a:cubicBezTo>
                  <a:cubicBezTo>
                    <a:pt x="4133" y="1407"/>
                    <a:pt x="4118" y="1414"/>
                    <a:pt x="4111" y="1421"/>
                  </a:cubicBezTo>
                  <a:cubicBezTo>
                    <a:pt x="4089" y="1451"/>
                    <a:pt x="4067" y="1473"/>
                    <a:pt x="4074" y="1502"/>
                  </a:cubicBezTo>
                  <a:cubicBezTo>
                    <a:pt x="4074" y="1516"/>
                    <a:pt x="4082" y="1538"/>
                    <a:pt x="4089" y="1553"/>
                  </a:cubicBezTo>
                  <a:cubicBezTo>
                    <a:pt x="4096" y="1583"/>
                    <a:pt x="4111" y="1619"/>
                    <a:pt x="4104" y="1648"/>
                  </a:cubicBezTo>
                  <a:cubicBezTo>
                    <a:pt x="4104" y="1663"/>
                    <a:pt x="4104" y="1670"/>
                    <a:pt x="4104" y="1678"/>
                  </a:cubicBezTo>
                  <a:cubicBezTo>
                    <a:pt x="4096" y="1714"/>
                    <a:pt x="4096" y="1736"/>
                    <a:pt x="4059" y="1773"/>
                  </a:cubicBezTo>
                  <a:cubicBezTo>
                    <a:pt x="4045" y="1780"/>
                    <a:pt x="4045" y="1780"/>
                    <a:pt x="4045" y="1780"/>
                  </a:cubicBezTo>
                  <a:cubicBezTo>
                    <a:pt x="4038" y="1788"/>
                    <a:pt x="4023" y="1802"/>
                    <a:pt x="4023" y="1810"/>
                  </a:cubicBezTo>
                  <a:lnTo>
                    <a:pt x="4023" y="1810"/>
                  </a:lnTo>
                  <a:cubicBezTo>
                    <a:pt x="4030" y="1810"/>
                    <a:pt x="4038" y="1810"/>
                    <a:pt x="4059" y="1810"/>
                  </a:cubicBezTo>
                  <a:cubicBezTo>
                    <a:pt x="4133" y="1824"/>
                    <a:pt x="4169" y="1861"/>
                    <a:pt x="4199" y="1890"/>
                  </a:cubicBezTo>
                  <a:cubicBezTo>
                    <a:pt x="4214" y="1905"/>
                    <a:pt x="4214" y="1905"/>
                    <a:pt x="4214" y="1905"/>
                  </a:cubicBezTo>
                  <a:cubicBezTo>
                    <a:pt x="4235" y="1927"/>
                    <a:pt x="4243" y="1949"/>
                    <a:pt x="4250" y="1971"/>
                  </a:cubicBezTo>
                  <a:cubicBezTo>
                    <a:pt x="4250" y="1985"/>
                    <a:pt x="4250" y="1993"/>
                    <a:pt x="4257" y="2007"/>
                  </a:cubicBezTo>
                  <a:cubicBezTo>
                    <a:pt x="4265" y="2029"/>
                    <a:pt x="4272" y="2037"/>
                    <a:pt x="4287" y="2051"/>
                  </a:cubicBezTo>
                  <a:cubicBezTo>
                    <a:pt x="4294" y="2059"/>
                    <a:pt x="4301" y="2066"/>
                    <a:pt x="4316" y="2081"/>
                  </a:cubicBezTo>
                  <a:cubicBezTo>
                    <a:pt x="4345" y="2125"/>
                    <a:pt x="4360" y="2183"/>
                    <a:pt x="4353" y="2227"/>
                  </a:cubicBezTo>
                  <a:cubicBezTo>
                    <a:pt x="4345" y="2249"/>
                    <a:pt x="4338" y="2315"/>
                    <a:pt x="4294" y="2315"/>
                  </a:cubicBezTo>
                  <a:cubicBezTo>
                    <a:pt x="4279" y="2315"/>
                    <a:pt x="4265" y="2308"/>
                    <a:pt x="4250" y="2301"/>
                  </a:cubicBezTo>
                  <a:cubicBezTo>
                    <a:pt x="4235" y="2286"/>
                    <a:pt x="4214" y="2286"/>
                    <a:pt x="4206" y="2286"/>
                  </a:cubicBezTo>
                  <a:cubicBezTo>
                    <a:pt x="4184" y="2286"/>
                    <a:pt x="4162" y="2293"/>
                    <a:pt x="4155" y="2301"/>
                  </a:cubicBezTo>
                  <a:cubicBezTo>
                    <a:pt x="4155" y="2308"/>
                    <a:pt x="4155" y="2308"/>
                    <a:pt x="4155" y="2308"/>
                  </a:cubicBezTo>
                  <a:cubicBezTo>
                    <a:pt x="4155" y="2315"/>
                    <a:pt x="4162" y="2315"/>
                    <a:pt x="4177" y="2323"/>
                  </a:cubicBezTo>
                  <a:cubicBezTo>
                    <a:pt x="4191" y="2323"/>
                    <a:pt x="4221" y="2330"/>
                    <a:pt x="4221" y="2359"/>
                  </a:cubicBezTo>
                  <a:cubicBezTo>
                    <a:pt x="4228" y="2388"/>
                    <a:pt x="4221" y="2425"/>
                    <a:pt x="4206" y="2440"/>
                  </a:cubicBezTo>
                  <a:cubicBezTo>
                    <a:pt x="4191" y="2454"/>
                    <a:pt x="4177" y="2462"/>
                    <a:pt x="4162" y="2462"/>
                  </a:cubicBezTo>
                  <a:cubicBezTo>
                    <a:pt x="4147" y="2462"/>
                    <a:pt x="4140" y="2462"/>
                    <a:pt x="4126" y="2454"/>
                  </a:cubicBezTo>
                  <a:cubicBezTo>
                    <a:pt x="4111" y="2447"/>
                    <a:pt x="4096" y="2433"/>
                    <a:pt x="4082" y="2425"/>
                  </a:cubicBezTo>
                  <a:cubicBezTo>
                    <a:pt x="4067" y="2410"/>
                    <a:pt x="4052" y="2403"/>
                    <a:pt x="4045" y="2403"/>
                  </a:cubicBezTo>
                  <a:cubicBezTo>
                    <a:pt x="4038" y="2403"/>
                    <a:pt x="4038" y="2403"/>
                    <a:pt x="4023" y="2418"/>
                  </a:cubicBezTo>
                  <a:cubicBezTo>
                    <a:pt x="4008" y="2440"/>
                    <a:pt x="3979" y="2454"/>
                    <a:pt x="3957" y="2476"/>
                  </a:cubicBezTo>
                  <a:cubicBezTo>
                    <a:pt x="3942" y="2484"/>
                    <a:pt x="3928" y="2498"/>
                    <a:pt x="3913" y="2513"/>
                  </a:cubicBezTo>
                  <a:cubicBezTo>
                    <a:pt x="3906" y="2520"/>
                    <a:pt x="3891" y="2528"/>
                    <a:pt x="3876" y="2542"/>
                  </a:cubicBezTo>
                  <a:cubicBezTo>
                    <a:pt x="3854" y="2557"/>
                    <a:pt x="3825" y="2579"/>
                    <a:pt x="3825" y="2594"/>
                  </a:cubicBezTo>
                  <a:cubicBezTo>
                    <a:pt x="3825" y="2594"/>
                    <a:pt x="3825" y="2594"/>
                    <a:pt x="3832" y="2601"/>
                  </a:cubicBezTo>
                  <a:cubicBezTo>
                    <a:pt x="3854" y="2630"/>
                    <a:pt x="3884" y="2638"/>
                    <a:pt x="3906" y="2645"/>
                  </a:cubicBezTo>
                  <a:cubicBezTo>
                    <a:pt x="3913" y="2645"/>
                    <a:pt x="3913" y="2645"/>
                    <a:pt x="3913" y="2645"/>
                  </a:cubicBezTo>
                  <a:cubicBezTo>
                    <a:pt x="3950" y="2660"/>
                    <a:pt x="3972" y="2704"/>
                    <a:pt x="3957" y="2747"/>
                  </a:cubicBezTo>
                  <a:cubicBezTo>
                    <a:pt x="3957" y="2777"/>
                    <a:pt x="3950" y="2806"/>
                    <a:pt x="3920" y="2806"/>
                  </a:cubicBezTo>
                  <a:cubicBezTo>
                    <a:pt x="3913" y="2806"/>
                    <a:pt x="3898" y="2799"/>
                    <a:pt x="3884" y="2792"/>
                  </a:cubicBezTo>
                  <a:cubicBezTo>
                    <a:pt x="3869" y="2792"/>
                    <a:pt x="3854" y="2784"/>
                    <a:pt x="3840" y="2777"/>
                  </a:cubicBezTo>
                  <a:cubicBezTo>
                    <a:pt x="3818" y="2769"/>
                    <a:pt x="3796" y="2762"/>
                    <a:pt x="3788" y="2762"/>
                  </a:cubicBezTo>
                  <a:cubicBezTo>
                    <a:pt x="3781" y="2762"/>
                    <a:pt x="3781" y="2762"/>
                    <a:pt x="3781" y="2762"/>
                  </a:cubicBezTo>
                  <a:cubicBezTo>
                    <a:pt x="3766" y="2777"/>
                    <a:pt x="3759" y="2806"/>
                    <a:pt x="3759" y="2828"/>
                  </a:cubicBezTo>
                  <a:cubicBezTo>
                    <a:pt x="3752" y="2843"/>
                    <a:pt x="3752" y="2850"/>
                    <a:pt x="3745" y="2857"/>
                  </a:cubicBezTo>
                  <a:cubicBezTo>
                    <a:pt x="3737" y="2879"/>
                    <a:pt x="3723" y="2887"/>
                    <a:pt x="3715" y="2887"/>
                  </a:cubicBezTo>
                  <a:cubicBezTo>
                    <a:pt x="3700" y="2887"/>
                    <a:pt x="3693" y="2887"/>
                    <a:pt x="3678" y="2901"/>
                  </a:cubicBezTo>
                  <a:cubicBezTo>
                    <a:pt x="3649" y="2923"/>
                    <a:pt x="3627" y="2960"/>
                    <a:pt x="3635" y="2989"/>
                  </a:cubicBezTo>
                  <a:cubicBezTo>
                    <a:pt x="3635" y="2989"/>
                    <a:pt x="3635" y="2997"/>
                    <a:pt x="3649" y="3004"/>
                  </a:cubicBezTo>
                  <a:cubicBezTo>
                    <a:pt x="3657" y="3011"/>
                    <a:pt x="3671" y="3011"/>
                    <a:pt x="3678" y="3019"/>
                  </a:cubicBezTo>
                  <a:cubicBezTo>
                    <a:pt x="3715" y="3033"/>
                    <a:pt x="3752" y="3048"/>
                    <a:pt x="3766" y="3107"/>
                  </a:cubicBezTo>
                  <a:cubicBezTo>
                    <a:pt x="3781" y="3173"/>
                    <a:pt x="3796" y="3231"/>
                    <a:pt x="3832" y="3238"/>
                  </a:cubicBezTo>
                  <a:cubicBezTo>
                    <a:pt x="3840" y="3246"/>
                    <a:pt x="3854" y="3246"/>
                    <a:pt x="3884" y="3246"/>
                  </a:cubicBezTo>
                  <a:cubicBezTo>
                    <a:pt x="3920" y="3246"/>
                    <a:pt x="3964" y="3246"/>
                    <a:pt x="3972" y="3238"/>
                  </a:cubicBezTo>
                  <a:cubicBezTo>
                    <a:pt x="4001" y="3216"/>
                    <a:pt x="4030" y="3209"/>
                    <a:pt x="4052" y="3202"/>
                  </a:cubicBezTo>
                  <a:cubicBezTo>
                    <a:pt x="4074" y="3195"/>
                    <a:pt x="4089" y="3187"/>
                    <a:pt x="4104" y="3173"/>
                  </a:cubicBezTo>
                  <a:cubicBezTo>
                    <a:pt x="4140" y="3143"/>
                    <a:pt x="4177" y="3136"/>
                    <a:pt x="4228" y="3114"/>
                  </a:cubicBezTo>
                  <a:cubicBezTo>
                    <a:pt x="4294" y="3092"/>
                    <a:pt x="4294" y="3092"/>
                    <a:pt x="4294" y="3092"/>
                  </a:cubicBezTo>
                  <a:cubicBezTo>
                    <a:pt x="4353" y="3070"/>
                    <a:pt x="4419" y="3041"/>
                    <a:pt x="4455" y="3041"/>
                  </a:cubicBezTo>
                  <a:cubicBezTo>
                    <a:pt x="4463" y="3033"/>
                    <a:pt x="4463" y="3033"/>
                    <a:pt x="4463" y="3033"/>
                  </a:cubicBezTo>
                  <a:cubicBezTo>
                    <a:pt x="4477" y="3033"/>
                    <a:pt x="4507" y="3026"/>
                    <a:pt x="4536" y="3026"/>
                  </a:cubicBezTo>
                  <a:cubicBezTo>
                    <a:pt x="4573" y="3026"/>
                    <a:pt x="4602" y="3033"/>
                    <a:pt x="4616" y="3055"/>
                  </a:cubicBezTo>
                  <a:cubicBezTo>
                    <a:pt x="4631" y="3070"/>
                    <a:pt x="4638" y="3077"/>
                    <a:pt x="4653" y="3092"/>
                  </a:cubicBezTo>
                  <a:cubicBezTo>
                    <a:pt x="4682" y="3114"/>
                    <a:pt x="4704" y="3143"/>
                    <a:pt x="4734" y="3180"/>
                  </a:cubicBezTo>
                  <a:cubicBezTo>
                    <a:pt x="4741" y="3195"/>
                    <a:pt x="4756" y="3209"/>
                    <a:pt x="4770" y="3224"/>
                  </a:cubicBezTo>
                  <a:cubicBezTo>
                    <a:pt x="4800" y="3253"/>
                    <a:pt x="4836" y="3290"/>
                    <a:pt x="4829" y="3341"/>
                  </a:cubicBezTo>
                  <a:cubicBezTo>
                    <a:pt x="4822" y="3378"/>
                    <a:pt x="4807" y="3495"/>
                    <a:pt x="4829" y="3546"/>
                  </a:cubicBezTo>
                  <a:cubicBezTo>
                    <a:pt x="4836" y="3568"/>
                    <a:pt x="4844" y="3576"/>
                    <a:pt x="4851" y="3576"/>
                  </a:cubicBezTo>
                  <a:cubicBezTo>
                    <a:pt x="4858" y="3583"/>
                    <a:pt x="4873" y="3583"/>
                    <a:pt x="4888" y="3605"/>
                  </a:cubicBezTo>
                  <a:cubicBezTo>
                    <a:pt x="4902" y="3627"/>
                    <a:pt x="4902" y="3664"/>
                    <a:pt x="4902" y="3700"/>
                  </a:cubicBezTo>
                  <a:cubicBezTo>
                    <a:pt x="4902" y="3722"/>
                    <a:pt x="4902" y="3737"/>
                    <a:pt x="4902" y="3752"/>
                  </a:cubicBezTo>
                  <a:cubicBezTo>
                    <a:pt x="4909" y="3766"/>
                    <a:pt x="4909" y="3773"/>
                    <a:pt x="4909" y="3781"/>
                  </a:cubicBezTo>
                  <a:cubicBezTo>
                    <a:pt x="4917" y="3817"/>
                    <a:pt x="4917" y="3869"/>
                    <a:pt x="4946" y="3869"/>
                  </a:cubicBezTo>
                  <a:cubicBezTo>
                    <a:pt x="4968" y="3876"/>
                    <a:pt x="4983" y="3883"/>
                    <a:pt x="4997" y="3898"/>
                  </a:cubicBezTo>
                  <a:cubicBezTo>
                    <a:pt x="5012" y="3905"/>
                    <a:pt x="5027" y="3920"/>
                    <a:pt x="5056" y="3920"/>
                  </a:cubicBezTo>
                  <a:cubicBezTo>
                    <a:pt x="5071" y="3920"/>
                    <a:pt x="5071" y="3920"/>
                    <a:pt x="5071" y="3920"/>
                  </a:cubicBezTo>
                  <a:cubicBezTo>
                    <a:pt x="5085" y="3927"/>
                    <a:pt x="5100" y="3927"/>
                    <a:pt x="5107" y="3942"/>
                  </a:cubicBezTo>
                  <a:cubicBezTo>
                    <a:pt x="5115" y="3957"/>
                    <a:pt x="5100" y="3971"/>
                    <a:pt x="5064" y="4015"/>
                  </a:cubicBezTo>
                  <a:cubicBezTo>
                    <a:pt x="5041" y="4037"/>
                    <a:pt x="5034" y="4059"/>
                    <a:pt x="5019" y="4081"/>
                  </a:cubicBezTo>
                  <a:cubicBezTo>
                    <a:pt x="5012" y="4110"/>
                    <a:pt x="4997" y="4133"/>
                    <a:pt x="4946" y="4147"/>
                  </a:cubicBezTo>
                  <a:cubicBezTo>
                    <a:pt x="4866" y="4162"/>
                    <a:pt x="4851" y="4176"/>
                    <a:pt x="4844" y="4220"/>
                  </a:cubicBezTo>
                  <a:cubicBezTo>
                    <a:pt x="4836" y="4272"/>
                    <a:pt x="4851" y="4301"/>
                    <a:pt x="4880" y="4330"/>
                  </a:cubicBezTo>
                  <a:cubicBezTo>
                    <a:pt x="4931" y="4367"/>
                    <a:pt x="4954" y="4433"/>
                    <a:pt x="4961" y="4477"/>
                  </a:cubicBezTo>
                  <a:cubicBezTo>
                    <a:pt x="4968" y="4499"/>
                    <a:pt x="4983" y="4521"/>
                    <a:pt x="4983" y="4535"/>
                  </a:cubicBezTo>
                  <a:cubicBezTo>
                    <a:pt x="4997" y="4550"/>
                    <a:pt x="4997" y="4550"/>
                    <a:pt x="4997" y="4550"/>
                  </a:cubicBezTo>
                  <a:cubicBezTo>
                    <a:pt x="4983" y="4557"/>
                    <a:pt x="4983" y="4557"/>
                    <a:pt x="4983" y="4557"/>
                  </a:cubicBezTo>
                  <a:cubicBezTo>
                    <a:pt x="4976" y="4609"/>
                    <a:pt x="4961" y="4748"/>
                    <a:pt x="4997" y="4792"/>
                  </a:cubicBezTo>
                  <a:cubicBezTo>
                    <a:pt x="5005" y="4814"/>
                    <a:pt x="5019" y="4828"/>
                    <a:pt x="5034" y="4843"/>
                  </a:cubicBezTo>
                  <a:cubicBezTo>
                    <a:pt x="5064" y="4880"/>
                    <a:pt x="5093" y="4909"/>
                    <a:pt x="5049" y="4961"/>
                  </a:cubicBezTo>
                  <a:cubicBezTo>
                    <a:pt x="5041" y="4975"/>
                    <a:pt x="5034" y="4990"/>
                    <a:pt x="5041" y="4997"/>
                  </a:cubicBezTo>
                  <a:cubicBezTo>
                    <a:pt x="5049" y="5019"/>
                    <a:pt x="5078" y="5026"/>
                    <a:pt x="5100" y="5026"/>
                  </a:cubicBezTo>
                  <a:cubicBezTo>
                    <a:pt x="5107" y="5026"/>
                    <a:pt x="5115" y="5026"/>
                    <a:pt x="5115" y="5026"/>
                  </a:cubicBezTo>
                  <a:cubicBezTo>
                    <a:pt x="5122" y="5026"/>
                    <a:pt x="5122" y="5026"/>
                    <a:pt x="5122" y="5026"/>
                  </a:cubicBezTo>
                  <a:cubicBezTo>
                    <a:pt x="5137" y="5026"/>
                    <a:pt x="5144" y="5026"/>
                    <a:pt x="5151" y="5034"/>
                  </a:cubicBezTo>
                  <a:cubicBezTo>
                    <a:pt x="5166" y="5056"/>
                    <a:pt x="5159" y="5107"/>
                    <a:pt x="5144" y="5173"/>
                  </a:cubicBezTo>
                  <a:cubicBezTo>
                    <a:pt x="5137" y="5202"/>
                    <a:pt x="5137" y="5232"/>
                    <a:pt x="5137" y="5246"/>
                  </a:cubicBezTo>
                  <a:cubicBezTo>
                    <a:pt x="5137" y="5283"/>
                    <a:pt x="5115" y="5305"/>
                    <a:pt x="5093" y="5319"/>
                  </a:cubicBezTo>
                  <a:cubicBezTo>
                    <a:pt x="5078" y="5342"/>
                    <a:pt x="5064" y="5356"/>
                    <a:pt x="5056" y="5385"/>
                  </a:cubicBezTo>
                  <a:cubicBezTo>
                    <a:pt x="5049" y="5415"/>
                    <a:pt x="5049" y="5415"/>
                    <a:pt x="5056" y="5422"/>
                  </a:cubicBezTo>
                  <a:cubicBezTo>
                    <a:pt x="5071" y="5437"/>
                    <a:pt x="5085" y="5452"/>
                    <a:pt x="5085" y="5503"/>
                  </a:cubicBezTo>
                  <a:cubicBezTo>
                    <a:pt x="5085" y="5583"/>
                    <a:pt x="5071" y="5598"/>
                    <a:pt x="5027" y="5620"/>
                  </a:cubicBezTo>
                  <a:cubicBezTo>
                    <a:pt x="5019" y="5627"/>
                    <a:pt x="5005" y="5635"/>
                    <a:pt x="4990" y="5642"/>
                  </a:cubicBezTo>
                  <a:cubicBezTo>
                    <a:pt x="4924" y="5686"/>
                    <a:pt x="4902" y="5737"/>
                    <a:pt x="4917" y="5796"/>
                  </a:cubicBezTo>
                  <a:cubicBezTo>
                    <a:pt x="4939" y="5854"/>
                    <a:pt x="4902" y="5891"/>
                    <a:pt x="4873" y="5920"/>
                  </a:cubicBezTo>
                  <a:cubicBezTo>
                    <a:pt x="4866" y="5928"/>
                    <a:pt x="4851" y="5935"/>
                    <a:pt x="4851" y="5942"/>
                  </a:cubicBezTo>
                  <a:cubicBezTo>
                    <a:pt x="4836" y="5957"/>
                    <a:pt x="4836" y="5986"/>
                    <a:pt x="4844" y="6023"/>
                  </a:cubicBezTo>
                  <a:cubicBezTo>
                    <a:pt x="4844" y="6052"/>
                    <a:pt x="4844" y="6082"/>
                    <a:pt x="4836" y="6118"/>
                  </a:cubicBezTo>
                  <a:cubicBezTo>
                    <a:pt x="4836" y="6162"/>
                    <a:pt x="4807" y="6206"/>
                    <a:pt x="4778" y="6257"/>
                  </a:cubicBezTo>
                  <a:cubicBezTo>
                    <a:pt x="4741" y="6309"/>
                    <a:pt x="4704" y="6367"/>
                    <a:pt x="4668" y="6455"/>
                  </a:cubicBezTo>
                  <a:cubicBezTo>
                    <a:pt x="4609" y="6587"/>
                    <a:pt x="4550" y="6609"/>
                    <a:pt x="4536" y="6609"/>
                  </a:cubicBezTo>
                  <a:cubicBezTo>
                    <a:pt x="4485" y="6638"/>
                    <a:pt x="4485" y="6638"/>
                    <a:pt x="4485" y="6638"/>
                  </a:cubicBezTo>
                  <a:lnTo>
                    <a:pt x="4477" y="6631"/>
                  </a:lnTo>
                </a:path>
              </a:pathLst>
            </a:custGeom>
            <a:grpFill/>
            <a:ln w="38100" cmpd="sng">
              <a:solidFill>
                <a:schemeClr val="bg1"/>
              </a:solidFill>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42" name="Freeform 41">
              <a:extLst>
                <a:ext uri="{FF2B5EF4-FFF2-40B4-BE49-F238E27FC236}">
                  <a16:creationId xmlns:a16="http://schemas.microsoft.com/office/drawing/2014/main" id="{81A31961-BF2D-1748-ABD9-030EAB6BDCD2}"/>
                </a:ext>
              </a:extLst>
            </p:cNvPr>
            <p:cNvSpPr>
              <a:spLocks noChangeArrowheads="1"/>
            </p:cNvSpPr>
            <p:nvPr/>
          </p:nvSpPr>
          <p:spPr bwMode="auto">
            <a:xfrm>
              <a:off x="3494318" y="7779811"/>
              <a:ext cx="1999001" cy="2531581"/>
            </a:xfrm>
            <a:custGeom>
              <a:avLst/>
              <a:gdLst>
                <a:gd name="T0" fmla="*/ 4053 w 5197"/>
                <a:gd name="T1" fmla="*/ 513 h 6669"/>
                <a:gd name="T2" fmla="*/ 4375 w 5197"/>
                <a:gd name="T3" fmla="*/ 916 h 6669"/>
                <a:gd name="T4" fmla="*/ 4060 w 5197"/>
                <a:gd name="T5" fmla="*/ 1773 h 6669"/>
                <a:gd name="T6" fmla="*/ 4221 w 5197"/>
                <a:gd name="T7" fmla="*/ 2381 h 6669"/>
                <a:gd name="T8" fmla="*/ 3899 w 5197"/>
                <a:gd name="T9" fmla="*/ 2792 h 6669"/>
                <a:gd name="T10" fmla="*/ 4133 w 5197"/>
                <a:gd name="T11" fmla="*/ 3202 h 6669"/>
                <a:gd name="T12" fmla="*/ 4954 w 5197"/>
                <a:gd name="T13" fmla="*/ 3898 h 6669"/>
                <a:gd name="T14" fmla="*/ 5056 w 5197"/>
                <a:gd name="T15" fmla="*/ 4968 h 6669"/>
                <a:gd name="T16" fmla="*/ 4837 w 5197"/>
                <a:gd name="T17" fmla="*/ 6133 h 6669"/>
                <a:gd name="T18" fmla="*/ 3789 w 5197"/>
                <a:gd name="T19" fmla="*/ 6375 h 6669"/>
                <a:gd name="T20" fmla="*/ 3188 w 5197"/>
                <a:gd name="T21" fmla="*/ 6207 h 6669"/>
                <a:gd name="T22" fmla="*/ 2521 w 5197"/>
                <a:gd name="T23" fmla="*/ 5767 h 6669"/>
                <a:gd name="T24" fmla="*/ 2536 w 5197"/>
                <a:gd name="T25" fmla="*/ 4953 h 6669"/>
                <a:gd name="T26" fmla="*/ 2096 w 5197"/>
                <a:gd name="T27" fmla="*/ 4441 h 6669"/>
                <a:gd name="T28" fmla="*/ 1012 w 5197"/>
                <a:gd name="T29" fmla="*/ 4704 h 6669"/>
                <a:gd name="T30" fmla="*/ 836 w 5197"/>
                <a:gd name="T31" fmla="*/ 4067 h 6669"/>
                <a:gd name="T32" fmla="*/ 67 w 5197"/>
                <a:gd name="T33" fmla="*/ 2902 h 6669"/>
                <a:gd name="T34" fmla="*/ 667 w 5197"/>
                <a:gd name="T35" fmla="*/ 1898 h 6669"/>
                <a:gd name="T36" fmla="*/ 1283 w 5197"/>
                <a:gd name="T37" fmla="*/ 1920 h 6669"/>
                <a:gd name="T38" fmla="*/ 1605 w 5197"/>
                <a:gd name="T39" fmla="*/ 1561 h 6669"/>
                <a:gd name="T40" fmla="*/ 2309 w 5197"/>
                <a:gd name="T41" fmla="*/ 1121 h 6669"/>
                <a:gd name="T42" fmla="*/ 3217 w 5197"/>
                <a:gd name="T43" fmla="*/ 703 h 6669"/>
                <a:gd name="T44" fmla="*/ 3752 w 5197"/>
                <a:gd name="T45" fmla="*/ 0 h 6669"/>
                <a:gd name="T46" fmla="*/ 3408 w 5197"/>
                <a:gd name="T47" fmla="*/ 550 h 6669"/>
                <a:gd name="T48" fmla="*/ 2931 w 5197"/>
                <a:gd name="T49" fmla="*/ 748 h 6669"/>
                <a:gd name="T50" fmla="*/ 2294 w 5197"/>
                <a:gd name="T51" fmla="*/ 1099 h 6669"/>
                <a:gd name="T52" fmla="*/ 1810 w 5197"/>
                <a:gd name="T53" fmla="*/ 1326 h 6669"/>
                <a:gd name="T54" fmla="*/ 1437 w 5197"/>
                <a:gd name="T55" fmla="*/ 1641 h 6669"/>
                <a:gd name="T56" fmla="*/ 1253 w 5197"/>
                <a:gd name="T57" fmla="*/ 1912 h 6669"/>
                <a:gd name="T58" fmla="*/ 704 w 5197"/>
                <a:gd name="T59" fmla="*/ 1788 h 6669"/>
                <a:gd name="T60" fmla="*/ 601 w 5197"/>
                <a:gd name="T61" fmla="*/ 2037 h 6669"/>
                <a:gd name="T62" fmla="*/ 67 w 5197"/>
                <a:gd name="T63" fmla="*/ 2697 h 6669"/>
                <a:gd name="T64" fmla="*/ 609 w 5197"/>
                <a:gd name="T65" fmla="*/ 3605 h 6669"/>
                <a:gd name="T66" fmla="*/ 675 w 5197"/>
                <a:gd name="T67" fmla="*/ 4235 h 6669"/>
                <a:gd name="T68" fmla="*/ 902 w 5197"/>
                <a:gd name="T69" fmla="*/ 4690 h 6669"/>
                <a:gd name="T70" fmla="*/ 1525 w 5197"/>
                <a:gd name="T71" fmla="*/ 4543 h 6669"/>
                <a:gd name="T72" fmla="*/ 2257 w 5197"/>
                <a:gd name="T73" fmla="*/ 4521 h 6669"/>
                <a:gd name="T74" fmla="*/ 2529 w 5197"/>
                <a:gd name="T75" fmla="*/ 4924 h 6669"/>
                <a:gd name="T76" fmla="*/ 2741 w 5197"/>
                <a:gd name="T77" fmla="*/ 5349 h 6669"/>
                <a:gd name="T78" fmla="*/ 2616 w 5197"/>
                <a:gd name="T79" fmla="*/ 6016 h 6669"/>
                <a:gd name="T80" fmla="*/ 3137 w 5197"/>
                <a:gd name="T81" fmla="*/ 6265 h 6669"/>
                <a:gd name="T82" fmla="*/ 3584 w 5197"/>
                <a:gd name="T83" fmla="*/ 6324 h 6669"/>
                <a:gd name="T84" fmla="*/ 4097 w 5197"/>
                <a:gd name="T85" fmla="*/ 6456 h 6669"/>
                <a:gd name="T86" fmla="*/ 4866 w 5197"/>
                <a:gd name="T87" fmla="*/ 6141 h 6669"/>
                <a:gd name="T88" fmla="*/ 5079 w 5197"/>
                <a:gd name="T89" fmla="*/ 5422 h 6669"/>
                <a:gd name="T90" fmla="*/ 5079 w 5197"/>
                <a:gd name="T91" fmla="*/ 4983 h 6669"/>
                <a:gd name="T92" fmla="*/ 5049 w 5197"/>
                <a:gd name="T93" fmla="*/ 4103 h 6669"/>
                <a:gd name="T94" fmla="*/ 4910 w 5197"/>
                <a:gd name="T95" fmla="*/ 3612 h 6669"/>
                <a:gd name="T96" fmla="*/ 4463 w 5197"/>
                <a:gd name="T97" fmla="*/ 3034 h 6669"/>
                <a:gd name="T98" fmla="*/ 3701 w 5197"/>
                <a:gd name="T99" fmla="*/ 3019 h 6669"/>
                <a:gd name="T100" fmla="*/ 3935 w 5197"/>
                <a:gd name="T101" fmla="*/ 2836 h 6669"/>
                <a:gd name="T102" fmla="*/ 4060 w 5197"/>
                <a:gd name="T103" fmla="*/ 2433 h 6669"/>
                <a:gd name="T104" fmla="*/ 4382 w 5197"/>
                <a:gd name="T105" fmla="*/ 2250 h 6669"/>
                <a:gd name="T106" fmla="*/ 4082 w 5197"/>
                <a:gd name="T107" fmla="*/ 1795 h 6669"/>
                <a:gd name="T108" fmla="*/ 4324 w 5197"/>
                <a:gd name="T109" fmla="*/ 1436 h 6669"/>
                <a:gd name="T110" fmla="*/ 4404 w 5197"/>
                <a:gd name="T111" fmla="*/ 872 h 6669"/>
                <a:gd name="T112" fmla="*/ 4214 w 5197"/>
                <a:gd name="T113" fmla="*/ 725 h 6669"/>
                <a:gd name="T114" fmla="*/ 3994 w 5197"/>
                <a:gd name="T115" fmla="*/ 337 h 6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97" h="6669">
                  <a:moveTo>
                    <a:pt x="3752" y="29"/>
                  </a:moveTo>
                  <a:lnTo>
                    <a:pt x="3752" y="29"/>
                  </a:lnTo>
                  <a:cubicBezTo>
                    <a:pt x="3767" y="29"/>
                    <a:pt x="3781" y="37"/>
                    <a:pt x="3789" y="51"/>
                  </a:cubicBezTo>
                  <a:cubicBezTo>
                    <a:pt x="3818" y="81"/>
                    <a:pt x="3818" y="132"/>
                    <a:pt x="3789" y="176"/>
                  </a:cubicBezTo>
                  <a:cubicBezTo>
                    <a:pt x="3767" y="220"/>
                    <a:pt x="3825" y="242"/>
                    <a:pt x="3862" y="264"/>
                  </a:cubicBezTo>
                  <a:cubicBezTo>
                    <a:pt x="3891" y="279"/>
                    <a:pt x="3921" y="300"/>
                    <a:pt x="3935" y="337"/>
                  </a:cubicBezTo>
                  <a:cubicBezTo>
                    <a:pt x="3950" y="359"/>
                    <a:pt x="3979" y="366"/>
                    <a:pt x="3994" y="366"/>
                  </a:cubicBezTo>
                  <a:cubicBezTo>
                    <a:pt x="4009" y="366"/>
                    <a:pt x="4009" y="366"/>
                    <a:pt x="4009" y="366"/>
                  </a:cubicBezTo>
                  <a:cubicBezTo>
                    <a:pt x="4009" y="366"/>
                    <a:pt x="4074" y="374"/>
                    <a:pt x="4082" y="403"/>
                  </a:cubicBezTo>
                  <a:cubicBezTo>
                    <a:pt x="4089" y="440"/>
                    <a:pt x="4060" y="491"/>
                    <a:pt x="4053" y="513"/>
                  </a:cubicBezTo>
                  <a:cubicBezTo>
                    <a:pt x="4045" y="542"/>
                    <a:pt x="4045" y="608"/>
                    <a:pt x="4074" y="638"/>
                  </a:cubicBezTo>
                  <a:cubicBezTo>
                    <a:pt x="4097" y="660"/>
                    <a:pt x="4141" y="689"/>
                    <a:pt x="4162" y="718"/>
                  </a:cubicBezTo>
                  <a:cubicBezTo>
                    <a:pt x="4192" y="755"/>
                    <a:pt x="4243" y="769"/>
                    <a:pt x="4236" y="813"/>
                  </a:cubicBezTo>
                  <a:cubicBezTo>
                    <a:pt x="4229" y="850"/>
                    <a:pt x="4243" y="857"/>
                    <a:pt x="4272" y="857"/>
                  </a:cubicBezTo>
                  <a:cubicBezTo>
                    <a:pt x="4280" y="857"/>
                    <a:pt x="4294" y="857"/>
                    <a:pt x="4302" y="857"/>
                  </a:cubicBezTo>
                  <a:cubicBezTo>
                    <a:pt x="4324" y="850"/>
                    <a:pt x="4338" y="843"/>
                    <a:pt x="4353" y="843"/>
                  </a:cubicBezTo>
                  <a:cubicBezTo>
                    <a:pt x="4368" y="843"/>
                    <a:pt x="4375" y="850"/>
                    <a:pt x="4375" y="872"/>
                  </a:cubicBezTo>
                  <a:cubicBezTo>
                    <a:pt x="4375" y="887"/>
                    <a:pt x="4375" y="901"/>
                    <a:pt x="4375" y="916"/>
                  </a:cubicBezTo>
                  <a:cubicBezTo>
                    <a:pt x="4346" y="960"/>
                    <a:pt x="4324" y="1004"/>
                    <a:pt x="4324" y="1004"/>
                  </a:cubicBezTo>
                  <a:cubicBezTo>
                    <a:pt x="4324" y="1004"/>
                    <a:pt x="4346" y="960"/>
                    <a:pt x="4375" y="916"/>
                  </a:cubicBezTo>
                  <a:cubicBezTo>
                    <a:pt x="4375" y="953"/>
                    <a:pt x="4375" y="1004"/>
                    <a:pt x="4404" y="1041"/>
                  </a:cubicBezTo>
                  <a:cubicBezTo>
                    <a:pt x="4434" y="1107"/>
                    <a:pt x="4470" y="1202"/>
                    <a:pt x="4434" y="1268"/>
                  </a:cubicBezTo>
                  <a:cubicBezTo>
                    <a:pt x="4404" y="1319"/>
                    <a:pt x="4375" y="1407"/>
                    <a:pt x="4331" y="1407"/>
                  </a:cubicBezTo>
                  <a:cubicBezTo>
                    <a:pt x="4331" y="1407"/>
                    <a:pt x="4331" y="1407"/>
                    <a:pt x="4324" y="1407"/>
                  </a:cubicBezTo>
                  <a:cubicBezTo>
                    <a:pt x="4287" y="1400"/>
                    <a:pt x="4272" y="1348"/>
                    <a:pt x="4236" y="1341"/>
                  </a:cubicBezTo>
                  <a:cubicBezTo>
                    <a:pt x="4229" y="1341"/>
                    <a:pt x="4221" y="1341"/>
                    <a:pt x="4221" y="1341"/>
                  </a:cubicBezTo>
                  <a:cubicBezTo>
                    <a:pt x="4184" y="1341"/>
                    <a:pt x="4162" y="1370"/>
                    <a:pt x="4141" y="1400"/>
                  </a:cubicBezTo>
                  <a:cubicBezTo>
                    <a:pt x="4111" y="1436"/>
                    <a:pt x="4060" y="1466"/>
                    <a:pt x="4074" y="1517"/>
                  </a:cubicBezTo>
                  <a:cubicBezTo>
                    <a:pt x="4082" y="1568"/>
                    <a:pt x="4111" y="1612"/>
                    <a:pt x="4104" y="1663"/>
                  </a:cubicBezTo>
                  <a:cubicBezTo>
                    <a:pt x="4097" y="1715"/>
                    <a:pt x="4104" y="1729"/>
                    <a:pt x="4060" y="1773"/>
                  </a:cubicBezTo>
                  <a:cubicBezTo>
                    <a:pt x="4023" y="1817"/>
                    <a:pt x="3994" y="1832"/>
                    <a:pt x="4074" y="1839"/>
                  </a:cubicBezTo>
                  <a:cubicBezTo>
                    <a:pt x="4148" y="1854"/>
                    <a:pt x="4184" y="1891"/>
                    <a:pt x="4214" y="1927"/>
                  </a:cubicBezTo>
                  <a:cubicBezTo>
                    <a:pt x="4250" y="1964"/>
                    <a:pt x="4243" y="1986"/>
                    <a:pt x="4258" y="2030"/>
                  </a:cubicBezTo>
                  <a:cubicBezTo>
                    <a:pt x="4272" y="2074"/>
                    <a:pt x="4294" y="2074"/>
                    <a:pt x="4316" y="2103"/>
                  </a:cubicBezTo>
                  <a:cubicBezTo>
                    <a:pt x="4346" y="2140"/>
                    <a:pt x="4360" y="2191"/>
                    <a:pt x="4353" y="2242"/>
                  </a:cubicBezTo>
                  <a:cubicBezTo>
                    <a:pt x="4346" y="2279"/>
                    <a:pt x="4331" y="2316"/>
                    <a:pt x="4309" y="2316"/>
                  </a:cubicBezTo>
                  <a:cubicBezTo>
                    <a:pt x="4302" y="2316"/>
                    <a:pt x="4287" y="2308"/>
                    <a:pt x="4272" y="2301"/>
                  </a:cubicBezTo>
                  <a:cubicBezTo>
                    <a:pt x="4258" y="2293"/>
                    <a:pt x="4236" y="2286"/>
                    <a:pt x="4221" y="2286"/>
                  </a:cubicBezTo>
                  <a:cubicBezTo>
                    <a:pt x="4184" y="2286"/>
                    <a:pt x="4148" y="2301"/>
                    <a:pt x="4155" y="2330"/>
                  </a:cubicBezTo>
                  <a:cubicBezTo>
                    <a:pt x="4162" y="2360"/>
                    <a:pt x="4214" y="2338"/>
                    <a:pt x="4221" y="2381"/>
                  </a:cubicBezTo>
                  <a:cubicBezTo>
                    <a:pt x="4229" y="2411"/>
                    <a:pt x="4214" y="2462"/>
                    <a:pt x="4177" y="2462"/>
                  </a:cubicBezTo>
                  <a:cubicBezTo>
                    <a:pt x="4170" y="2462"/>
                    <a:pt x="4162" y="2462"/>
                    <a:pt x="4148" y="2455"/>
                  </a:cubicBezTo>
                  <a:cubicBezTo>
                    <a:pt x="4104" y="2433"/>
                    <a:pt x="4082" y="2403"/>
                    <a:pt x="4060" y="2403"/>
                  </a:cubicBezTo>
                  <a:cubicBezTo>
                    <a:pt x="4045" y="2403"/>
                    <a:pt x="4038" y="2411"/>
                    <a:pt x="4031" y="2418"/>
                  </a:cubicBezTo>
                  <a:cubicBezTo>
                    <a:pt x="3994" y="2462"/>
                    <a:pt x="3950" y="2477"/>
                    <a:pt x="3921" y="2513"/>
                  </a:cubicBezTo>
                  <a:cubicBezTo>
                    <a:pt x="3884" y="2550"/>
                    <a:pt x="3796" y="2594"/>
                    <a:pt x="3833" y="2623"/>
                  </a:cubicBezTo>
                  <a:cubicBezTo>
                    <a:pt x="3869" y="2660"/>
                    <a:pt x="3899" y="2667"/>
                    <a:pt x="3928" y="2675"/>
                  </a:cubicBezTo>
                  <a:cubicBezTo>
                    <a:pt x="3950" y="2682"/>
                    <a:pt x="3972" y="2719"/>
                    <a:pt x="3957" y="2762"/>
                  </a:cubicBezTo>
                  <a:cubicBezTo>
                    <a:pt x="3957" y="2792"/>
                    <a:pt x="3950" y="2807"/>
                    <a:pt x="3935" y="2807"/>
                  </a:cubicBezTo>
                  <a:cubicBezTo>
                    <a:pt x="3928" y="2807"/>
                    <a:pt x="3921" y="2799"/>
                    <a:pt x="3899" y="2792"/>
                  </a:cubicBezTo>
                  <a:cubicBezTo>
                    <a:pt x="3862" y="2784"/>
                    <a:pt x="3825" y="2762"/>
                    <a:pt x="3803" y="2762"/>
                  </a:cubicBezTo>
                  <a:cubicBezTo>
                    <a:pt x="3796" y="2762"/>
                    <a:pt x="3789" y="2762"/>
                    <a:pt x="3781" y="2770"/>
                  </a:cubicBezTo>
                  <a:cubicBezTo>
                    <a:pt x="3767" y="2792"/>
                    <a:pt x="3760" y="2843"/>
                    <a:pt x="3745" y="2872"/>
                  </a:cubicBezTo>
                  <a:cubicBezTo>
                    <a:pt x="3738" y="2894"/>
                    <a:pt x="3715" y="2872"/>
                    <a:pt x="3679" y="2902"/>
                  </a:cubicBezTo>
                  <a:cubicBezTo>
                    <a:pt x="3650" y="2938"/>
                    <a:pt x="3606" y="3004"/>
                    <a:pt x="3657" y="3034"/>
                  </a:cubicBezTo>
                  <a:cubicBezTo>
                    <a:pt x="3708" y="3056"/>
                    <a:pt x="3745" y="3056"/>
                    <a:pt x="3767" y="3129"/>
                  </a:cubicBezTo>
                  <a:cubicBezTo>
                    <a:pt x="3781" y="3195"/>
                    <a:pt x="3796" y="3253"/>
                    <a:pt x="3840" y="3268"/>
                  </a:cubicBezTo>
                  <a:cubicBezTo>
                    <a:pt x="3855" y="3275"/>
                    <a:pt x="3877" y="3275"/>
                    <a:pt x="3899" y="3275"/>
                  </a:cubicBezTo>
                  <a:cubicBezTo>
                    <a:pt x="3943" y="3275"/>
                    <a:pt x="3994" y="3268"/>
                    <a:pt x="3994" y="3268"/>
                  </a:cubicBezTo>
                  <a:cubicBezTo>
                    <a:pt x="4045" y="3231"/>
                    <a:pt x="4089" y="3239"/>
                    <a:pt x="4133" y="3202"/>
                  </a:cubicBezTo>
                  <a:cubicBezTo>
                    <a:pt x="4170" y="3166"/>
                    <a:pt x="4206" y="3158"/>
                    <a:pt x="4272" y="3136"/>
                  </a:cubicBezTo>
                  <a:cubicBezTo>
                    <a:pt x="4346" y="3107"/>
                    <a:pt x="4426" y="3078"/>
                    <a:pt x="4470" y="3070"/>
                  </a:cubicBezTo>
                  <a:cubicBezTo>
                    <a:pt x="4492" y="3063"/>
                    <a:pt x="4522" y="3056"/>
                    <a:pt x="4551" y="3056"/>
                  </a:cubicBezTo>
                  <a:cubicBezTo>
                    <a:pt x="4573" y="3056"/>
                    <a:pt x="4602" y="3063"/>
                    <a:pt x="4624" y="3085"/>
                  </a:cubicBezTo>
                  <a:cubicBezTo>
                    <a:pt x="4668" y="3129"/>
                    <a:pt x="4697" y="3151"/>
                    <a:pt x="4734" y="3202"/>
                  </a:cubicBezTo>
                  <a:cubicBezTo>
                    <a:pt x="4771" y="3253"/>
                    <a:pt x="4837" y="3290"/>
                    <a:pt x="4829" y="3356"/>
                  </a:cubicBezTo>
                  <a:cubicBezTo>
                    <a:pt x="4822" y="3422"/>
                    <a:pt x="4807" y="3517"/>
                    <a:pt x="4829" y="3569"/>
                  </a:cubicBezTo>
                  <a:cubicBezTo>
                    <a:pt x="4844" y="3620"/>
                    <a:pt x="4859" y="3591"/>
                    <a:pt x="4888" y="3627"/>
                  </a:cubicBezTo>
                  <a:cubicBezTo>
                    <a:pt x="4910" y="3664"/>
                    <a:pt x="4895" y="3730"/>
                    <a:pt x="4903" y="3774"/>
                  </a:cubicBezTo>
                  <a:cubicBezTo>
                    <a:pt x="4910" y="3818"/>
                    <a:pt x="4910" y="3891"/>
                    <a:pt x="4954" y="3898"/>
                  </a:cubicBezTo>
                  <a:cubicBezTo>
                    <a:pt x="4998" y="3906"/>
                    <a:pt x="5012" y="3942"/>
                    <a:pt x="5064" y="3950"/>
                  </a:cubicBezTo>
                  <a:cubicBezTo>
                    <a:pt x="5115" y="3957"/>
                    <a:pt x="5122" y="3950"/>
                    <a:pt x="5064" y="4016"/>
                  </a:cubicBezTo>
                  <a:cubicBezTo>
                    <a:pt x="5005" y="4089"/>
                    <a:pt x="5034" y="4133"/>
                    <a:pt x="4954" y="4148"/>
                  </a:cubicBezTo>
                  <a:cubicBezTo>
                    <a:pt x="4881" y="4162"/>
                    <a:pt x="4851" y="4184"/>
                    <a:pt x="4844" y="4235"/>
                  </a:cubicBezTo>
                  <a:cubicBezTo>
                    <a:pt x="4837" y="4279"/>
                    <a:pt x="4844" y="4323"/>
                    <a:pt x="4888" y="4360"/>
                  </a:cubicBezTo>
                  <a:cubicBezTo>
                    <a:pt x="4932" y="4397"/>
                    <a:pt x="4954" y="4455"/>
                    <a:pt x="4961" y="4492"/>
                  </a:cubicBezTo>
                  <a:cubicBezTo>
                    <a:pt x="4969" y="4514"/>
                    <a:pt x="4976" y="4536"/>
                    <a:pt x="4991" y="4558"/>
                  </a:cubicBezTo>
                  <a:cubicBezTo>
                    <a:pt x="4983" y="4558"/>
                    <a:pt x="4983" y="4558"/>
                    <a:pt x="4983" y="4558"/>
                  </a:cubicBezTo>
                  <a:cubicBezTo>
                    <a:pt x="4983" y="4558"/>
                    <a:pt x="4954" y="4748"/>
                    <a:pt x="4998" y="4822"/>
                  </a:cubicBezTo>
                  <a:cubicBezTo>
                    <a:pt x="5042" y="4888"/>
                    <a:pt x="5100" y="4910"/>
                    <a:pt x="5056" y="4968"/>
                  </a:cubicBezTo>
                  <a:cubicBezTo>
                    <a:pt x="5012" y="5019"/>
                    <a:pt x="5064" y="5056"/>
                    <a:pt x="5115" y="5056"/>
                  </a:cubicBezTo>
                  <a:cubicBezTo>
                    <a:pt x="5122" y="5056"/>
                    <a:pt x="5130" y="5056"/>
                    <a:pt x="5137" y="5056"/>
                  </a:cubicBezTo>
                  <a:lnTo>
                    <a:pt x="5137" y="5056"/>
                  </a:lnTo>
                  <a:cubicBezTo>
                    <a:pt x="5188" y="5056"/>
                    <a:pt x="5137" y="5203"/>
                    <a:pt x="5137" y="5261"/>
                  </a:cubicBezTo>
                  <a:cubicBezTo>
                    <a:pt x="5137" y="5320"/>
                    <a:pt x="5079" y="5327"/>
                    <a:pt x="5056" y="5393"/>
                  </a:cubicBezTo>
                  <a:cubicBezTo>
                    <a:pt x="5034" y="5467"/>
                    <a:pt x="5086" y="5430"/>
                    <a:pt x="5086" y="5518"/>
                  </a:cubicBezTo>
                  <a:cubicBezTo>
                    <a:pt x="5086" y="5613"/>
                    <a:pt x="5064" y="5598"/>
                    <a:pt x="4998" y="5642"/>
                  </a:cubicBezTo>
                  <a:cubicBezTo>
                    <a:pt x="4932" y="5693"/>
                    <a:pt x="4895" y="5745"/>
                    <a:pt x="4917" y="5818"/>
                  </a:cubicBezTo>
                  <a:cubicBezTo>
                    <a:pt x="4939" y="5884"/>
                    <a:pt x="4873" y="5921"/>
                    <a:pt x="4851" y="5950"/>
                  </a:cubicBezTo>
                  <a:cubicBezTo>
                    <a:pt x="4829" y="5987"/>
                    <a:pt x="4851" y="6053"/>
                    <a:pt x="4837" y="6133"/>
                  </a:cubicBezTo>
                  <a:cubicBezTo>
                    <a:pt x="4829" y="6214"/>
                    <a:pt x="4741" y="6287"/>
                    <a:pt x="4668" y="6463"/>
                  </a:cubicBezTo>
                  <a:cubicBezTo>
                    <a:pt x="4610" y="6602"/>
                    <a:pt x="4551" y="6610"/>
                    <a:pt x="4543" y="6610"/>
                  </a:cubicBezTo>
                  <a:lnTo>
                    <a:pt x="4543" y="6610"/>
                  </a:lnTo>
                  <a:cubicBezTo>
                    <a:pt x="4500" y="6631"/>
                    <a:pt x="4500" y="6631"/>
                    <a:pt x="4500" y="6631"/>
                  </a:cubicBezTo>
                  <a:cubicBezTo>
                    <a:pt x="4470" y="6610"/>
                    <a:pt x="4404" y="6551"/>
                    <a:pt x="4353" y="6551"/>
                  </a:cubicBezTo>
                  <a:cubicBezTo>
                    <a:pt x="4287" y="6551"/>
                    <a:pt x="4236" y="6507"/>
                    <a:pt x="4192" y="6470"/>
                  </a:cubicBezTo>
                  <a:cubicBezTo>
                    <a:pt x="4148" y="6441"/>
                    <a:pt x="4045" y="6404"/>
                    <a:pt x="3987" y="6360"/>
                  </a:cubicBezTo>
                  <a:cubicBezTo>
                    <a:pt x="3957" y="6331"/>
                    <a:pt x="3935" y="6317"/>
                    <a:pt x="3913" y="6317"/>
                  </a:cubicBezTo>
                  <a:cubicBezTo>
                    <a:pt x="3899" y="6317"/>
                    <a:pt x="3877" y="6331"/>
                    <a:pt x="3855" y="6346"/>
                  </a:cubicBezTo>
                  <a:cubicBezTo>
                    <a:pt x="3825" y="6368"/>
                    <a:pt x="3811" y="6375"/>
                    <a:pt x="3789" y="6375"/>
                  </a:cubicBezTo>
                  <a:cubicBezTo>
                    <a:pt x="3767" y="6375"/>
                    <a:pt x="3738" y="6360"/>
                    <a:pt x="3708" y="6346"/>
                  </a:cubicBezTo>
                  <a:cubicBezTo>
                    <a:pt x="3657" y="6331"/>
                    <a:pt x="3650" y="6272"/>
                    <a:pt x="3620" y="6272"/>
                  </a:cubicBezTo>
                  <a:cubicBezTo>
                    <a:pt x="3613" y="6272"/>
                    <a:pt x="3613" y="6280"/>
                    <a:pt x="3606" y="6280"/>
                  </a:cubicBezTo>
                  <a:cubicBezTo>
                    <a:pt x="3569" y="6302"/>
                    <a:pt x="3540" y="6331"/>
                    <a:pt x="3496" y="6331"/>
                  </a:cubicBezTo>
                  <a:cubicBezTo>
                    <a:pt x="3488" y="6331"/>
                    <a:pt x="3481" y="6331"/>
                    <a:pt x="3466" y="6324"/>
                  </a:cubicBezTo>
                  <a:cubicBezTo>
                    <a:pt x="3437" y="6317"/>
                    <a:pt x="3430" y="6309"/>
                    <a:pt x="3415" y="6309"/>
                  </a:cubicBezTo>
                  <a:cubicBezTo>
                    <a:pt x="3408" y="6309"/>
                    <a:pt x="3393" y="6317"/>
                    <a:pt x="3364" y="6338"/>
                  </a:cubicBezTo>
                  <a:cubicBezTo>
                    <a:pt x="3356" y="6346"/>
                    <a:pt x="3349" y="6346"/>
                    <a:pt x="3334" y="6346"/>
                  </a:cubicBezTo>
                  <a:cubicBezTo>
                    <a:pt x="3291" y="6346"/>
                    <a:pt x="3239" y="6265"/>
                    <a:pt x="3232" y="6236"/>
                  </a:cubicBezTo>
                  <a:cubicBezTo>
                    <a:pt x="3224" y="6214"/>
                    <a:pt x="3203" y="6207"/>
                    <a:pt x="3188" y="6207"/>
                  </a:cubicBezTo>
                  <a:cubicBezTo>
                    <a:pt x="3173" y="6207"/>
                    <a:pt x="3159" y="6207"/>
                    <a:pt x="3151" y="6221"/>
                  </a:cubicBezTo>
                  <a:cubicBezTo>
                    <a:pt x="3144" y="6229"/>
                    <a:pt x="3144" y="6236"/>
                    <a:pt x="3137" y="6236"/>
                  </a:cubicBezTo>
                  <a:cubicBezTo>
                    <a:pt x="3107" y="6236"/>
                    <a:pt x="3071" y="6184"/>
                    <a:pt x="3012" y="6148"/>
                  </a:cubicBezTo>
                  <a:cubicBezTo>
                    <a:pt x="2946" y="6097"/>
                    <a:pt x="2983" y="6031"/>
                    <a:pt x="2968" y="5965"/>
                  </a:cubicBezTo>
                  <a:cubicBezTo>
                    <a:pt x="2961" y="5899"/>
                    <a:pt x="2858" y="5921"/>
                    <a:pt x="2822" y="5899"/>
                  </a:cubicBezTo>
                  <a:cubicBezTo>
                    <a:pt x="2814" y="5891"/>
                    <a:pt x="2807" y="5891"/>
                    <a:pt x="2792" y="5891"/>
                  </a:cubicBezTo>
                  <a:cubicBezTo>
                    <a:pt x="2741" y="5891"/>
                    <a:pt x="2660" y="5921"/>
                    <a:pt x="2660" y="5921"/>
                  </a:cubicBezTo>
                  <a:cubicBezTo>
                    <a:pt x="2660" y="5921"/>
                    <a:pt x="2653" y="5928"/>
                    <a:pt x="2638" y="5950"/>
                  </a:cubicBezTo>
                  <a:cubicBezTo>
                    <a:pt x="2631" y="5913"/>
                    <a:pt x="2631" y="5891"/>
                    <a:pt x="2624" y="5869"/>
                  </a:cubicBezTo>
                  <a:cubicBezTo>
                    <a:pt x="2616" y="5833"/>
                    <a:pt x="2565" y="5818"/>
                    <a:pt x="2521" y="5767"/>
                  </a:cubicBezTo>
                  <a:cubicBezTo>
                    <a:pt x="2484" y="5723"/>
                    <a:pt x="2507" y="5701"/>
                    <a:pt x="2550" y="5642"/>
                  </a:cubicBezTo>
                  <a:cubicBezTo>
                    <a:pt x="2594" y="5584"/>
                    <a:pt x="2602" y="5576"/>
                    <a:pt x="2646" y="5540"/>
                  </a:cubicBezTo>
                  <a:cubicBezTo>
                    <a:pt x="2682" y="5510"/>
                    <a:pt x="2682" y="5532"/>
                    <a:pt x="2719" y="5496"/>
                  </a:cubicBezTo>
                  <a:cubicBezTo>
                    <a:pt x="2756" y="5467"/>
                    <a:pt x="2763" y="5386"/>
                    <a:pt x="2770" y="5334"/>
                  </a:cubicBezTo>
                  <a:cubicBezTo>
                    <a:pt x="2778" y="5291"/>
                    <a:pt x="2748" y="5254"/>
                    <a:pt x="2697" y="5254"/>
                  </a:cubicBezTo>
                  <a:cubicBezTo>
                    <a:pt x="2697" y="5254"/>
                    <a:pt x="2690" y="5254"/>
                    <a:pt x="2682" y="5254"/>
                  </a:cubicBezTo>
                  <a:lnTo>
                    <a:pt x="2675" y="5254"/>
                  </a:lnTo>
                  <a:cubicBezTo>
                    <a:pt x="2616" y="5254"/>
                    <a:pt x="2565" y="5203"/>
                    <a:pt x="2558" y="5173"/>
                  </a:cubicBezTo>
                  <a:cubicBezTo>
                    <a:pt x="2550" y="5151"/>
                    <a:pt x="2536" y="5107"/>
                    <a:pt x="2484" y="5056"/>
                  </a:cubicBezTo>
                  <a:cubicBezTo>
                    <a:pt x="2433" y="5005"/>
                    <a:pt x="2462" y="4983"/>
                    <a:pt x="2536" y="4953"/>
                  </a:cubicBezTo>
                  <a:cubicBezTo>
                    <a:pt x="2602" y="4931"/>
                    <a:pt x="2507" y="4843"/>
                    <a:pt x="2521" y="4792"/>
                  </a:cubicBezTo>
                  <a:cubicBezTo>
                    <a:pt x="2543" y="4741"/>
                    <a:pt x="2558" y="4704"/>
                    <a:pt x="2550" y="4668"/>
                  </a:cubicBezTo>
                  <a:cubicBezTo>
                    <a:pt x="2543" y="4631"/>
                    <a:pt x="2499" y="4594"/>
                    <a:pt x="2462" y="4594"/>
                  </a:cubicBezTo>
                  <a:cubicBezTo>
                    <a:pt x="2455" y="4594"/>
                    <a:pt x="2455" y="4594"/>
                    <a:pt x="2448" y="4594"/>
                  </a:cubicBezTo>
                  <a:cubicBezTo>
                    <a:pt x="2441" y="4602"/>
                    <a:pt x="2433" y="4602"/>
                    <a:pt x="2426" y="4602"/>
                  </a:cubicBezTo>
                  <a:cubicBezTo>
                    <a:pt x="2389" y="4602"/>
                    <a:pt x="2338" y="4580"/>
                    <a:pt x="2309" y="4536"/>
                  </a:cubicBezTo>
                  <a:cubicBezTo>
                    <a:pt x="2294" y="4507"/>
                    <a:pt x="2279" y="4484"/>
                    <a:pt x="2257" y="4484"/>
                  </a:cubicBezTo>
                  <a:cubicBezTo>
                    <a:pt x="2250" y="4484"/>
                    <a:pt x="2243" y="4492"/>
                    <a:pt x="2228" y="4514"/>
                  </a:cubicBezTo>
                  <a:cubicBezTo>
                    <a:pt x="2221" y="4521"/>
                    <a:pt x="2213" y="4529"/>
                    <a:pt x="2206" y="4529"/>
                  </a:cubicBezTo>
                  <a:cubicBezTo>
                    <a:pt x="2169" y="4529"/>
                    <a:pt x="2133" y="4462"/>
                    <a:pt x="2096" y="4441"/>
                  </a:cubicBezTo>
                  <a:cubicBezTo>
                    <a:pt x="2060" y="4419"/>
                    <a:pt x="2023" y="4353"/>
                    <a:pt x="1972" y="4345"/>
                  </a:cubicBezTo>
                  <a:cubicBezTo>
                    <a:pt x="1964" y="4338"/>
                    <a:pt x="1950" y="4338"/>
                    <a:pt x="1942" y="4338"/>
                  </a:cubicBezTo>
                  <a:cubicBezTo>
                    <a:pt x="1891" y="4338"/>
                    <a:pt x="1810" y="4360"/>
                    <a:pt x="1744" y="4397"/>
                  </a:cubicBezTo>
                  <a:cubicBezTo>
                    <a:pt x="1657" y="4433"/>
                    <a:pt x="1605" y="4462"/>
                    <a:pt x="1547" y="4492"/>
                  </a:cubicBezTo>
                  <a:cubicBezTo>
                    <a:pt x="1488" y="4529"/>
                    <a:pt x="1437" y="4565"/>
                    <a:pt x="1393" y="4572"/>
                  </a:cubicBezTo>
                  <a:cubicBezTo>
                    <a:pt x="1349" y="4580"/>
                    <a:pt x="1319" y="4594"/>
                    <a:pt x="1268" y="4631"/>
                  </a:cubicBezTo>
                  <a:cubicBezTo>
                    <a:pt x="1253" y="4638"/>
                    <a:pt x="1246" y="4638"/>
                    <a:pt x="1231" y="4638"/>
                  </a:cubicBezTo>
                  <a:cubicBezTo>
                    <a:pt x="1210" y="4638"/>
                    <a:pt x="1180" y="4631"/>
                    <a:pt x="1158" y="4631"/>
                  </a:cubicBezTo>
                  <a:cubicBezTo>
                    <a:pt x="1143" y="4631"/>
                    <a:pt x="1136" y="4631"/>
                    <a:pt x="1122" y="4646"/>
                  </a:cubicBezTo>
                  <a:cubicBezTo>
                    <a:pt x="1078" y="4697"/>
                    <a:pt x="1034" y="4704"/>
                    <a:pt x="1012" y="4704"/>
                  </a:cubicBezTo>
                  <a:cubicBezTo>
                    <a:pt x="990" y="4704"/>
                    <a:pt x="960" y="4653"/>
                    <a:pt x="909" y="4653"/>
                  </a:cubicBezTo>
                  <a:cubicBezTo>
                    <a:pt x="909" y="4653"/>
                    <a:pt x="902" y="4653"/>
                    <a:pt x="902" y="4660"/>
                  </a:cubicBezTo>
                  <a:cubicBezTo>
                    <a:pt x="894" y="4660"/>
                    <a:pt x="880" y="4660"/>
                    <a:pt x="872" y="4660"/>
                  </a:cubicBezTo>
                  <a:cubicBezTo>
                    <a:pt x="807" y="4660"/>
                    <a:pt x="711" y="4638"/>
                    <a:pt x="645" y="4609"/>
                  </a:cubicBezTo>
                  <a:cubicBezTo>
                    <a:pt x="631" y="4602"/>
                    <a:pt x="623" y="4602"/>
                    <a:pt x="609" y="4602"/>
                  </a:cubicBezTo>
                  <a:cubicBezTo>
                    <a:pt x="579" y="4602"/>
                    <a:pt x="543" y="4617"/>
                    <a:pt x="521" y="4631"/>
                  </a:cubicBezTo>
                  <a:cubicBezTo>
                    <a:pt x="528" y="4594"/>
                    <a:pt x="550" y="4558"/>
                    <a:pt x="557" y="4521"/>
                  </a:cubicBezTo>
                  <a:cubicBezTo>
                    <a:pt x="565" y="4470"/>
                    <a:pt x="601" y="4419"/>
                    <a:pt x="652" y="4367"/>
                  </a:cubicBezTo>
                  <a:cubicBezTo>
                    <a:pt x="711" y="4309"/>
                    <a:pt x="704" y="4272"/>
                    <a:pt x="711" y="4191"/>
                  </a:cubicBezTo>
                  <a:cubicBezTo>
                    <a:pt x="726" y="4118"/>
                    <a:pt x="755" y="4118"/>
                    <a:pt x="836" y="4067"/>
                  </a:cubicBezTo>
                  <a:cubicBezTo>
                    <a:pt x="917" y="4023"/>
                    <a:pt x="858" y="3920"/>
                    <a:pt x="894" y="3840"/>
                  </a:cubicBezTo>
                  <a:cubicBezTo>
                    <a:pt x="931" y="3767"/>
                    <a:pt x="858" y="3730"/>
                    <a:pt x="792" y="3730"/>
                  </a:cubicBezTo>
                  <a:cubicBezTo>
                    <a:pt x="726" y="3730"/>
                    <a:pt x="645" y="3708"/>
                    <a:pt x="645" y="3642"/>
                  </a:cubicBezTo>
                  <a:cubicBezTo>
                    <a:pt x="645" y="3591"/>
                    <a:pt x="638" y="3576"/>
                    <a:pt x="609" y="3576"/>
                  </a:cubicBezTo>
                  <a:cubicBezTo>
                    <a:pt x="594" y="3576"/>
                    <a:pt x="579" y="3576"/>
                    <a:pt x="557" y="3583"/>
                  </a:cubicBezTo>
                  <a:cubicBezTo>
                    <a:pt x="550" y="3583"/>
                    <a:pt x="543" y="3583"/>
                    <a:pt x="535" y="3583"/>
                  </a:cubicBezTo>
                  <a:cubicBezTo>
                    <a:pt x="469" y="3583"/>
                    <a:pt x="448" y="3525"/>
                    <a:pt x="396" y="3495"/>
                  </a:cubicBezTo>
                  <a:cubicBezTo>
                    <a:pt x="338" y="3459"/>
                    <a:pt x="294" y="3400"/>
                    <a:pt x="279" y="3298"/>
                  </a:cubicBezTo>
                  <a:cubicBezTo>
                    <a:pt x="272" y="3195"/>
                    <a:pt x="228" y="3188"/>
                    <a:pt x="184" y="3143"/>
                  </a:cubicBezTo>
                  <a:cubicBezTo>
                    <a:pt x="132" y="3092"/>
                    <a:pt x="110" y="2982"/>
                    <a:pt x="67" y="2902"/>
                  </a:cubicBezTo>
                  <a:cubicBezTo>
                    <a:pt x="22" y="2821"/>
                    <a:pt x="88" y="2733"/>
                    <a:pt x="125" y="2631"/>
                  </a:cubicBezTo>
                  <a:cubicBezTo>
                    <a:pt x="154" y="2528"/>
                    <a:pt x="125" y="2543"/>
                    <a:pt x="184" y="2491"/>
                  </a:cubicBezTo>
                  <a:cubicBezTo>
                    <a:pt x="235" y="2448"/>
                    <a:pt x="257" y="2484"/>
                    <a:pt x="228" y="2418"/>
                  </a:cubicBezTo>
                  <a:cubicBezTo>
                    <a:pt x="191" y="2345"/>
                    <a:pt x="228" y="2279"/>
                    <a:pt x="272" y="2242"/>
                  </a:cubicBezTo>
                  <a:cubicBezTo>
                    <a:pt x="316" y="2213"/>
                    <a:pt x="418" y="2213"/>
                    <a:pt x="455" y="2132"/>
                  </a:cubicBezTo>
                  <a:cubicBezTo>
                    <a:pt x="477" y="2074"/>
                    <a:pt x="506" y="2052"/>
                    <a:pt x="543" y="2052"/>
                  </a:cubicBezTo>
                  <a:cubicBezTo>
                    <a:pt x="557" y="2052"/>
                    <a:pt x="572" y="2052"/>
                    <a:pt x="587" y="2066"/>
                  </a:cubicBezTo>
                  <a:cubicBezTo>
                    <a:pt x="601" y="2074"/>
                    <a:pt x="616" y="2074"/>
                    <a:pt x="623" y="2074"/>
                  </a:cubicBezTo>
                  <a:cubicBezTo>
                    <a:pt x="660" y="2074"/>
                    <a:pt x="689" y="2037"/>
                    <a:pt x="726" y="1993"/>
                  </a:cubicBezTo>
                  <a:cubicBezTo>
                    <a:pt x="762" y="1949"/>
                    <a:pt x="711" y="1934"/>
                    <a:pt x="667" y="1898"/>
                  </a:cubicBezTo>
                  <a:cubicBezTo>
                    <a:pt x="682" y="1861"/>
                    <a:pt x="682" y="1825"/>
                    <a:pt x="711" y="1817"/>
                  </a:cubicBezTo>
                  <a:cubicBezTo>
                    <a:pt x="719" y="1817"/>
                    <a:pt x="726" y="1817"/>
                    <a:pt x="733" y="1817"/>
                  </a:cubicBezTo>
                  <a:cubicBezTo>
                    <a:pt x="762" y="1817"/>
                    <a:pt x="777" y="1832"/>
                    <a:pt x="799" y="1869"/>
                  </a:cubicBezTo>
                  <a:cubicBezTo>
                    <a:pt x="821" y="1898"/>
                    <a:pt x="836" y="1979"/>
                    <a:pt x="872" y="1979"/>
                  </a:cubicBezTo>
                  <a:cubicBezTo>
                    <a:pt x="887" y="1979"/>
                    <a:pt x="902" y="1971"/>
                    <a:pt x="917" y="1957"/>
                  </a:cubicBezTo>
                  <a:cubicBezTo>
                    <a:pt x="982" y="1876"/>
                    <a:pt x="1012" y="1861"/>
                    <a:pt x="1070" y="1839"/>
                  </a:cubicBezTo>
                  <a:cubicBezTo>
                    <a:pt x="1078" y="1839"/>
                    <a:pt x="1085" y="1839"/>
                    <a:pt x="1092" y="1839"/>
                  </a:cubicBezTo>
                  <a:cubicBezTo>
                    <a:pt x="1143" y="1839"/>
                    <a:pt x="1173" y="1883"/>
                    <a:pt x="1195" y="1912"/>
                  </a:cubicBezTo>
                  <a:cubicBezTo>
                    <a:pt x="1210" y="1927"/>
                    <a:pt x="1239" y="1942"/>
                    <a:pt x="1253" y="1942"/>
                  </a:cubicBezTo>
                  <a:cubicBezTo>
                    <a:pt x="1268" y="1942"/>
                    <a:pt x="1276" y="1934"/>
                    <a:pt x="1283" y="1920"/>
                  </a:cubicBezTo>
                  <a:cubicBezTo>
                    <a:pt x="1283" y="1905"/>
                    <a:pt x="1290" y="1905"/>
                    <a:pt x="1290" y="1905"/>
                  </a:cubicBezTo>
                  <a:cubicBezTo>
                    <a:pt x="1305" y="1905"/>
                    <a:pt x="1327" y="1934"/>
                    <a:pt x="1341" y="1957"/>
                  </a:cubicBezTo>
                  <a:cubicBezTo>
                    <a:pt x="1356" y="1964"/>
                    <a:pt x="1371" y="1971"/>
                    <a:pt x="1385" y="1971"/>
                  </a:cubicBezTo>
                  <a:cubicBezTo>
                    <a:pt x="1415" y="1971"/>
                    <a:pt x="1444" y="1957"/>
                    <a:pt x="1466" y="1942"/>
                  </a:cubicBezTo>
                  <a:cubicBezTo>
                    <a:pt x="1510" y="1920"/>
                    <a:pt x="1517" y="1883"/>
                    <a:pt x="1510" y="1839"/>
                  </a:cubicBezTo>
                  <a:cubicBezTo>
                    <a:pt x="1503" y="1803"/>
                    <a:pt x="1569" y="1759"/>
                    <a:pt x="1539" y="1722"/>
                  </a:cubicBezTo>
                  <a:cubicBezTo>
                    <a:pt x="1503" y="1693"/>
                    <a:pt x="1466" y="1700"/>
                    <a:pt x="1466" y="1641"/>
                  </a:cubicBezTo>
                  <a:cubicBezTo>
                    <a:pt x="1466" y="1575"/>
                    <a:pt x="1459" y="1561"/>
                    <a:pt x="1503" y="1517"/>
                  </a:cubicBezTo>
                  <a:cubicBezTo>
                    <a:pt x="1517" y="1510"/>
                    <a:pt x="1525" y="1502"/>
                    <a:pt x="1532" y="1502"/>
                  </a:cubicBezTo>
                  <a:cubicBezTo>
                    <a:pt x="1561" y="1502"/>
                    <a:pt x="1583" y="1546"/>
                    <a:pt x="1605" y="1561"/>
                  </a:cubicBezTo>
                  <a:cubicBezTo>
                    <a:pt x="1627" y="1583"/>
                    <a:pt x="1657" y="1619"/>
                    <a:pt x="1693" y="1619"/>
                  </a:cubicBezTo>
                  <a:cubicBezTo>
                    <a:pt x="1708" y="1619"/>
                    <a:pt x="1722" y="1612"/>
                    <a:pt x="1730" y="1598"/>
                  </a:cubicBezTo>
                  <a:cubicBezTo>
                    <a:pt x="1774" y="1546"/>
                    <a:pt x="1803" y="1495"/>
                    <a:pt x="1781" y="1458"/>
                  </a:cubicBezTo>
                  <a:cubicBezTo>
                    <a:pt x="1766" y="1429"/>
                    <a:pt x="1766" y="1363"/>
                    <a:pt x="1818" y="1356"/>
                  </a:cubicBezTo>
                  <a:cubicBezTo>
                    <a:pt x="1869" y="1348"/>
                    <a:pt x="1862" y="1326"/>
                    <a:pt x="1869" y="1290"/>
                  </a:cubicBezTo>
                  <a:cubicBezTo>
                    <a:pt x="1876" y="1253"/>
                    <a:pt x="1972" y="1268"/>
                    <a:pt x="1993" y="1253"/>
                  </a:cubicBezTo>
                  <a:cubicBezTo>
                    <a:pt x="2023" y="1246"/>
                    <a:pt x="2030" y="1216"/>
                    <a:pt x="2067" y="1172"/>
                  </a:cubicBezTo>
                  <a:cubicBezTo>
                    <a:pt x="2074" y="1158"/>
                    <a:pt x="2089" y="1150"/>
                    <a:pt x="2103" y="1150"/>
                  </a:cubicBezTo>
                  <a:cubicBezTo>
                    <a:pt x="2133" y="1150"/>
                    <a:pt x="2162" y="1172"/>
                    <a:pt x="2191" y="1172"/>
                  </a:cubicBezTo>
                  <a:cubicBezTo>
                    <a:pt x="2235" y="1172"/>
                    <a:pt x="2272" y="1150"/>
                    <a:pt x="2309" y="1121"/>
                  </a:cubicBezTo>
                  <a:cubicBezTo>
                    <a:pt x="2353" y="1084"/>
                    <a:pt x="2404" y="1026"/>
                    <a:pt x="2448" y="1026"/>
                  </a:cubicBezTo>
                  <a:cubicBezTo>
                    <a:pt x="2484" y="1026"/>
                    <a:pt x="2536" y="1077"/>
                    <a:pt x="2580" y="1077"/>
                  </a:cubicBezTo>
                  <a:cubicBezTo>
                    <a:pt x="2587" y="1077"/>
                    <a:pt x="2594" y="1070"/>
                    <a:pt x="2602" y="1070"/>
                  </a:cubicBezTo>
                  <a:cubicBezTo>
                    <a:pt x="2646" y="1041"/>
                    <a:pt x="2719" y="1019"/>
                    <a:pt x="2748" y="982"/>
                  </a:cubicBezTo>
                  <a:cubicBezTo>
                    <a:pt x="2770" y="953"/>
                    <a:pt x="2770" y="938"/>
                    <a:pt x="2807" y="879"/>
                  </a:cubicBezTo>
                  <a:cubicBezTo>
                    <a:pt x="2836" y="821"/>
                    <a:pt x="2910" y="791"/>
                    <a:pt x="2939" y="777"/>
                  </a:cubicBezTo>
                  <a:cubicBezTo>
                    <a:pt x="2975" y="769"/>
                    <a:pt x="3034" y="769"/>
                    <a:pt x="3093" y="725"/>
                  </a:cubicBezTo>
                  <a:cubicBezTo>
                    <a:pt x="3137" y="696"/>
                    <a:pt x="3166" y="667"/>
                    <a:pt x="3188" y="667"/>
                  </a:cubicBezTo>
                  <a:cubicBezTo>
                    <a:pt x="3195" y="667"/>
                    <a:pt x="3203" y="674"/>
                    <a:pt x="3203" y="689"/>
                  </a:cubicBezTo>
                  <a:cubicBezTo>
                    <a:pt x="3210" y="703"/>
                    <a:pt x="3210" y="703"/>
                    <a:pt x="3217" y="703"/>
                  </a:cubicBezTo>
                  <a:cubicBezTo>
                    <a:pt x="3239" y="703"/>
                    <a:pt x="3261" y="681"/>
                    <a:pt x="3261" y="652"/>
                  </a:cubicBezTo>
                  <a:cubicBezTo>
                    <a:pt x="3269" y="608"/>
                    <a:pt x="3305" y="630"/>
                    <a:pt x="3371" y="608"/>
                  </a:cubicBezTo>
                  <a:cubicBezTo>
                    <a:pt x="3444" y="593"/>
                    <a:pt x="3415" y="616"/>
                    <a:pt x="3437" y="557"/>
                  </a:cubicBezTo>
                  <a:cubicBezTo>
                    <a:pt x="3452" y="498"/>
                    <a:pt x="3452" y="476"/>
                    <a:pt x="3481" y="432"/>
                  </a:cubicBezTo>
                  <a:cubicBezTo>
                    <a:pt x="3518" y="388"/>
                    <a:pt x="3562" y="374"/>
                    <a:pt x="3584" y="344"/>
                  </a:cubicBezTo>
                  <a:cubicBezTo>
                    <a:pt x="3613" y="322"/>
                    <a:pt x="3613" y="264"/>
                    <a:pt x="3620" y="220"/>
                  </a:cubicBezTo>
                  <a:cubicBezTo>
                    <a:pt x="3628" y="176"/>
                    <a:pt x="3606" y="117"/>
                    <a:pt x="3664" y="73"/>
                  </a:cubicBezTo>
                  <a:cubicBezTo>
                    <a:pt x="3701" y="44"/>
                    <a:pt x="3730" y="29"/>
                    <a:pt x="3752" y="29"/>
                  </a:cubicBezTo>
                  <a:lnTo>
                    <a:pt x="3752" y="0"/>
                  </a:lnTo>
                  <a:lnTo>
                    <a:pt x="3752" y="0"/>
                  </a:lnTo>
                  <a:lnTo>
                    <a:pt x="3752" y="0"/>
                  </a:lnTo>
                  <a:cubicBezTo>
                    <a:pt x="3730" y="0"/>
                    <a:pt x="3693" y="15"/>
                    <a:pt x="3642" y="51"/>
                  </a:cubicBezTo>
                  <a:cubicBezTo>
                    <a:pt x="3591" y="88"/>
                    <a:pt x="3591" y="139"/>
                    <a:pt x="3591" y="183"/>
                  </a:cubicBezTo>
                  <a:cubicBezTo>
                    <a:pt x="3591" y="191"/>
                    <a:pt x="3591" y="205"/>
                    <a:pt x="3591" y="212"/>
                  </a:cubicBezTo>
                  <a:cubicBezTo>
                    <a:pt x="3591" y="227"/>
                    <a:pt x="3584" y="234"/>
                    <a:pt x="3584" y="249"/>
                  </a:cubicBezTo>
                  <a:cubicBezTo>
                    <a:pt x="3584" y="279"/>
                    <a:pt x="3576" y="315"/>
                    <a:pt x="3562" y="322"/>
                  </a:cubicBezTo>
                  <a:cubicBezTo>
                    <a:pt x="3554" y="330"/>
                    <a:pt x="3547" y="337"/>
                    <a:pt x="3532" y="352"/>
                  </a:cubicBezTo>
                  <a:cubicBezTo>
                    <a:pt x="3510" y="366"/>
                    <a:pt x="3481" y="381"/>
                    <a:pt x="3459" y="410"/>
                  </a:cubicBezTo>
                  <a:cubicBezTo>
                    <a:pt x="3430" y="447"/>
                    <a:pt x="3422" y="476"/>
                    <a:pt x="3415" y="520"/>
                  </a:cubicBezTo>
                  <a:cubicBezTo>
                    <a:pt x="3408" y="528"/>
                    <a:pt x="3408" y="535"/>
                    <a:pt x="3408" y="550"/>
                  </a:cubicBezTo>
                  <a:cubicBezTo>
                    <a:pt x="3400" y="557"/>
                    <a:pt x="3400" y="564"/>
                    <a:pt x="3400" y="572"/>
                  </a:cubicBezTo>
                  <a:cubicBezTo>
                    <a:pt x="3393" y="572"/>
                    <a:pt x="3379" y="579"/>
                    <a:pt x="3364" y="579"/>
                  </a:cubicBezTo>
                  <a:cubicBezTo>
                    <a:pt x="3349" y="586"/>
                    <a:pt x="3327" y="586"/>
                    <a:pt x="3312" y="586"/>
                  </a:cubicBezTo>
                  <a:cubicBezTo>
                    <a:pt x="3283" y="593"/>
                    <a:pt x="3247" y="593"/>
                    <a:pt x="3232" y="645"/>
                  </a:cubicBezTo>
                  <a:cubicBezTo>
                    <a:pt x="3232" y="652"/>
                    <a:pt x="3232" y="660"/>
                    <a:pt x="3224" y="660"/>
                  </a:cubicBezTo>
                  <a:cubicBezTo>
                    <a:pt x="3217" y="638"/>
                    <a:pt x="3195" y="638"/>
                    <a:pt x="3188" y="638"/>
                  </a:cubicBezTo>
                  <a:cubicBezTo>
                    <a:pt x="3166" y="638"/>
                    <a:pt x="3137" y="660"/>
                    <a:pt x="3107" y="681"/>
                  </a:cubicBezTo>
                  <a:cubicBezTo>
                    <a:pt x="3093" y="689"/>
                    <a:pt x="3085" y="696"/>
                    <a:pt x="3078" y="703"/>
                  </a:cubicBezTo>
                  <a:cubicBezTo>
                    <a:pt x="3034" y="733"/>
                    <a:pt x="2998" y="740"/>
                    <a:pt x="2961" y="748"/>
                  </a:cubicBezTo>
                  <a:cubicBezTo>
                    <a:pt x="2953" y="748"/>
                    <a:pt x="2939" y="748"/>
                    <a:pt x="2931" y="748"/>
                  </a:cubicBezTo>
                  <a:cubicBezTo>
                    <a:pt x="2895" y="762"/>
                    <a:pt x="2814" y="799"/>
                    <a:pt x="2778" y="865"/>
                  </a:cubicBezTo>
                  <a:cubicBezTo>
                    <a:pt x="2763" y="887"/>
                    <a:pt x="2756" y="901"/>
                    <a:pt x="2748" y="916"/>
                  </a:cubicBezTo>
                  <a:cubicBezTo>
                    <a:pt x="2741" y="938"/>
                    <a:pt x="2734" y="945"/>
                    <a:pt x="2719" y="967"/>
                  </a:cubicBezTo>
                  <a:cubicBezTo>
                    <a:pt x="2704" y="982"/>
                    <a:pt x="2668" y="1004"/>
                    <a:pt x="2638" y="1019"/>
                  </a:cubicBezTo>
                  <a:cubicBezTo>
                    <a:pt x="2616" y="1026"/>
                    <a:pt x="2602" y="1033"/>
                    <a:pt x="2587" y="1041"/>
                  </a:cubicBezTo>
                  <a:lnTo>
                    <a:pt x="2580" y="1041"/>
                  </a:lnTo>
                  <a:cubicBezTo>
                    <a:pt x="2565" y="1041"/>
                    <a:pt x="2543" y="1033"/>
                    <a:pt x="2521" y="1026"/>
                  </a:cubicBezTo>
                  <a:cubicBezTo>
                    <a:pt x="2499" y="1011"/>
                    <a:pt x="2470" y="997"/>
                    <a:pt x="2448" y="997"/>
                  </a:cubicBezTo>
                  <a:cubicBezTo>
                    <a:pt x="2404" y="997"/>
                    <a:pt x="2367" y="1033"/>
                    <a:pt x="2323" y="1070"/>
                  </a:cubicBezTo>
                  <a:cubicBezTo>
                    <a:pt x="2316" y="1077"/>
                    <a:pt x="2301" y="1084"/>
                    <a:pt x="2294" y="1099"/>
                  </a:cubicBezTo>
                  <a:cubicBezTo>
                    <a:pt x="2250" y="1129"/>
                    <a:pt x="2228" y="1143"/>
                    <a:pt x="2191" y="1143"/>
                  </a:cubicBezTo>
                  <a:cubicBezTo>
                    <a:pt x="2184" y="1143"/>
                    <a:pt x="2169" y="1136"/>
                    <a:pt x="2155" y="1136"/>
                  </a:cubicBezTo>
                  <a:cubicBezTo>
                    <a:pt x="2140" y="1129"/>
                    <a:pt x="2125" y="1121"/>
                    <a:pt x="2103" y="1121"/>
                  </a:cubicBezTo>
                  <a:cubicBezTo>
                    <a:pt x="2081" y="1121"/>
                    <a:pt x="2060" y="1129"/>
                    <a:pt x="2038" y="1150"/>
                  </a:cubicBezTo>
                  <a:cubicBezTo>
                    <a:pt x="2030" y="1172"/>
                    <a:pt x="2016" y="1187"/>
                    <a:pt x="2008" y="1202"/>
                  </a:cubicBezTo>
                  <a:cubicBezTo>
                    <a:pt x="2001" y="1209"/>
                    <a:pt x="1993" y="1224"/>
                    <a:pt x="1986" y="1224"/>
                  </a:cubicBezTo>
                  <a:cubicBezTo>
                    <a:pt x="1986" y="1231"/>
                    <a:pt x="1964" y="1231"/>
                    <a:pt x="1957" y="1231"/>
                  </a:cubicBezTo>
                  <a:cubicBezTo>
                    <a:pt x="1906" y="1231"/>
                    <a:pt x="1854" y="1238"/>
                    <a:pt x="1840" y="1282"/>
                  </a:cubicBezTo>
                  <a:cubicBezTo>
                    <a:pt x="1840" y="1290"/>
                    <a:pt x="1840" y="1297"/>
                    <a:pt x="1832" y="1304"/>
                  </a:cubicBezTo>
                  <a:cubicBezTo>
                    <a:pt x="1832" y="1326"/>
                    <a:pt x="1832" y="1326"/>
                    <a:pt x="1810" y="1326"/>
                  </a:cubicBezTo>
                  <a:cubicBezTo>
                    <a:pt x="1788" y="1334"/>
                    <a:pt x="1766" y="1348"/>
                    <a:pt x="1752" y="1370"/>
                  </a:cubicBezTo>
                  <a:cubicBezTo>
                    <a:pt x="1737" y="1407"/>
                    <a:pt x="1744" y="1443"/>
                    <a:pt x="1759" y="1473"/>
                  </a:cubicBezTo>
                  <a:cubicBezTo>
                    <a:pt x="1766" y="1488"/>
                    <a:pt x="1752" y="1524"/>
                    <a:pt x="1708" y="1575"/>
                  </a:cubicBezTo>
                  <a:cubicBezTo>
                    <a:pt x="1700" y="1583"/>
                    <a:pt x="1700" y="1583"/>
                    <a:pt x="1693" y="1583"/>
                  </a:cubicBezTo>
                  <a:cubicBezTo>
                    <a:pt x="1671" y="1583"/>
                    <a:pt x="1642" y="1553"/>
                    <a:pt x="1627" y="1539"/>
                  </a:cubicBezTo>
                  <a:cubicBezTo>
                    <a:pt x="1620" y="1539"/>
                    <a:pt x="1620" y="1531"/>
                    <a:pt x="1612" y="1524"/>
                  </a:cubicBezTo>
                  <a:cubicBezTo>
                    <a:pt x="1598" y="1502"/>
                    <a:pt x="1569" y="1473"/>
                    <a:pt x="1532" y="1473"/>
                  </a:cubicBezTo>
                  <a:cubicBezTo>
                    <a:pt x="1517" y="1473"/>
                    <a:pt x="1495" y="1480"/>
                    <a:pt x="1481" y="1495"/>
                  </a:cubicBezTo>
                  <a:cubicBezTo>
                    <a:pt x="1437" y="1539"/>
                    <a:pt x="1437" y="1568"/>
                    <a:pt x="1437" y="1612"/>
                  </a:cubicBezTo>
                  <a:cubicBezTo>
                    <a:pt x="1437" y="1619"/>
                    <a:pt x="1437" y="1627"/>
                    <a:pt x="1437" y="1641"/>
                  </a:cubicBezTo>
                  <a:cubicBezTo>
                    <a:pt x="1437" y="1693"/>
                    <a:pt x="1466" y="1715"/>
                    <a:pt x="1488" y="1729"/>
                  </a:cubicBezTo>
                  <a:cubicBezTo>
                    <a:pt x="1503" y="1729"/>
                    <a:pt x="1510" y="1737"/>
                    <a:pt x="1517" y="1744"/>
                  </a:cubicBezTo>
                  <a:cubicBezTo>
                    <a:pt x="1517" y="1751"/>
                    <a:pt x="1510" y="1766"/>
                    <a:pt x="1503" y="1773"/>
                  </a:cubicBezTo>
                  <a:cubicBezTo>
                    <a:pt x="1495" y="1795"/>
                    <a:pt x="1473" y="1817"/>
                    <a:pt x="1481" y="1847"/>
                  </a:cubicBezTo>
                  <a:cubicBezTo>
                    <a:pt x="1488" y="1883"/>
                    <a:pt x="1481" y="1905"/>
                    <a:pt x="1451" y="1920"/>
                  </a:cubicBezTo>
                  <a:cubicBezTo>
                    <a:pt x="1437" y="1927"/>
                    <a:pt x="1407" y="1934"/>
                    <a:pt x="1385" y="1934"/>
                  </a:cubicBezTo>
                  <a:cubicBezTo>
                    <a:pt x="1378" y="1934"/>
                    <a:pt x="1371" y="1934"/>
                    <a:pt x="1363" y="1934"/>
                  </a:cubicBezTo>
                  <a:cubicBezTo>
                    <a:pt x="1356" y="1927"/>
                    <a:pt x="1349" y="1920"/>
                    <a:pt x="1349" y="1912"/>
                  </a:cubicBezTo>
                  <a:cubicBezTo>
                    <a:pt x="1327" y="1891"/>
                    <a:pt x="1312" y="1876"/>
                    <a:pt x="1290" y="1876"/>
                  </a:cubicBezTo>
                  <a:cubicBezTo>
                    <a:pt x="1283" y="1876"/>
                    <a:pt x="1261" y="1876"/>
                    <a:pt x="1253" y="1912"/>
                  </a:cubicBezTo>
                  <a:lnTo>
                    <a:pt x="1253" y="1912"/>
                  </a:lnTo>
                  <a:cubicBezTo>
                    <a:pt x="1246" y="1912"/>
                    <a:pt x="1231" y="1905"/>
                    <a:pt x="1224" y="1891"/>
                  </a:cubicBezTo>
                  <a:cubicBezTo>
                    <a:pt x="1202" y="1869"/>
                    <a:pt x="1158" y="1810"/>
                    <a:pt x="1092" y="1810"/>
                  </a:cubicBezTo>
                  <a:cubicBezTo>
                    <a:pt x="1085" y="1810"/>
                    <a:pt x="1070" y="1810"/>
                    <a:pt x="1063" y="1810"/>
                  </a:cubicBezTo>
                  <a:cubicBezTo>
                    <a:pt x="997" y="1832"/>
                    <a:pt x="968" y="1854"/>
                    <a:pt x="894" y="1934"/>
                  </a:cubicBezTo>
                  <a:cubicBezTo>
                    <a:pt x="880" y="1949"/>
                    <a:pt x="872" y="1949"/>
                    <a:pt x="872" y="1949"/>
                  </a:cubicBezTo>
                  <a:cubicBezTo>
                    <a:pt x="865" y="1942"/>
                    <a:pt x="850" y="1905"/>
                    <a:pt x="843" y="1891"/>
                  </a:cubicBezTo>
                  <a:cubicBezTo>
                    <a:pt x="836" y="1876"/>
                    <a:pt x="828" y="1861"/>
                    <a:pt x="821" y="1854"/>
                  </a:cubicBezTo>
                  <a:cubicBezTo>
                    <a:pt x="799" y="1817"/>
                    <a:pt x="777" y="1788"/>
                    <a:pt x="733" y="1788"/>
                  </a:cubicBezTo>
                  <a:cubicBezTo>
                    <a:pt x="726" y="1788"/>
                    <a:pt x="719" y="1788"/>
                    <a:pt x="704" y="1788"/>
                  </a:cubicBezTo>
                  <a:cubicBezTo>
                    <a:pt x="660" y="1795"/>
                    <a:pt x="652" y="1847"/>
                    <a:pt x="645" y="1883"/>
                  </a:cubicBezTo>
                  <a:cubicBezTo>
                    <a:pt x="638" y="1891"/>
                    <a:pt x="638" y="1891"/>
                    <a:pt x="638" y="1891"/>
                  </a:cubicBezTo>
                  <a:cubicBezTo>
                    <a:pt x="638" y="1912"/>
                    <a:pt x="638" y="1912"/>
                    <a:pt x="638" y="1912"/>
                  </a:cubicBezTo>
                  <a:cubicBezTo>
                    <a:pt x="652" y="1920"/>
                    <a:pt x="652" y="1920"/>
                    <a:pt x="652" y="1920"/>
                  </a:cubicBezTo>
                  <a:cubicBezTo>
                    <a:pt x="660" y="1934"/>
                    <a:pt x="667" y="1934"/>
                    <a:pt x="682" y="1942"/>
                  </a:cubicBezTo>
                  <a:cubicBezTo>
                    <a:pt x="689" y="1949"/>
                    <a:pt x="704" y="1964"/>
                    <a:pt x="704" y="1971"/>
                  </a:cubicBezTo>
                  <a:cubicBezTo>
                    <a:pt x="704" y="1971"/>
                    <a:pt x="704" y="1971"/>
                    <a:pt x="704" y="1979"/>
                  </a:cubicBezTo>
                  <a:cubicBezTo>
                    <a:pt x="697" y="1979"/>
                    <a:pt x="697" y="1979"/>
                    <a:pt x="697" y="1979"/>
                  </a:cubicBezTo>
                  <a:cubicBezTo>
                    <a:pt x="667" y="2015"/>
                    <a:pt x="645" y="2044"/>
                    <a:pt x="623" y="2044"/>
                  </a:cubicBezTo>
                  <a:cubicBezTo>
                    <a:pt x="616" y="2044"/>
                    <a:pt x="609" y="2044"/>
                    <a:pt x="601" y="2037"/>
                  </a:cubicBezTo>
                  <a:cubicBezTo>
                    <a:pt x="579" y="2022"/>
                    <a:pt x="557" y="2015"/>
                    <a:pt x="543" y="2015"/>
                  </a:cubicBezTo>
                  <a:cubicBezTo>
                    <a:pt x="491" y="2015"/>
                    <a:pt x="455" y="2052"/>
                    <a:pt x="426" y="2118"/>
                  </a:cubicBezTo>
                  <a:cubicBezTo>
                    <a:pt x="411" y="2162"/>
                    <a:pt x="367" y="2176"/>
                    <a:pt x="323" y="2191"/>
                  </a:cubicBezTo>
                  <a:cubicBezTo>
                    <a:pt x="294" y="2198"/>
                    <a:pt x="272" y="2206"/>
                    <a:pt x="250" y="2220"/>
                  </a:cubicBezTo>
                  <a:cubicBezTo>
                    <a:pt x="198" y="2264"/>
                    <a:pt x="154" y="2345"/>
                    <a:pt x="198" y="2425"/>
                  </a:cubicBezTo>
                  <a:cubicBezTo>
                    <a:pt x="198" y="2433"/>
                    <a:pt x="206" y="2440"/>
                    <a:pt x="206" y="2440"/>
                  </a:cubicBezTo>
                  <a:cubicBezTo>
                    <a:pt x="191" y="2448"/>
                    <a:pt x="176" y="2455"/>
                    <a:pt x="162" y="2469"/>
                  </a:cubicBezTo>
                  <a:cubicBezTo>
                    <a:pt x="125" y="2499"/>
                    <a:pt x="118" y="2513"/>
                    <a:pt x="110" y="2550"/>
                  </a:cubicBezTo>
                  <a:cubicBezTo>
                    <a:pt x="110" y="2565"/>
                    <a:pt x="110" y="2587"/>
                    <a:pt x="96" y="2623"/>
                  </a:cubicBezTo>
                  <a:cubicBezTo>
                    <a:pt x="88" y="2645"/>
                    <a:pt x="74" y="2675"/>
                    <a:pt x="67" y="2697"/>
                  </a:cubicBezTo>
                  <a:cubicBezTo>
                    <a:pt x="30" y="2770"/>
                    <a:pt x="0" y="2843"/>
                    <a:pt x="37" y="2916"/>
                  </a:cubicBezTo>
                  <a:cubicBezTo>
                    <a:pt x="59" y="2946"/>
                    <a:pt x="74" y="2990"/>
                    <a:pt x="88" y="3026"/>
                  </a:cubicBezTo>
                  <a:cubicBezTo>
                    <a:pt x="110" y="3078"/>
                    <a:pt x="125" y="3129"/>
                    <a:pt x="162" y="3166"/>
                  </a:cubicBezTo>
                  <a:cubicBezTo>
                    <a:pt x="169" y="3173"/>
                    <a:pt x="184" y="3180"/>
                    <a:pt x="191" y="3188"/>
                  </a:cubicBezTo>
                  <a:cubicBezTo>
                    <a:pt x="220" y="3217"/>
                    <a:pt x="242" y="3239"/>
                    <a:pt x="250" y="3305"/>
                  </a:cubicBezTo>
                  <a:cubicBezTo>
                    <a:pt x="264" y="3400"/>
                    <a:pt x="308" y="3473"/>
                    <a:pt x="381" y="3517"/>
                  </a:cubicBezTo>
                  <a:cubicBezTo>
                    <a:pt x="396" y="3525"/>
                    <a:pt x="411" y="3539"/>
                    <a:pt x="426" y="3554"/>
                  </a:cubicBezTo>
                  <a:cubicBezTo>
                    <a:pt x="448" y="3583"/>
                    <a:pt x="484" y="3612"/>
                    <a:pt x="535" y="3612"/>
                  </a:cubicBezTo>
                  <a:cubicBezTo>
                    <a:pt x="543" y="3612"/>
                    <a:pt x="550" y="3612"/>
                    <a:pt x="557" y="3612"/>
                  </a:cubicBezTo>
                  <a:cubicBezTo>
                    <a:pt x="579" y="3612"/>
                    <a:pt x="594" y="3605"/>
                    <a:pt x="609" y="3605"/>
                  </a:cubicBezTo>
                  <a:cubicBezTo>
                    <a:pt x="609" y="3605"/>
                    <a:pt x="609" y="3605"/>
                    <a:pt x="616" y="3605"/>
                  </a:cubicBezTo>
                  <a:cubicBezTo>
                    <a:pt x="616" y="3612"/>
                    <a:pt x="616" y="3620"/>
                    <a:pt x="616" y="3642"/>
                  </a:cubicBezTo>
                  <a:cubicBezTo>
                    <a:pt x="616" y="3715"/>
                    <a:pt x="682" y="3759"/>
                    <a:pt x="792" y="3759"/>
                  </a:cubicBezTo>
                  <a:cubicBezTo>
                    <a:pt x="828" y="3759"/>
                    <a:pt x="858" y="3774"/>
                    <a:pt x="865" y="3788"/>
                  </a:cubicBezTo>
                  <a:cubicBezTo>
                    <a:pt x="872" y="3796"/>
                    <a:pt x="872" y="3810"/>
                    <a:pt x="865" y="3832"/>
                  </a:cubicBezTo>
                  <a:cubicBezTo>
                    <a:pt x="850" y="3869"/>
                    <a:pt x="850" y="3913"/>
                    <a:pt x="850" y="3942"/>
                  </a:cubicBezTo>
                  <a:cubicBezTo>
                    <a:pt x="850" y="4001"/>
                    <a:pt x="850" y="4023"/>
                    <a:pt x="821" y="4045"/>
                  </a:cubicBezTo>
                  <a:cubicBezTo>
                    <a:pt x="807" y="4052"/>
                    <a:pt x="792" y="4060"/>
                    <a:pt x="785" y="4067"/>
                  </a:cubicBezTo>
                  <a:cubicBezTo>
                    <a:pt x="726" y="4096"/>
                    <a:pt x="697" y="4111"/>
                    <a:pt x="682" y="4191"/>
                  </a:cubicBezTo>
                  <a:cubicBezTo>
                    <a:pt x="682" y="4206"/>
                    <a:pt x="682" y="4221"/>
                    <a:pt x="675" y="4235"/>
                  </a:cubicBezTo>
                  <a:cubicBezTo>
                    <a:pt x="675" y="4287"/>
                    <a:pt x="675" y="4309"/>
                    <a:pt x="638" y="4345"/>
                  </a:cubicBezTo>
                  <a:cubicBezTo>
                    <a:pt x="579" y="4397"/>
                    <a:pt x="535" y="4448"/>
                    <a:pt x="528" y="4521"/>
                  </a:cubicBezTo>
                  <a:cubicBezTo>
                    <a:pt x="521" y="4536"/>
                    <a:pt x="513" y="4550"/>
                    <a:pt x="506" y="4572"/>
                  </a:cubicBezTo>
                  <a:cubicBezTo>
                    <a:pt x="499" y="4587"/>
                    <a:pt x="491" y="4602"/>
                    <a:pt x="491" y="4624"/>
                  </a:cubicBezTo>
                  <a:cubicBezTo>
                    <a:pt x="469" y="4697"/>
                    <a:pt x="469" y="4697"/>
                    <a:pt x="469" y="4697"/>
                  </a:cubicBezTo>
                  <a:cubicBezTo>
                    <a:pt x="535" y="4653"/>
                    <a:pt x="535" y="4653"/>
                    <a:pt x="535" y="4653"/>
                  </a:cubicBezTo>
                  <a:cubicBezTo>
                    <a:pt x="565" y="4638"/>
                    <a:pt x="587" y="4631"/>
                    <a:pt x="609" y="4631"/>
                  </a:cubicBezTo>
                  <a:cubicBezTo>
                    <a:pt x="616" y="4631"/>
                    <a:pt x="623" y="4631"/>
                    <a:pt x="631" y="4631"/>
                  </a:cubicBezTo>
                  <a:cubicBezTo>
                    <a:pt x="704" y="4668"/>
                    <a:pt x="807" y="4690"/>
                    <a:pt x="872" y="4690"/>
                  </a:cubicBezTo>
                  <a:cubicBezTo>
                    <a:pt x="887" y="4690"/>
                    <a:pt x="894" y="4690"/>
                    <a:pt x="902" y="4690"/>
                  </a:cubicBezTo>
                  <a:cubicBezTo>
                    <a:pt x="909" y="4690"/>
                    <a:pt x="909" y="4690"/>
                    <a:pt x="909" y="4690"/>
                  </a:cubicBezTo>
                  <a:cubicBezTo>
                    <a:pt x="931" y="4690"/>
                    <a:pt x="946" y="4697"/>
                    <a:pt x="960" y="4712"/>
                  </a:cubicBezTo>
                  <a:cubicBezTo>
                    <a:pt x="975" y="4726"/>
                    <a:pt x="990" y="4741"/>
                    <a:pt x="1012" y="4741"/>
                  </a:cubicBezTo>
                  <a:cubicBezTo>
                    <a:pt x="1048" y="4741"/>
                    <a:pt x="1092" y="4726"/>
                    <a:pt x="1143" y="4668"/>
                  </a:cubicBezTo>
                  <a:cubicBezTo>
                    <a:pt x="1151" y="4660"/>
                    <a:pt x="1158" y="4660"/>
                    <a:pt x="1158" y="4660"/>
                  </a:cubicBezTo>
                  <a:cubicBezTo>
                    <a:pt x="1166" y="4660"/>
                    <a:pt x="1180" y="4660"/>
                    <a:pt x="1188" y="4660"/>
                  </a:cubicBezTo>
                  <a:cubicBezTo>
                    <a:pt x="1202" y="4668"/>
                    <a:pt x="1217" y="4675"/>
                    <a:pt x="1231" y="4675"/>
                  </a:cubicBezTo>
                  <a:cubicBezTo>
                    <a:pt x="1253" y="4675"/>
                    <a:pt x="1268" y="4668"/>
                    <a:pt x="1283" y="4653"/>
                  </a:cubicBezTo>
                  <a:cubicBezTo>
                    <a:pt x="1334" y="4624"/>
                    <a:pt x="1363" y="4609"/>
                    <a:pt x="1400" y="4602"/>
                  </a:cubicBezTo>
                  <a:cubicBezTo>
                    <a:pt x="1437" y="4594"/>
                    <a:pt x="1481" y="4572"/>
                    <a:pt x="1525" y="4543"/>
                  </a:cubicBezTo>
                  <a:cubicBezTo>
                    <a:pt x="1539" y="4536"/>
                    <a:pt x="1547" y="4529"/>
                    <a:pt x="1561" y="4521"/>
                  </a:cubicBezTo>
                  <a:cubicBezTo>
                    <a:pt x="1620" y="4492"/>
                    <a:pt x="1664" y="4462"/>
                    <a:pt x="1752" y="4419"/>
                  </a:cubicBezTo>
                  <a:cubicBezTo>
                    <a:pt x="1818" y="4389"/>
                    <a:pt x="1891" y="4367"/>
                    <a:pt x="1942" y="4367"/>
                  </a:cubicBezTo>
                  <a:cubicBezTo>
                    <a:pt x="1950" y="4367"/>
                    <a:pt x="1957" y="4375"/>
                    <a:pt x="1964" y="4375"/>
                  </a:cubicBezTo>
                  <a:cubicBezTo>
                    <a:pt x="1986" y="4375"/>
                    <a:pt x="2008" y="4397"/>
                    <a:pt x="2030" y="4419"/>
                  </a:cubicBezTo>
                  <a:cubicBezTo>
                    <a:pt x="2045" y="4441"/>
                    <a:pt x="2060" y="4455"/>
                    <a:pt x="2081" y="4470"/>
                  </a:cubicBezTo>
                  <a:cubicBezTo>
                    <a:pt x="2096" y="4477"/>
                    <a:pt x="2103" y="4492"/>
                    <a:pt x="2118" y="4507"/>
                  </a:cubicBezTo>
                  <a:cubicBezTo>
                    <a:pt x="2148" y="4529"/>
                    <a:pt x="2169" y="4558"/>
                    <a:pt x="2206" y="4558"/>
                  </a:cubicBezTo>
                  <a:cubicBezTo>
                    <a:pt x="2213" y="4558"/>
                    <a:pt x="2235" y="4550"/>
                    <a:pt x="2250" y="4529"/>
                  </a:cubicBezTo>
                  <a:cubicBezTo>
                    <a:pt x="2257" y="4521"/>
                    <a:pt x="2257" y="4521"/>
                    <a:pt x="2257" y="4521"/>
                  </a:cubicBezTo>
                  <a:cubicBezTo>
                    <a:pt x="2265" y="4529"/>
                    <a:pt x="2279" y="4543"/>
                    <a:pt x="2287" y="4558"/>
                  </a:cubicBezTo>
                  <a:cubicBezTo>
                    <a:pt x="2316" y="4602"/>
                    <a:pt x="2375" y="4631"/>
                    <a:pt x="2426" y="4631"/>
                  </a:cubicBezTo>
                  <a:cubicBezTo>
                    <a:pt x="2433" y="4631"/>
                    <a:pt x="2448" y="4631"/>
                    <a:pt x="2462" y="4624"/>
                  </a:cubicBezTo>
                  <a:lnTo>
                    <a:pt x="2462" y="4624"/>
                  </a:lnTo>
                  <a:cubicBezTo>
                    <a:pt x="2484" y="4624"/>
                    <a:pt x="2514" y="4646"/>
                    <a:pt x="2521" y="4668"/>
                  </a:cubicBezTo>
                  <a:cubicBezTo>
                    <a:pt x="2529" y="4697"/>
                    <a:pt x="2514" y="4719"/>
                    <a:pt x="2507" y="4756"/>
                  </a:cubicBezTo>
                  <a:cubicBezTo>
                    <a:pt x="2499" y="4763"/>
                    <a:pt x="2499" y="4778"/>
                    <a:pt x="2492" y="4785"/>
                  </a:cubicBezTo>
                  <a:cubicBezTo>
                    <a:pt x="2484" y="4814"/>
                    <a:pt x="2499" y="4851"/>
                    <a:pt x="2514" y="4880"/>
                  </a:cubicBezTo>
                  <a:cubicBezTo>
                    <a:pt x="2521" y="4895"/>
                    <a:pt x="2529" y="4917"/>
                    <a:pt x="2529" y="4924"/>
                  </a:cubicBezTo>
                  <a:lnTo>
                    <a:pt x="2529" y="4924"/>
                  </a:lnTo>
                  <a:cubicBezTo>
                    <a:pt x="2529" y="4924"/>
                    <a:pt x="2529" y="4924"/>
                    <a:pt x="2521" y="4924"/>
                  </a:cubicBezTo>
                  <a:cubicBezTo>
                    <a:pt x="2477" y="4939"/>
                    <a:pt x="2433" y="4961"/>
                    <a:pt x="2426" y="4998"/>
                  </a:cubicBezTo>
                  <a:cubicBezTo>
                    <a:pt x="2419" y="5034"/>
                    <a:pt x="2448" y="5071"/>
                    <a:pt x="2462" y="5078"/>
                  </a:cubicBezTo>
                  <a:cubicBezTo>
                    <a:pt x="2507" y="5122"/>
                    <a:pt x="2521" y="5159"/>
                    <a:pt x="2529" y="5188"/>
                  </a:cubicBezTo>
                  <a:cubicBezTo>
                    <a:pt x="2543" y="5217"/>
                    <a:pt x="2602" y="5283"/>
                    <a:pt x="2675" y="5283"/>
                  </a:cubicBezTo>
                  <a:cubicBezTo>
                    <a:pt x="2682" y="5283"/>
                    <a:pt x="2682" y="5283"/>
                    <a:pt x="2690" y="5283"/>
                  </a:cubicBezTo>
                  <a:cubicBezTo>
                    <a:pt x="2697" y="5283"/>
                    <a:pt x="2697" y="5283"/>
                    <a:pt x="2697" y="5283"/>
                  </a:cubicBezTo>
                  <a:cubicBezTo>
                    <a:pt x="2712" y="5283"/>
                    <a:pt x="2726" y="5283"/>
                    <a:pt x="2734" y="5291"/>
                  </a:cubicBezTo>
                  <a:cubicBezTo>
                    <a:pt x="2741" y="5305"/>
                    <a:pt x="2741" y="5320"/>
                    <a:pt x="2741" y="5334"/>
                  </a:cubicBezTo>
                  <a:cubicBezTo>
                    <a:pt x="2741" y="5349"/>
                    <a:pt x="2741" y="5349"/>
                    <a:pt x="2741" y="5349"/>
                  </a:cubicBezTo>
                  <a:cubicBezTo>
                    <a:pt x="2734" y="5393"/>
                    <a:pt x="2719" y="5452"/>
                    <a:pt x="2697" y="5474"/>
                  </a:cubicBezTo>
                  <a:cubicBezTo>
                    <a:pt x="2690" y="5488"/>
                    <a:pt x="2682" y="5488"/>
                    <a:pt x="2675" y="5488"/>
                  </a:cubicBezTo>
                  <a:cubicBezTo>
                    <a:pt x="2660" y="5496"/>
                    <a:pt x="2646" y="5496"/>
                    <a:pt x="2624" y="5518"/>
                  </a:cubicBezTo>
                  <a:cubicBezTo>
                    <a:pt x="2580" y="5554"/>
                    <a:pt x="2572" y="5562"/>
                    <a:pt x="2521" y="5628"/>
                  </a:cubicBezTo>
                  <a:cubicBezTo>
                    <a:pt x="2521" y="5635"/>
                    <a:pt x="2514" y="5642"/>
                    <a:pt x="2507" y="5650"/>
                  </a:cubicBezTo>
                  <a:cubicBezTo>
                    <a:pt x="2477" y="5693"/>
                    <a:pt x="2448" y="5730"/>
                    <a:pt x="2499" y="5789"/>
                  </a:cubicBezTo>
                  <a:cubicBezTo>
                    <a:pt x="2521" y="5818"/>
                    <a:pt x="2543" y="5833"/>
                    <a:pt x="2565" y="5840"/>
                  </a:cubicBezTo>
                  <a:cubicBezTo>
                    <a:pt x="2580" y="5855"/>
                    <a:pt x="2594" y="5869"/>
                    <a:pt x="2594" y="5877"/>
                  </a:cubicBezTo>
                  <a:cubicBezTo>
                    <a:pt x="2602" y="5891"/>
                    <a:pt x="2602" y="5913"/>
                    <a:pt x="2609" y="5950"/>
                  </a:cubicBezTo>
                  <a:cubicBezTo>
                    <a:pt x="2616" y="6016"/>
                    <a:pt x="2616" y="6016"/>
                    <a:pt x="2616" y="6016"/>
                  </a:cubicBezTo>
                  <a:cubicBezTo>
                    <a:pt x="2660" y="5965"/>
                    <a:pt x="2660" y="5965"/>
                    <a:pt x="2660" y="5965"/>
                  </a:cubicBezTo>
                  <a:cubicBezTo>
                    <a:pt x="2668" y="5957"/>
                    <a:pt x="2675" y="5950"/>
                    <a:pt x="2682" y="5943"/>
                  </a:cubicBezTo>
                  <a:cubicBezTo>
                    <a:pt x="2704" y="5935"/>
                    <a:pt x="2763" y="5921"/>
                    <a:pt x="2792" y="5921"/>
                  </a:cubicBezTo>
                  <a:cubicBezTo>
                    <a:pt x="2800" y="5921"/>
                    <a:pt x="2807" y="5921"/>
                    <a:pt x="2807" y="5921"/>
                  </a:cubicBezTo>
                  <a:cubicBezTo>
                    <a:pt x="2822" y="5935"/>
                    <a:pt x="2843" y="5935"/>
                    <a:pt x="2873" y="5935"/>
                  </a:cubicBezTo>
                  <a:cubicBezTo>
                    <a:pt x="2917" y="5943"/>
                    <a:pt x="2939" y="5950"/>
                    <a:pt x="2939" y="5965"/>
                  </a:cubicBezTo>
                  <a:cubicBezTo>
                    <a:pt x="2939" y="5987"/>
                    <a:pt x="2939" y="6001"/>
                    <a:pt x="2939" y="6023"/>
                  </a:cubicBezTo>
                  <a:cubicBezTo>
                    <a:pt x="2939" y="6075"/>
                    <a:pt x="2939" y="6126"/>
                    <a:pt x="2998" y="6170"/>
                  </a:cubicBezTo>
                  <a:cubicBezTo>
                    <a:pt x="3019" y="6184"/>
                    <a:pt x="3041" y="6199"/>
                    <a:pt x="3056" y="6214"/>
                  </a:cubicBezTo>
                  <a:cubicBezTo>
                    <a:pt x="3085" y="6243"/>
                    <a:pt x="3107" y="6265"/>
                    <a:pt x="3137" y="6265"/>
                  </a:cubicBezTo>
                  <a:cubicBezTo>
                    <a:pt x="3151" y="6265"/>
                    <a:pt x="3166" y="6258"/>
                    <a:pt x="3173" y="6243"/>
                  </a:cubicBezTo>
                  <a:cubicBezTo>
                    <a:pt x="3181" y="6236"/>
                    <a:pt x="3181" y="6236"/>
                    <a:pt x="3188" y="6236"/>
                  </a:cubicBezTo>
                  <a:cubicBezTo>
                    <a:pt x="3188" y="6236"/>
                    <a:pt x="3195" y="6236"/>
                    <a:pt x="3203" y="6243"/>
                  </a:cubicBezTo>
                  <a:cubicBezTo>
                    <a:pt x="3210" y="6265"/>
                    <a:pt x="3261" y="6375"/>
                    <a:pt x="3334" y="6375"/>
                  </a:cubicBezTo>
                  <a:cubicBezTo>
                    <a:pt x="3356" y="6375"/>
                    <a:pt x="3371" y="6375"/>
                    <a:pt x="3386" y="6360"/>
                  </a:cubicBezTo>
                  <a:cubicBezTo>
                    <a:pt x="3393" y="6353"/>
                    <a:pt x="3415" y="6338"/>
                    <a:pt x="3415" y="6338"/>
                  </a:cubicBezTo>
                  <a:cubicBezTo>
                    <a:pt x="3415" y="6338"/>
                    <a:pt x="3422" y="6338"/>
                    <a:pt x="3430" y="6346"/>
                  </a:cubicBezTo>
                  <a:cubicBezTo>
                    <a:pt x="3437" y="6346"/>
                    <a:pt x="3444" y="6353"/>
                    <a:pt x="3459" y="6353"/>
                  </a:cubicBezTo>
                  <a:cubicBezTo>
                    <a:pt x="3474" y="6360"/>
                    <a:pt x="3481" y="6360"/>
                    <a:pt x="3496" y="6360"/>
                  </a:cubicBezTo>
                  <a:cubicBezTo>
                    <a:pt x="3532" y="6360"/>
                    <a:pt x="3562" y="6346"/>
                    <a:pt x="3584" y="6324"/>
                  </a:cubicBezTo>
                  <a:cubicBezTo>
                    <a:pt x="3598" y="6317"/>
                    <a:pt x="3606" y="6309"/>
                    <a:pt x="3620" y="6309"/>
                  </a:cubicBezTo>
                  <a:lnTo>
                    <a:pt x="3620" y="6309"/>
                  </a:lnTo>
                  <a:cubicBezTo>
                    <a:pt x="3620" y="6309"/>
                    <a:pt x="3628" y="6317"/>
                    <a:pt x="3628" y="6324"/>
                  </a:cubicBezTo>
                  <a:cubicBezTo>
                    <a:pt x="3642" y="6338"/>
                    <a:pt x="3664" y="6360"/>
                    <a:pt x="3693" y="6375"/>
                  </a:cubicBezTo>
                  <a:cubicBezTo>
                    <a:pt x="3701" y="6382"/>
                    <a:pt x="3708" y="6382"/>
                    <a:pt x="3715" y="6382"/>
                  </a:cubicBezTo>
                  <a:cubicBezTo>
                    <a:pt x="3738" y="6397"/>
                    <a:pt x="3760" y="6404"/>
                    <a:pt x="3789" y="6404"/>
                  </a:cubicBezTo>
                  <a:cubicBezTo>
                    <a:pt x="3818" y="6404"/>
                    <a:pt x="3847" y="6397"/>
                    <a:pt x="3869" y="6375"/>
                  </a:cubicBezTo>
                  <a:cubicBezTo>
                    <a:pt x="3891" y="6360"/>
                    <a:pt x="3906" y="6353"/>
                    <a:pt x="3913" y="6353"/>
                  </a:cubicBezTo>
                  <a:cubicBezTo>
                    <a:pt x="3928" y="6353"/>
                    <a:pt x="3943" y="6360"/>
                    <a:pt x="3972" y="6382"/>
                  </a:cubicBezTo>
                  <a:cubicBezTo>
                    <a:pt x="4001" y="6412"/>
                    <a:pt x="4053" y="6434"/>
                    <a:pt x="4097" y="6456"/>
                  </a:cubicBezTo>
                  <a:cubicBezTo>
                    <a:pt x="4126" y="6470"/>
                    <a:pt x="4155" y="6485"/>
                    <a:pt x="4177" y="6500"/>
                  </a:cubicBezTo>
                  <a:cubicBezTo>
                    <a:pt x="4184" y="6500"/>
                    <a:pt x="4184" y="6507"/>
                    <a:pt x="4192" y="6514"/>
                  </a:cubicBezTo>
                  <a:cubicBezTo>
                    <a:pt x="4236" y="6543"/>
                    <a:pt x="4287" y="6580"/>
                    <a:pt x="4353" y="6580"/>
                  </a:cubicBezTo>
                  <a:cubicBezTo>
                    <a:pt x="4390" y="6580"/>
                    <a:pt x="4441" y="6617"/>
                    <a:pt x="4478" y="6653"/>
                  </a:cubicBezTo>
                  <a:cubicBezTo>
                    <a:pt x="4492" y="6668"/>
                    <a:pt x="4492" y="6668"/>
                    <a:pt x="4492" y="6668"/>
                  </a:cubicBezTo>
                  <a:cubicBezTo>
                    <a:pt x="4514" y="6661"/>
                    <a:pt x="4514" y="6661"/>
                    <a:pt x="4514" y="6661"/>
                  </a:cubicBezTo>
                  <a:cubicBezTo>
                    <a:pt x="4551" y="6639"/>
                    <a:pt x="4551" y="6639"/>
                    <a:pt x="4551" y="6639"/>
                  </a:cubicBezTo>
                  <a:cubicBezTo>
                    <a:pt x="4580" y="6631"/>
                    <a:pt x="4646" y="6602"/>
                    <a:pt x="4697" y="6470"/>
                  </a:cubicBezTo>
                  <a:cubicBezTo>
                    <a:pt x="4734" y="6390"/>
                    <a:pt x="4771" y="6331"/>
                    <a:pt x="4800" y="6280"/>
                  </a:cubicBezTo>
                  <a:cubicBezTo>
                    <a:pt x="4837" y="6229"/>
                    <a:pt x="4866" y="6184"/>
                    <a:pt x="4866" y="6141"/>
                  </a:cubicBezTo>
                  <a:cubicBezTo>
                    <a:pt x="4873" y="6097"/>
                    <a:pt x="4873" y="6067"/>
                    <a:pt x="4873" y="6038"/>
                  </a:cubicBezTo>
                  <a:cubicBezTo>
                    <a:pt x="4873" y="6009"/>
                    <a:pt x="4866" y="5979"/>
                    <a:pt x="4873" y="5972"/>
                  </a:cubicBezTo>
                  <a:cubicBezTo>
                    <a:pt x="4881" y="5965"/>
                    <a:pt x="4888" y="5957"/>
                    <a:pt x="4895" y="5943"/>
                  </a:cubicBezTo>
                  <a:cubicBezTo>
                    <a:pt x="4924" y="5921"/>
                    <a:pt x="4969" y="5877"/>
                    <a:pt x="4946" y="5803"/>
                  </a:cubicBezTo>
                  <a:cubicBezTo>
                    <a:pt x="4939" y="5789"/>
                    <a:pt x="4924" y="5730"/>
                    <a:pt x="5012" y="5672"/>
                  </a:cubicBezTo>
                  <a:cubicBezTo>
                    <a:pt x="5027" y="5664"/>
                    <a:pt x="5042" y="5657"/>
                    <a:pt x="5049" y="5650"/>
                  </a:cubicBezTo>
                  <a:cubicBezTo>
                    <a:pt x="5100" y="5620"/>
                    <a:pt x="5122" y="5606"/>
                    <a:pt x="5122" y="5518"/>
                  </a:cubicBezTo>
                  <a:cubicBezTo>
                    <a:pt x="5122" y="5467"/>
                    <a:pt x="5100" y="5444"/>
                    <a:pt x="5086" y="5430"/>
                  </a:cubicBezTo>
                  <a:lnTo>
                    <a:pt x="5079" y="5422"/>
                  </a:lnTo>
                  <a:lnTo>
                    <a:pt x="5079" y="5422"/>
                  </a:lnTo>
                  <a:cubicBezTo>
                    <a:pt x="5079" y="5422"/>
                    <a:pt x="5079" y="5415"/>
                    <a:pt x="5086" y="5408"/>
                  </a:cubicBezTo>
                  <a:cubicBezTo>
                    <a:pt x="5093" y="5379"/>
                    <a:pt x="5108" y="5364"/>
                    <a:pt x="5122" y="5349"/>
                  </a:cubicBezTo>
                  <a:cubicBezTo>
                    <a:pt x="5144" y="5327"/>
                    <a:pt x="5166" y="5305"/>
                    <a:pt x="5166" y="5261"/>
                  </a:cubicBezTo>
                  <a:cubicBezTo>
                    <a:pt x="5166" y="5247"/>
                    <a:pt x="5166" y="5217"/>
                    <a:pt x="5174" y="5188"/>
                  </a:cubicBezTo>
                  <a:cubicBezTo>
                    <a:pt x="5188" y="5115"/>
                    <a:pt x="5196" y="5071"/>
                    <a:pt x="5174" y="5041"/>
                  </a:cubicBezTo>
                  <a:cubicBezTo>
                    <a:pt x="5166" y="5034"/>
                    <a:pt x="5152" y="5027"/>
                    <a:pt x="5137" y="5027"/>
                  </a:cubicBezTo>
                  <a:lnTo>
                    <a:pt x="5130" y="5027"/>
                  </a:lnTo>
                  <a:cubicBezTo>
                    <a:pt x="5122" y="5027"/>
                    <a:pt x="5122" y="5027"/>
                    <a:pt x="5115" y="5027"/>
                  </a:cubicBezTo>
                  <a:cubicBezTo>
                    <a:pt x="5093" y="5027"/>
                    <a:pt x="5079" y="5019"/>
                    <a:pt x="5071" y="5005"/>
                  </a:cubicBezTo>
                  <a:cubicBezTo>
                    <a:pt x="5071" y="5005"/>
                    <a:pt x="5071" y="4998"/>
                    <a:pt x="5079" y="4983"/>
                  </a:cubicBezTo>
                  <a:cubicBezTo>
                    <a:pt x="5130" y="4924"/>
                    <a:pt x="5086" y="4880"/>
                    <a:pt x="5056" y="4843"/>
                  </a:cubicBezTo>
                  <a:cubicBezTo>
                    <a:pt x="5049" y="4836"/>
                    <a:pt x="5034" y="4822"/>
                    <a:pt x="5020" y="4800"/>
                  </a:cubicBezTo>
                  <a:cubicBezTo>
                    <a:pt x="4998" y="4763"/>
                    <a:pt x="5005" y="4653"/>
                    <a:pt x="5012" y="4580"/>
                  </a:cubicBezTo>
                  <a:cubicBezTo>
                    <a:pt x="5034" y="4580"/>
                    <a:pt x="5034" y="4580"/>
                    <a:pt x="5034" y="4580"/>
                  </a:cubicBezTo>
                  <a:cubicBezTo>
                    <a:pt x="5012" y="4543"/>
                    <a:pt x="5012" y="4543"/>
                    <a:pt x="5012" y="4543"/>
                  </a:cubicBezTo>
                  <a:cubicBezTo>
                    <a:pt x="5005" y="4521"/>
                    <a:pt x="4998" y="4507"/>
                    <a:pt x="4991" y="4492"/>
                  </a:cubicBezTo>
                  <a:cubicBezTo>
                    <a:pt x="4983" y="4441"/>
                    <a:pt x="4954" y="4375"/>
                    <a:pt x="4910" y="4338"/>
                  </a:cubicBezTo>
                  <a:cubicBezTo>
                    <a:pt x="4873" y="4309"/>
                    <a:pt x="4866" y="4279"/>
                    <a:pt x="4873" y="4235"/>
                  </a:cubicBezTo>
                  <a:cubicBezTo>
                    <a:pt x="4881" y="4206"/>
                    <a:pt x="4888" y="4191"/>
                    <a:pt x="4961" y="4177"/>
                  </a:cubicBezTo>
                  <a:cubicBezTo>
                    <a:pt x="5020" y="4162"/>
                    <a:pt x="5034" y="4133"/>
                    <a:pt x="5049" y="4103"/>
                  </a:cubicBezTo>
                  <a:cubicBezTo>
                    <a:pt x="5056" y="4081"/>
                    <a:pt x="5071" y="4060"/>
                    <a:pt x="5086" y="4038"/>
                  </a:cubicBezTo>
                  <a:cubicBezTo>
                    <a:pt x="5130" y="3993"/>
                    <a:pt x="5144" y="3979"/>
                    <a:pt x="5137" y="3950"/>
                  </a:cubicBezTo>
                  <a:cubicBezTo>
                    <a:pt x="5130" y="3928"/>
                    <a:pt x="5108" y="3928"/>
                    <a:pt x="5086" y="3920"/>
                  </a:cubicBezTo>
                  <a:cubicBezTo>
                    <a:pt x="5079" y="3920"/>
                    <a:pt x="5079" y="3920"/>
                    <a:pt x="5071" y="3920"/>
                  </a:cubicBezTo>
                  <a:cubicBezTo>
                    <a:pt x="5049" y="3920"/>
                    <a:pt x="5034" y="3906"/>
                    <a:pt x="5020" y="3898"/>
                  </a:cubicBezTo>
                  <a:cubicBezTo>
                    <a:pt x="5005" y="3891"/>
                    <a:pt x="4991" y="3876"/>
                    <a:pt x="4961" y="3869"/>
                  </a:cubicBezTo>
                  <a:cubicBezTo>
                    <a:pt x="4946" y="3869"/>
                    <a:pt x="4939" y="3818"/>
                    <a:pt x="4939" y="3796"/>
                  </a:cubicBezTo>
                  <a:cubicBezTo>
                    <a:pt x="4939" y="3788"/>
                    <a:pt x="4939" y="3774"/>
                    <a:pt x="4932" y="3767"/>
                  </a:cubicBezTo>
                  <a:cubicBezTo>
                    <a:pt x="4932" y="3752"/>
                    <a:pt x="4932" y="3737"/>
                    <a:pt x="4932" y="3715"/>
                  </a:cubicBezTo>
                  <a:cubicBezTo>
                    <a:pt x="4932" y="3679"/>
                    <a:pt x="4932" y="3642"/>
                    <a:pt x="4910" y="3612"/>
                  </a:cubicBezTo>
                  <a:cubicBezTo>
                    <a:pt x="4895" y="3591"/>
                    <a:pt x="4881" y="3583"/>
                    <a:pt x="4873" y="3576"/>
                  </a:cubicBezTo>
                  <a:cubicBezTo>
                    <a:pt x="4866" y="3576"/>
                    <a:pt x="4859" y="3576"/>
                    <a:pt x="4859" y="3561"/>
                  </a:cubicBezTo>
                  <a:cubicBezTo>
                    <a:pt x="4837" y="3510"/>
                    <a:pt x="4851" y="3393"/>
                    <a:pt x="4859" y="3356"/>
                  </a:cubicBezTo>
                  <a:cubicBezTo>
                    <a:pt x="4866" y="3298"/>
                    <a:pt x="4829" y="3261"/>
                    <a:pt x="4793" y="3224"/>
                  </a:cubicBezTo>
                  <a:cubicBezTo>
                    <a:pt x="4778" y="3210"/>
                    <a:pt x="4771" y="3202"/>
                    <a:pt x="4756" y="3188"/>
                  </a:cubicBezTo>
                  <a:cubicBezTo>
                    <a:pt x="4734" y="3143"/>
                    <a:pt x="4705" y="3122"/>
                    <a:pt x="4675" y="3092"/>
                  </a:cubicBezTo>
                  <a:cubicBezTo>
                    <a:pt x="4668" y="3085"/>
                    <a:pt x="4653" y="3070"/>
                    <a:pt x="4646" y="3063"/>
                  </a:cubicBezTo>
                  <a:cubicBezTo>
                    <a:pt x="4624" y="3041"/>
                    <a:pt x="4588" y="3026"/>
                    <a:pt x="4551" y="3026"/>
                  </a:cubicBezTo>
                  <a:cubicBezTo>
                    <a:pt x="4522" y="3026"/>
                    <a:pt x="4492" y="3034"/>
                    <a:pt x="4470" y="3034"/>
                  </a:cubicBezTo>
                  <a:cubicBezTo>
                    <a:pt x="4463" y="3034"/>
                    <a:pt x="4463" y="3034"/>
                    <a:pt x="4463" y="3034"/>
                  </a:cubicBezTo>
                  <a:cubicBezTo>
                    <a:pt x="4426" y="3041"/>
                    <a:pt x="4368" y="3070"/>
                    <a:pt x="4302" y="3092"/>
                  </a:cubicBezTo>
                  <a:cubicBezTo>
                    <a:pt x="4265" y="3107"/>
                    <a:pt x="4265" y="3107"/>
                    <a:pt x="4265" y="3107"/>
                  </a:cubicBezTo>
                  <a:cubicBezTo>
                    <a:pt x="4236" y="3114"/>
                    <a:pt x="4236" y="3114"/>
                    <a:pt x="4236" y="3114"/>
                  </a:cubicBezTo>
                  <a:cubicBezTo>
                    <a:pt x="4184" y="3136"/>
                    <a:pt x="4148" y="3151"/>
                    <a:pt x="4111" y="3180"/>
                  </a:cubicBezTo>
                  <a:cubicBezTo>
                    <a:pt x="4097" y="3195"/>
                    <a:pt x="4082" y="3195"/>
                    <a:pt x="4060" y="3202"/>
                  </a:cubicBezTo>
                  <a:cubicBezTo>
                    <a:pt x="4038" y="3210"/>
                    <a:pt x="4009" y="3217"/>
                    <a:pt x="3979" y="3239"/>
                  </a:cubicBezTo>
                  <a:cubicBezTo>
                    <a:pt x="3965" y="3246"/>
                    <a:pt x="3935" y="3246"/>
                    <a:pt x="3899" y="3246"/>
                  </a:cubicBezTo>
                  <a:cubicBezTo>
                    <a:pt x="3869" y="3246"/>
                    <a:pt x="3855" y="3246"/>
                    <a:pt x="3855" y="3246"/>
                  </a:cubicBezTo>
                  <a:cubicBezTo>
                    <a:pt x="3825" y="3231"/>
                    <a:pt x="3811" y="3180"/>
                    <a:pt x="3796" y="3122"/>
                  </a:cubicBezTo>
                  <a:cubicBezTo>
                    <a:pt x="3774" y="3048"/>
                    <a:pt x="3738" y="3034"/>
                    <a:pt x="3701" y="3019"/>
                  </a:cubicBezTo>
                  <a:cubicBezTo>
                    <a:pt x="3686" y="3012"/>
                    <a:pt x="3679" y="3012"/>
                    <a:pt x="3672" y="3004"/>
                  </a:cubicBezTo>
                  <a:cubicBezTo>
                    <a:pt x="3664" y="3004"/>
                    <a:pt x="3664" y="2997"/>
                    <a:pt x="3664" y="2997"/>
                  </a:cubicBezTo>
                  <a:cubicBezTo>
                    <a:pt x="3657" y="2982"/>
                    <a:pt x="3679" y="2953"/>
                    <a:pt x="3701" y="2924"/>
                  </a:cubicBezTo>
                  <a:cubicBezTo>
                    <a:pt x="3708" y="2916"/>
                    <a:pt x="3715" y="2916"/>
                    <a:pt x="3730" y="2916"/>
                  </a:cubicBezTo>
                  <a:cubicBezTo>
                    <a:pt x="3738" y="2916"/>
                    <a:pt x="3767" y="2909"/>
                    <a:pt x="3774" y="2880"/>
                  </a:cubicBezTo>
                  <a:cubicBezTo>
                    <a:pt x="3781" y="2872"/>
                    <a:pt x="3781" y="2865"/>
                    <a:pt x="3789" y="2850"/>
                  </a:cubicBezTo>
                  <a:cubicBezTo>
                    <a:pt x="3789" y="2829"/>
                    <a:pt x="3796" y="2807"/>
                    <a:pt x="3803" y="2792"/>
                  </a:cubicBezTo>
                  <a:cubicBezTo>
                    <a:pt x="3818" y="2792"/>
                    <a:pt x="3833" y="2799"/>
                    <a:pt x="3847" y="2807"/>
                  </a:cubicBezTo>
                  <a:cubicBezTo>
                    <a:pt x="3862" y="2814"/>
                    <a:pt x="3877" y="2821"/>
                    <a:pt x="3891" y="2821"/>
                  </a:cubicBezTo>
                  <a:cubicBezTo>
                    <a:pt x="3913" y="2829"/>
                    <a:pt x="3928" y="2836"/>
                    <a:pt x="3935" y="2836"/>
                  </a:cubicBezTo>
                  <a:cubicBezTo>
                    <a:pt x="3979" y="2836"/>
                    <a:pt x="3987" y="2799"/>
                    <a:pt x="3987" y="2770"/>
                  </a:cubicBezTo>
                  <a:cubicBezTo>
                    <a:pt x="3994" y="2770"/>
                    <a:pt x="3994" y="2770"/>
                    <a:pt x="3994" y="2770"/>
                  </a:cubicBezTo>
                  <a:cubicBezTo>
                    <a:pt x="4001" y="2711"/>
                    <a:pt x="3979" y="2660"/>
                    <a:pt x="3935" y="2645"/>
                  </a:cubicBezTo>
                  <a:cubicBezTo>
                    <a:pt x="3928" y="2645"/>
                    <a:pt x="3928" y="2645"/>
                    <a:pt x="3928" y="2645"/>
                  </a:cubicBezTo>
                  <a:cubicBezTo>
                    <a:pt x="3906" y="2638"/>
                    <a:pt x="3884" y="2631"/>
                    <a:pt x="3855" y="2609"/>
                  </a:cubicBezTo>
                  <a:cubicBezTo>
                    <a:pt x="3862" y="2594"/>
                    <a:pt x="3891" y="2579"/>
                    <a:pt x="3899" y="2565"/>
                  </a:cubicBezTo>
                  <a:cubicBezTo>
                    <a:pt x="3913" y="2557"/>
                    <a:pt x="3928" y="2543"/>
                    <a:pt x="3943" y="2535"/>
                  </a:cubicBezTo>
                  <a:cubicBezTo>
                    <a:pt x="3950" y="2521"/>
                    <a:pt x="3965" y="2513"/>
                    <a:pt x="3979" y="2499"/>
                  </a:cubicBezTo>
                  <a:cubicBezTo>
                    <a:pt x="4001" y="2484"/>
                    <a:pt x="4031" y="2469"/>
                    <a:pt x="4053" y="2440"/>
                  </a:cubicBezTo>
                  <a:cubicBezTo>
                    <a:pt x="4060" y="2433"/>
                    <a:pt x="4060" y="2433"/>
                    <a:pt x="4060" y="2433"/>
                  </a:cubicBezTo>
                  <a:cubicBezTo>
                    <a:pt x="4060" y="2433"/>
                    <a:pt x="4074" y="2448"/>
                    <a:pt x="4089" y="2455"/>
                  </a:cubicBezTo>
                  <a:cubicBezTo>
                    <a:pt x="4104" y="2462"/>
                    <a:pt x="4119" y="2469"/>
                    <a:pt x="4133" y="2484"/>
                  </a:cubicBezTo>
                  <a:cubicBezTo>
                    <a:pt x="4148" y="2491"/>
                    <a:pt x="4162" y="2491"/>
                    <a:pt x="4177" y="2491"/>
                  </a:cubicBezTo>
                  <a:cubicBezTo>
                    <a:pt x="4199" y="2491"/>
                    <a:pt x="4221" y="2484"/>
                    <a:pt x="4236" y="2469"/>
                  </a:cubicBezTo>
                  <a:cubicBezTo>
                    <a:pt x="4258" y="2440"/>
                    <a:pt x="4258" y="2396"/>
                    <a:pt x="4250" y="2374"/>
                  </a:cubicBezTo>
                  <a:cubicBezTo>
                    <a:pt x="4243" y="2330"/>
                    <a:pt x="4214" y="2323"/>
                    <a:pt x="4199" y="2323"/>
                  </a:cubicBezTo>
                  <a:cubicBezTo>
                    <a:pt x="4199" y="2316"/>
                    <a:pt x="4206" y="2316"/>
                    <a:pt x="4221" y="2316"/>
                  </a:cubicBezTo>
                  <a:cubicBezTo>
                    <a:pt x="4229" y="2316"/>
                    <a:pt x="4243" y="2316"/>
                    <a:pt x="4258" y="2330"/>
                  </a:cubicBezTo>
                  <a:cubicBezTo>
                    <a:pt x="4272" y="2338"/>
                    <a:pt x="4294" y="2345"/>
                    <a:pt x="4309" y="2345"/>
                  </a:cubicBezTo>
                  <a:cubicBezTo>
                    <a:pt x="4368" y="2345"/>
                    <a:pt x="4375" y="2272"/>
                    <a:pt x="4382" y="2250"/>
                  </a:cubicBezTo>
                  <a:cubicBezTo>
                    <a:pt x="4390" y="2191"/>
                    <a:pt x="4375" y="2132"/>
                    <a:pt x="4338" y="2088"/>
                  </a:cubicBezTo>
                  <a:cubicBezTo>
                    <a:pt x="4331" y="2074"/>
                    <a:pt x="4324" y="2066"/>
                    <a:pt x="4309" y="2059"/>
                  </a:cubicBezTo>
                  <a:cubicBezTo>
                    <a:pt x="4302" y="2044"/>
                    <a:pt x="4294" y="2037"/>
                    <a:pt x="4287" y="2015"/>
                  </a:cubicBezTo>
                  <a:cubicBezTo>
                    <a:pt x="4280" y="2008"/>
                    <a:pt x="4280" y="1993"/>
                    <a:pt x="4280" y="1986"/>
                  </a:cubicBezTo>
                  <a:cubicBezTo>
                    <a:pt x="4272" y="1964"/>
                    <a:pt x="4265" y="1934"/>
                    <a:pt x="4236" y="1905"/>
                  </a:cubicBezTo>
                  <a:cubicBezTo>
                    <a:pt x="4229" y="1898"/>
                    <a:pt x="4229" y="1898"/>
                    <a:pt x="4229" y="1898"/>
                  </a:cubicBezTo>
                  <a:cubicBezTo>
                    <a:pt x="4192" y="1861"/>
                    <a:pt x="4155" y="1825"/>
                    <a:pt x="4074" y="1810"/>
                  </a:cubicBezTo>
                  <a:lnTo>
                    <a:pt x="4067" y="1810"/>
                  </a:lnTo>
                  <a:lnTo>
                    <a:pt x="4074" y="1810"/>
                  </a:lnTo>
                  <a:cubicBezTo>
                    <a:pt x="4082" y="1795"/>
                    <a:pt x="4082" y="1795"/>
                    <a:pt x="4082" y="1795"/>
                  </a:cubicBezTo>
                  <a:cubicBezTo>
                    <a:pt x="4126" y="1759"/>
                    <a:pt x="4126" y="1729"/>
                    <a:pt x="4133" y="1693"/>
                  </a:cubicBezTo>
                  <a:cubicBezTo>
                    <a:pt x="4133" y="1685"/>
                    <a:pt x="4133" y="1678"/>
                    <a:pt x="4133" y="1671"/>
                  </a:cubicBezTo>
                  <a:cubicBezTo>
                    <a:pt x="4141" y="1627"/>
                    <a:pt x="4126" y="1598"/>
                    <a:pt x="4119" y="1568"/>
                  </a:cubicBezTo>
                  <a:cubicBezTo>
                    <a:pt x="4111" y="1546"/>
                    <a:pt x="4104" y="1531"/>
                    <a:pt x="4104" y="1517"/>
                  </a:cubicBezTo>
                  <a:cubicBezTo>
                    <a:pt x="4097" y="1495"/>
                    <a:pt x="4111" y="1473"/>
                    <a:pt x="4141" y="1451"/>
                  </a:cubicBezTo>
                  <a:cubicBezTo>
                    <a:pt x="4148" y="1436"/>
                    <a:pt x="4155" y="1429"/>
                    <a:pt x="4162" y="1422"/>
                  </a:cubicBezTo>
                  <a:cubicBezTo>
                    <a:pt x="4184" y="1385"/>
                    <a:pt x="4199" y="1370"/>
                    <a:pt x="4221" y="1370"/>
                  </a:cubicBezTo>
                  <a:cubicBezTo>
                    <a:pt x="4221" y="1370"/>
                    <a:pt x="4221" y="1370"/>
                    <a:pt x="4229" y="1370"/>
                  </a:cubicBezTo>
                  <a:cubicBezTo>
                    <a:pt x="4236" y="1370"/>
                    <a:pt x="4243" y="1378"/>
                    <a:pt x="4258" y="1392"/>
                  </a:cubicBezTo>
                  <a:cubicBezTo>
                    <a:pt x="4272" y="1414"/>
                    <a:pt x="4287" y="1429"/>
                    <a:pt x="4324" y="1436"/>
                  </a:cubicBezTo>
                  <a:lnTo>
                    <a:pt x="4331" y="1436"/>
                  </a:lnTo>
                  <a:cubicBezTo>
                    <a:pt x="4382" y="1436"/>
                    <a:pt x="4412" y="1385"/>
                    <a:pt x="4441" y="1319"/>
                  </a:cubicBezTo>
                  <a:cubicBezTo>
                    <a:pt x="4448" y="1304"/>
                    <a:pt x="4455" y="1290"/>
                    <a:pt x="4463" y="1282"/>
                  </a:cubicBezTo>
                  <a:cubicBezTo>
                    <a:pt x="4507" y="1202"/>
                    <a:pt x="4463" y="1084"/>
                    <a:pt x="4426" y="1026"/>
                  </a:cubicBezTo>
                  <a:cubicBezTo>
                    <a:pt x="4412" y="997"/>
                    <a:pt x="4404" y="960"/>
                    <a:pt x="4404" y="923"/>
                  </a:cubicBezTo>
                  <a:cubicBezTo>
                    <a:pt x="4404" y="916"/>
                    <a:pt x="4404" y="916"/>
                    <a:pt x="4404" y="916"/>
                  </a:cubicBezTo>
                  <a:lnTo>
                    <a:pt x="4404" y="916"/>
                  </a:lnTo>
                  <a:cubicBezTo>
                    <a:pt x="4404" y="909"/>
                    <a:pt x="4404" y="909"/>
                    <a:pt x="4404" y="909"/>
                  </a:cubicBezTo>
                  <a:cubicBezTo>
                    <a:pt x="4404" y="901"/>
                    <a:pt x="4404" y="901"/>
                    <a:pt x="4404" y="894"/>
                  </a:cubicBezTo>
                  <a:cubicBezTo>
                    <a:pt x="4404" y="887"/>
                    <a:pt x="4404" y="879"/>
                    <a:pt x="4404" y="872"/>
                  </a:cubicBezTo>
                  <a:cubicBezTo>
                    <a:pt x="4404" y="872"/>
                    <a:pt x="4404" y="872"/>
                    <a:pt x="4404" y="865"/>
                  </a:cubicBezTo>
                  <a:cubicBezTo>
                    <a:pt x="4412" y="806"/>
                    <a:pt x="4412" y="806"/>
                    <a:pt x="4412" y="806"/>
                  </a:cubicBezTo>
                  <a:cubicBezTo>
                    <a:pt x="4397" y="828"/>
                    <a:pt x="4397" y="828"/>
                    <a:pt x="4397" y="828"/>
                  </a:cubicBezTo>
                  <a:cubicBezTo>
                    <a:pt x="4382" y="821"/>
                    <a:pt x="4368" y="813"/>
                    <a:pt x="4353" y="813"/>
                  </a:cubicBezTo>
                  <a:cubicBezTo>
                    <a:pt x="4346" y="813"/>
                    <a:pt x="4331" y="821"/>
                    <a:pt x="4316" y="821"/>
                  </a:cubicBezTo>
                  <a:cubicBezTo>
                    <a:pt x="4309" y="821"/>
                    <a:pt x="4302" y="828"/>
                    <a:pt x="4294" y="828"/>
                  </a:cubicBezTo>
                  <a:cubicBezTo>
                    <a:pt x="4287" y="828"/>
                    <a:pt x="4280" y="828"/>
                    <a:pt x="4272" y="828"/>
                  </a:cubicBezTo>
                  <a:cubicBezTo>
                    <a:pt x="4265" y="828"/>
                    <a:pt x="4265" y="828"/>
                    <a:pt x="4265" y="828"/>
                  </a:cubicBezTo>
                  <a:lnTo>
                    <a:pt x="4265" y="821"/>
                  </a:lnTo>
                  <a:cubicBezTo>
                    <a:pt x="4272" y="777"/>
                    <a:pt x="4236" y="748"/>
                    <a:pt x="4214" y="725"/>
                  </a:cubicBezTo>
                  <a:cubicBezTo>
                    <a:pt x="4206" y="718"/>
                    <a:pt x="4199" y="711"/>
                    <a:pt x="4192" y="703"/>
                  </a:cubicBezTo>
                  <a:cubicBezTo>
                    <a:pt x="4170" y="681"/>
                    <a:pt x="4148" y="660"/>
                    <a:pt x="4126" y="645"/>
                  </a:cubicBezTo>
                  <a:cubicBezTo>
                    <a:pt x="4111" y="630"/>
                    <a:pt x="4104" y="623"/>
                    <a:pt x="4089" y="616"/>
                  </a:cubicBezTo>
                  <a:cubicBezTo>
                    <a:pt x="4082" y="601"/>
                    <a:pt x="4074" y="550"/>
                    <a:pt x="4082" y="528"/>
                  </a:cubicBezTo>
                  <a:cubicBezTo>
                    <a:pt x="4082" y="520"/>
                    <a:pt x="4089" y="513"/>
                    <a:pt x="4089" y="513"/>
                  </a:cubicBezTo>
                  <a:cubicBezTo>
                    <a:pt x="4104" y="476"/>
                    <a:pt x="4119" y="432"/>
                    <a:pt x="4111" y="396"/>
                  </a:cubicBezTo>
                  <a:cubicBezTo>
                    <a:pt x="4097" y="344"/>
                    <a:pt x="4023" y="337"/>
                    <a:pt x="4016" y="330"/>
                  </a:cubicBezTo>
                  <a:cubicBezTo>
                    <a:pt x="4009" y="330"/>
                    <a:pt x="4009" y="330"/>
                    <a:pt x="4009" y="330"/>
                  </a:cubicBezTo>
                  <a:lnTo>
                    <a:pt x="4009" y="330"/>
                  </a:lnTo>
                  <a:cubicBezTo>
                    <a:pt x="4009" y="330"/>
                    <a:pt x="4001" y="337"/>
                    <a:pt x="3994" y="337"/>
                  </a:cubicBezTo>
                  <a:cubicBezTo>
                    <a:pt x="3979" y="337"/>
                    <a:pt x="3965" y="330"/>
                    <a:pt x="3965" y="322"/>
                  </a:cubicBezTo>
                  <a:cubicBezTo>
                    <a:pt x="3943" y="286"/>
                    <a:pt x="3913" y="257"/>
                    <a:pt x="3869" y="234"/>
                  </a:cubicBezTo>
                  <a:cubicBezTo>
                    <a:pt x="3862" y="227"/>
                    <a:pt x="3862" y="227"/>
                    <a:pt x="3862" y="227"/>
                  </a:cubicBezTo>
                  <a:cubicBezTo>
                    <a:pt x="3855" y="227"/>
                    <a:pt x="3818" y="205"/>
                    <a:pt x="3818" y="198"/>
                  </a:cubicBezTo>
                  <a:cubicBezTo>
                    <a:pt x="3818" y="198"/>
                    <a:pt x="3818" y="198"/>
                    <a:pt x="3818" y="191"/>
                  </a:cubicBezTo>
                  <a:cubicBezTo>
                    <a:pt x="3847" y="139"/>
                    <a:pt x="3847" y="73"/>
                    <a:pt x="3818" y="29"/>
                  </a:cubicBezTo>
                  <a:cubicBezTo>
                    <a:pt x="3803" y="7"/>
                    <a:pt x="3781" y="0"/>
                    <a:pt x="3752" y="0"/>
                  </a:cubicBezTo>
                  <a:lnTo>
                    <a:pt x="3752" y="29"/>
                  </a:lnTo>
                </a:path>
              </a:pathLst>
            </a:custGeom>
            <a:grpFill/>
            <a:ln w="3810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43" name="Freeform 42">
              <a:extLst>
                <a:ext uri="{FF2B5EF4-FFF2-40B4-BE49-F238E27FC236}">
                  <a16:creationId xmlns:a16="http://schemas.microsoft.com/office/drawing/2014/main" id="{315C949C-5322-EC40-955D-81F9D2CACF52}"/>
                </a:ext>
              </a:extLst>
            </p:cNvPr>
            <p:cNvSpPr>
              <a:spLocks noChangeArrowheads="1"/>
            </p:cNvSpPr>
            <p:nvPr/>
          </p:nvSpPr>
          <p:spPr bwMode="auto">
            <a:xfrm>
              <a:off x="4884135" y="6902513"/>
              <a:ext cx="2000825" cy="2841645"/>
            </a:xfrm>
            <a:custGeom>
              <a:avLst/>
              <a:gdLst>
                <a:gd name="T0" fmla="*/ 2323 w 5203"/>
                <a:gd name="T1" fmla="*/ 7224 h 7481"/>
                <a:gd name="T2" fmla="*/ 1868 w 5203"/>
                <a:gd name="T3" fmla="*/ 6755 h 7481"/>
                <a:gd name="T4" fmla="*/ 1539 w 5203"/>
                <a:gd name="T5" fmla="*/ 6960 h 7481"/>
                <a:gd name="T6" fmla="*/ 1341 w 5203"/>
                <a:gd name="T7" fmla="*/ 6440 h 7481"/>
                <a:gd name="T8" fmla="*/ 1282 w 5203"/>
                <a:gd name="T9" fmla="*/ 6110 h 7481"/>
                <a:gd name="T10" fmla="*/ 1150 w 5203"/>
                <a:gd name="T11" fmla="*/ 5568 h 7481"/>
                <a:gd name="T12" fmla="*/ 711 w 5203"/>
                <a:gd name="T13" fmla="*/ 5443 h 7481"/>
                <a:gd name="T14" fmla="*/ 286 w 5203"/>
                <a:gd name="T15" fmla="*/ 5597 h 7481"/>
                <a:gd name="T16" fmla="*/ 110 w 5203"/>
                <a:gd name="T17" fmla="*/ 5179 h 7481"/>
                <a:gd name="T18" fmla="*/ 322 w 5203"/>
                <a:gd name="T19" fmla="*/ 5091 h 7481"/>
                <a:gd name="T20" fmla="*/ 293 w 5203"/>
                <a:gd name="T21" fmla="*/ 4813 h 7481"/>
                <a:gd name="T22" fmla="*/ 586 w 5203"/>
                <a:gd name="T23" fmla="*/ 4747 h 7481"/>
                <a:gd name="T24" fmla="*/ 696 w 5203"/>
                <a:gd name="T25" fmla="*/ 4608 h 7481"/>
                <a:gd name="T26" fmla="*/ 579 w 5203"/>
                <a:gd name="T27" fmla="*/ 4234 h 7481"/>
                <a:gd name="T28" fmla="*/ 461 w 5203"/>
                <a:gd name="T29" fmla="*/ 3890 h 7481"/>
                <a:gd name="T30" fmla="*/ 718 w 5203"/>
                <a:gd name="T31" fmla="*/ 3699 h 7481"/>
                <a:gd name="T32" fmla="*/ 747 w 5203"/>
                <a:gd name="T33" fmla="*/ 3216 h 7481"/>
                <a:gd name="T34" fmla="*/ 850 w 5203"/>
                <a:gd name="T35" fmla="*/ 2776 h 7481"/>
                <a:gd name="T36" fmla="*/ 1216 w 5203"/>
                <a:gd name="T37" fmla="*/ 2615 h 7481"/>
                <a:gd name="T38" fmla="*/ 1473 w 5203"/>
                <a:gd name="T39" fmla="*/ 2402 h 7481"/>
                <a:gd name="T40" fmla="*/ 1634 w 5203"/>
                <a:gd name="T41" fmla="*/ 2095 h 7481"/>
                <a:gd name="T42" fmla="*/ 1912 w 5203"/>
                <a:gd name="T43" fmla="*/ 1845 h 7481"/>
                <a:gd name="T44" fmla="*/ 2096 w 5203"/>
                <a:gd name="T45" fmla="*/ 1568 h 7481"/>
                <a:gd name="T46" fmla="*/ 1802 w 5203"/>
                <a:gd name="T47" fmla="*/ 1377 h 7481"/>
                <a:gd name="T48" fmla="*/ 1876 w 5203"/>
                <a:gd name="T49" fmla="*/ 989 h 7481"/>
                <a:gd name="T50" fmla="*/ 2271 w 5203"/>
                <a:gd name="T51" fmla="*/ 879 h 7481"/>
                <a:gd name="T52" fmla="*/ 2403 w 5203"/>
                <a:gd name="T53" fmla="*/ 674 h 7481"/>
                <a:gd name="T54" fmla="*/ 2777 w 5203"/>
                <a:gd name="T55" fmla="*/ 506 h 7481"/>
                <a:gd name="T56" fmla="*/ 3041 w 5203"/>
                <a:gd name="T57" fmla="*/ 608 h 7481"/>
                <a:gd name="T58" fmla="*/ 3459 w 5203"/>
                <a:gd name="T59" fmla="*/ 73 h 7481"/>
                <a:gd name="T60" fmla="*/ 3722 w 5203"/>
                <a:gd name="T61" fmla="*/ 88 h 7481"/>
                <a:gd name="T62" fmla="*/ 3979 w 5203"/>
                <a:gd name="T63" fmla="*/ 286 h 7481"/>
                <a:gd name="T64" fmla="*/ 3905 w 5203"/>
                <a:gd name="T65" fmla="*/ 366 h 7481"/>
                <a:gd name="T66" fmla="*/ 3949 w 5203"/>
                <a:gd name="T67" fmla="*/ 806 h 7481"/>
                <a:gd name="T68" fmla="*/ 4125 w 5203"/>
                <a:gd name="T69" fmla="*/ 1187 h 7481"/>
                <a:gd name="T70" fmla="*/ 4147 w 5203"/>
                <a:gd name="T71" fmla="*/ 930 h 7481"/>
                <a:gd name="T72" fmla="*/ 4514 w 5203"/>
                <a:gd name="T73" fmla="*/ 791 h 7481"/>
                <a:gd name="T74" fmla="*/ 4616 w 5203"/>
                <a:gd name="T75" fmla="*/ 1106 h 7481"/>
                <a:gd name="T76" fmla="*/ 5202 w 5203"/>
                <a:gd name="T77" fmla="*/ 1560 h 7481"/>
                <a:gd name="T78" fmla="*/ 4997 w 5203"/>
                <a:gd name="T79" fmla="*/ 1684 h 7481"/>
                <a:gd name="T80" fmla="*/ 5063 w 5203"/>
                <a:gd name="T81" fmla="*/ 1875 h 7481"/>
                <a:gd name="T82" fmla="*/ 5137 w 5203"/>
                <a:gd name="T83" fmla="*/ 2146 h 7481"/>
                <a:gd name="T84" fmla="*/ 4799 w 5203"/>
                <a:gd name="T85" fmla="*/ 2124 h 7481"/>
                <a:gd name="T86" fmla="*/ 4653 w 5203"/>
                <a:gd name="T87" fmla="*/ 2358 h 7481"/>
                <a:gd name="T88" fmla="*/ 4887 w 5203"/>
                <a:gd name="T89" fmla="*/ 2564 h 7481"/>
                <a:gd name="T90" fmla="*/ 4638 w 5203"/>
                <a:gd name="T91" fmla="*/ 2857 h 7481"/>
                <a:gd name="T92" fmla="*/ 4506 w 5203"/>
                <a:gd name="T93" fmla="*/ 3238 h 7481"/>
                <a:gd name="T94" fmla="*/ 4638 w 5203"/>
                <a:gd name="T95" fmla="*/ 3274 h 7481"/>
                <a:gd name="T96" fmla="*/ 4902 w 5203"/>
                <a:gd name="T97" fmla="*/ 3421 h 7481"/>
                <a:gd name="T98" fmla="*/ 4917 w 5203"/>
                <a:gd name="T99" fmla="*/ 3699 h 7481"/>
                <a:gd name="T100" fmla="*/ 4418 w 5203"/>
                <a:gd name="T101" fmla="*/ 4154 h 7481"/>
                <a:gd name="T102" fmla="*/ 4162 w 5203"/>
                <a:gd name="T103" fmla="*/ 4520 h 7481"/>
                <a:gd name="T104" fmla="*/ 4045 w 5203"/>
                <a:gd name="T105" fmla="*/ 4710 h 7481"/>
                <a:gd name="T106" fmla="*/ 3752 w 5203"/>
                <a:gd name="T107" fmla="*/ 5011 h 7481"/>
                <a:gd name="T108" fmla="*/ 3077 w 5203"/>
                <a:gd name="T109" fmla="*/ 5033 h 7481"/>
                <a:gd name="T110" fmla="*/ 2748 w 5203"/>
                <a:gd name="T111" fmla="*/ 5099 h 7481"/>
                <a:gd name="T112" fmla="*/ 2828 w 5203"/>
                <a:gd name="T113" fmla="*/ 6095 h 7481"/>
                <a:gd name="T114" fmla="*/ 2850 w 5203"/>
                <a:gd name="T115" fmla="*/ 6718 h 7481"/>
                <a:gd name="T116" fmla="*/ 2865 w 5203"/>
                <a:gd name="T117" fmla="*/ 6916 h 7481"/>
                <a:gd name="T118" fmla="*/ 2726 w 5203"/>
                <a:gd name="T119" fmla="*/ 7129 h 7481"/>
                <a:gd name="T120" fmla="*/ 2411 w 5203"/>
                <a:gd name="T121" fmla="*/ 7400 h 7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203" h="7481">
                  <a:moveTo>
                    <a:pt x="2286" y="7480"/>
                  </a:moveTo>
                  <a:lnTo>
                    <a:pt x="2286" y="7480"/>
                  </a:lnTo>
                  <a:cubicBezTo>
                    <a:pt x="2271" y="7480"/>
                    <a:pt x="2264" y="7473"/>
                    <a:pt x="2257" y="7466"/>
                  </a:cubicBezTo>
                  <a:cubicBezTo>
                    <a:pt x="2242" y="7458"/>
                    <a:pt x="2242" y="7429"/>
                    <a:pt x="2242" y="7400"/>
                  </a:cubicBezTo>
                  <a:cubicBezTo>
                    <a:pt x="2249" y="7341"/>
                    <a:pt x="2249" y="7341"/>
                    <a:pt x="2249" y="7341"/>
                  </a:cubicBezTo>
                  <a:cubicBezTo>
                    <a:pt x="2249" y="7246"/>
                    <a:pt x="2249" y="7231"/>
                    <a:pt x="2301" y="7224"/>
                  </a:cubicBezTo>
                  <a:cubicBezTo>
                    <a:pt x="2308" y="7224"/>
                    <a:pt x="2315" y="7224"/>
                    <a:pt x="2323" y="7224"/>
                  </a:cubicBezTo>
                  <a:cubicBezTo>
                    <a:pt x="2359" y="7217"/>
                    <a:pt x="2396" y="7180"/>
                    <a:pt x="2389" y="7158"/>
                  </a:cubicBezTo>
                  <a:cubicBezTo>
                    <a:pt x="2389" y="7143"/>
                    <a:pt x="2374" y="7143"/>
                    <a:pt x="2359" y="7143"/>
                  </a:cubicBezTo>
                  <a:cubicBezTo>
                    <a:pt x="2279" y="7143"/>
                    <a:pt x="2242" y="7129"/>
                    <a:pt x="2228" y="7077"/>
                  </a:cubicBezTo>
                  <a:cubicBezTo>
                    <a:pt x="2198" y="7092"/>
                    <a:pt x="2147" y="7107"/>
                    <a:pt x="2096" y="7107"/>
                  </a:cubicBezTo>
                  <a:cubicBezTo>
                    <a:pt x="2037" y="7107"/>
                    <a:pt x="1964" y="7085"/>
                    <a:pt x="1949" y="6982"/>
                  </a:cubicBezTo>
                  <a:cubicBezTo>
                    <a:pt x="1942" y="6945"/>
                    <a:pt x="1934" y="6916"/>
                    <a:pt x="1934" y="6894"/>
                  </a:cubicBezTo>
                  <a:cubicBezTo>
                    <a:pt x="1912" y="6769"/>
                    <a:pt x="1912" y="6755"/>
                    <a:pt x="1868" y="6755"/>
                  </a:cubicBezTo>
                  <a:cubicBezTo>
                    <a:pt x="1868" y="6755"/>
                    <a:pt x="1861" y="6755"/>
                    <a:pt x="1854" y="6755"/>
                  </a:cubicBezTo>
                  <a:cubicBezTo>
                    <a:pt x="1824" y="6762"/>
                    <a:pt x="1795" y="6769"/>
                    <a:pt x="1780" y="6791"/>
                  </a:cubicBezTo>
                  <a:cubicBezTo>
                    <a:pt x="1766" y="6821"/>
                    <a:pt x="1759" y="6865"/>
                    <a:pt x="1773" y="6916"/>
                  </a:cubicBezTo>
                  <a:cubicBezTo>
                    <a:pt x="1788" y="6975"/>
                    <a:pt x="1780" y="7033"/>
                    <a:pt x="1751" y="7063"/>
                  </a:cubicBezTo>
                  <a:cubicBezTo>
                    <a:pt x="1737" y="7085"/>
                    <a:pt x="1715" y="7092"/>
                    <a:pt x="1692" y="7092"/>
                  </a:cubicBezTo>
                  <a:cubicBezTo>
                    <a:pt x="1678" y="7092"/>
                    <a:pt x="1663" y="7092"/>
                    <a:pt x="1649" y="7085"/>
                  </a:cubicBezTo>
                  <a:cubicBezTo>
                    <a:pt x="1612" y="7063"/>
                    <a:pt x="1575" y="7011"/>
                    <a:pt x="1539" y="6960"/>
                  </a:cubicBezTo>
                  <a:cubicBezTo>
                    <a:pt x="1502" y="6909"/>
                    <a:pt x="1466" y="6857"/>
                    <a:pt x="1436" y="6857"/>
                  </a:cubicBezTo>
                  <a:cubicBezTo>
                    <a:pt x="1370" y="6879"/>
                    <a:pt x="1370" y="6879"/>
                    <a:pt x="1370" y="6879"/>
                  </a:cubicBezTo>
                  <a:cubicBezTo>
                    <a:pt x="1363" y="6872"/>
                    <a:pt x="1363" y="6872"/>
                    <a:pt x="1363" y="6872"/>
                  </a:cubicBezTo>
                  <a:cubicBezTo>
                    <a:pt x="1356" y="6857"/>
                    <a:pt x="1341" y="6828"/>
                    <a:pt x="1333" y="6806"/>
                  </a:cubicBezTo>
                  <a:cubicBezTo>
                    <a:pt x="1326" y="6762"/>
                    <a:pt x="1304" y="6711"/>
                    <a:pt x="1268" y="6674"/>
                  </a:cubicBezTo>
                  <a:cubicBezTo>
                    <a:pt x="1224" y="6645"/>
                    <a:pt x="1209" y="6601"/>
                    <a:pt x="1216" y="6535"/>
                  </a:cubicBezTo>
                  <a:cubicBezTo>
                    <a:pt x="1224" y="6476"/>
                    <a:pt x="1260" y="6455"/>
                    <a:pt x="1341" y="6440"/>
                  </a:cubicBezTo>
                  <a:cubicBezTo>
                    <a:pt x="1378" y="6432"/>
                    <a:pt x="1385" y="6418"/>
                    <a:pt x="1399" y="6388"/>
                  </a:cubicBezTo>
                  <a:cubicBezTo>
                    <a:pt x="1407" y="6367"/>
                    <a:pt x="1414" y="6345"/>
                    <a:pt x="1443" y="6315"/>
                  </a:cubicBezTo>
                  <a:cubicBezTo>
                    <a:pt x="1451" y="6300"/>
                    <a:pt x="1466" y="6286"/>
                    <a:pt x="1473" y="6279"/>
                  </a:cubicBezTo>
                  <a:lnTo>
                    <a:pt x="1451" y="6271"/>
                  </a:lnTo>
                  <a:cubicBezTo>
                    <a:pt x="1421" y="6271"/>
                    <a:pt x="1399" y="6257"/>
                    <a:pt x="1385" y="6242"/>
                  </a:cubicBezTo>
                  <a:cubicBezTo>
                    <a:pt x="1370" y="6235"/>
                    <a:pt x="1356" y="6227"/>
                    <a:pt x="1341" y="6220"/>
                  </a:cubicBezTo>
                  <a:cubicBezTo>
                    <a:pt x="1297" y="6213"/>
                    <a:pt x="1290" y="6154"/>
                    <a:pt x="1282" y="6110"/>
                  </a:cubicBezTo>
                  <a:cubicBezTo>
                    <a:pt x="1282" y="6103"/>
                    <a:pt x="1275" y="6088"/>
                    <a:pt x="1275" y="6081"/>
                  </a:cubicBezTo>
                  <a:cubicBezTo>
                    <a:pt x="1275" y="6066"/>
                    <a:pt x="1275" y="6044"/>
                    <a:pt x="1275" y="6022"/>
                  </a:cubicBezTo>
                  <a:cubicBezTo>
                    <a:pt x="1275" y="5993"/>
                    <a:pt x="1275" y="5964"/>
                    <a:pt x="1260" y="5941"/>
                  </a:cubicBezTo>
                  <a:cubicBezTo>
                    <a:pt x="1253" y="5934"/>
                    <a:pt x="1246" y="5934"/>
                    <a:pt x="1238" y="5927"/>
                  </a:cubicBezTo>
                  <a:cubicBezTo>
                    <a:pt x="1224" y="5919"/>
                    <a:pt x="1209" y="5912"/>
                    <a:pt x="1202" y="5883"/>
                  </a:cubicBezTo>
                  <a:cubicBezTo>
                    <a:pt x="1180" y="5824"/>
                    <a:pt x="1194" y="5729"/>
                    <a:pt x="1202" y="5663"/>
                  </a:cubicBezTo>
                  <a:cubicBezTo>
                    <a:pt x="1202" y="5619"/>
                    <a:pt x="1180" y="5597"/>
                    <a:pt x="1150" y="5568"/>
                  </a:cubicBezTo>
                  <a:cubicBezTo>
                    <a:pt x="1136" y="5553"/>
                    <a:pt x="1121" y="5538"/>
                    <a:pt x="1106" y="5517"/>
                  </a:cubicBezTo>
                  <a:cubicBezTo>
                    <a:pt x="1084" y="5480"/>
                    <a:pt x="1062" y="5458"/>
                    <a:pt x="1033" y="5436"/>
                  </a:cubicBezTo>
                  <a:cubicBezTo>
                    <a:pt x="1018" y="5421"/>
                    <a:pt x="1011" y="5414"/>
                    <a:pt x="997" y="5399"/>
                  </a:cubicBezTo>
                  <a:cubicBezTo>
                    <a:pt x="982" y="5385"/>
                    <a:pt x="960" y="5377"/>
                    <a:pt x="938" y="5377"/>
                  </a:cubicBezTo>
                  <a:cubicBezTo>
                    <a:pt x="909" y="5377"/>
                    <a:pt x="887" y="5385"/>
                    <a:pt x="865" y="5385"/>
                  </a:cubicBezTo>
                  <a:cubicBezTo>
                    <a:pt x="857" y="5392"/>
                    <a:pt x="857" y="5392"/>
                    <a:pt x="857" y="5392"/>
                  </a:cubicBezTo>
                  <a:cubicBezTo>
                    <a:pt x="828" y="5392"/>
                    <a:pt x="762" y="5421"/>
                    <a:pt x="711" y="5443"/>
                  </a:cubicBezTo>
                  <a:cubicBezTo>
                    <a:pt x="637" y="5465"/>
                    <a:pt x="637" y="5465"/>
                    <a:pt x="637" y="5465"/>
                  </a:cubicBezTo>
                  <a:cubicBezTo>
                    <a:pt x="586" y="5487"/>
                    <a:pt x="564" y="5495"/>
                    <a:pt x="528" y="5524"/>
                  </a:cubicBezTo>
                  <a:cubicBezTo>
                    <a:pt x="506" y="5538"/>
                    <a:pt x="484" y="5546"/>
                    <a:pt x="461" y="5553"/>
                  </a:cubicBezTo>
                  <a:cubicBezTo>
                    <a:pt x="440" y="5560"/>
                    <a:pt x="418" y="5568"/>
                    <a:pt x="388" y="5590"/>
                  </a:cubicBezTo>
                  <a:lnTo>
                    <a:pt x="388" y="5590"/>
                  </a:lnTo>
                  <a:cubicBezTo>
                    <a:pt x="381" y="5590"/>
                    <a:pt x="381" y="5590"/>
                    <a:pt x="381" y="5590"/>
                  </a:cubicBezTo>
                  <a:cubicBezTo>
                    <a:pt x="381" y="5590"/>
                    <a:pt x="330" y="5597"/>
                    <a:pt x="286" y="5597"/>
                  </a:cubicBezTo>
                  <a:cubicBezTo>
                    <a:pt x="256" y="5597"/>
                    <a:pt x="234" y="5597"/>
                    <a:pt x="220" y="5590"/>
                  </a:cubicBezTo>
                  <a:cubicBezTo>
                    <a:pt x="168" y="5568"/>
                    <a:pt x="154" y="5502"/>
                    <a:pt x="139" y="5436"/>
                  </a:cubicBezTo>
                  <a:cubicBezTo>
                    <a:pt x="125" y="5392"/>
                    <a:pt x="102" y="5385"/>
                    <a:pt x="66" y="5370"/>
                  </a:cubicBezTo>
                  <a:cubicBezTo>
                    <a:pt x="59" y="5363"/>
                    <a:pt x="44" y="5363"/>
                    <a:pt x="37" y="5355"/>
                  </a:cubicBezTo>
                  <a:cubicBezTo>
                    <a:pt x="15" y="5348"/>
                    <a:pt x="7" y="5333"/>
                    <a:pt x="0" y="5311"/>
                  </a:cubicBezTo>
                  <a:cubicBezTo>
                    <a:pt x="0" y="5275"/>
                    <a:pt x="29" y="5231"/>
                    <a:pt x="59" y="5201"/>
                  </a:cubicBezTo>
                  <a:cubicBezTo>
                    <a:pt x="80" y="5179"/>
                    <a:pt x="95" y="5179"/>
                    <a:pt x="110" y="5179"/>
                  </a:cubicBezTo>
                  <a:cubicBezTo>
                    <a:pt x="117" y="5179"/>
                    <a:pt x="117" y="5179"/>
                    <a:pt x="117" y="5172"/>
                  </a:cubicBezTo>
                  <a:cubicBezTo>
                    <a:pt x="125" y="5165"/>
                    <a:pt x="125" y="5157"/>
                    <a:pt x="132" y="5143"/>
                  </a:cubicBezTo>
                  <a:cubicBezTo>
                    <a:pt x="132" y="5121"/>
                    <a:pt x="147" y="5084"/>
                    <a:pt x="154" y="5069"/>
                  </a:cubicBezTo>
                  <a:cubicBezTo>
                    <a:pt x="161" y="5062"/>
                    <a:pt x="168" y="5055"/>
                    <a:pt x="190" y="5055"/>
                  </a:cubicBezTo>
                  <a:cubicBezTo>
                    <a:pt x="205" y="5055"/>
                    <a:pt x="227" y="5062"/>
                    <a:pt x="249" y="5069"/>
                  </a:cubicBezTo>
                  <a:cubicBezTo>
                    <a:pt x="264" y="5077"/>
                    <a:pt x="278" y="5084"/>
                    <a:pt x="293" y="5084"/>
                  </a:cubicBezTo>
                  <a:cubicBezTo>
                    <a:pt x="300" y="5091"/>
                    <a:pt x="315" y="5091"/>
                    <a:pt x="322" y="5091"/>
                  </a:cubicBezTo>
                  <a:cubicBezTo>
                    <a:pt x="330" y="5091"/>
                    <a:pt x="330" y="5077"/>
                    <a:pt x="330" y="5069"/>
                  </a:cubicBezTo>
                  <a:cubicBezTo>
                    <a:pt x="337" y="5026"/>
                    <a:pt x="322" y="5004"/>
                    <a:pt x="308" y="4996"/>
                  </a:cubicBezTo>
                  <a:cubicBezTo>
                    <a:pt x="300" y="4996"/>
                    <a:pt x="300" y="4996"/>
                    <a:pt x="300" y="4996"/>
                  </a:cubicBezTo>
                  <a:cubicBezTo>
                    <a:pt x="278" y="4989"/>
                    <a:pt x="242" y="4974"/>
                    <a:pt x="212" y="4945"/>
                  </a:cubicBezTo>
                  <a:cubicBezTo>
                    <a:pt x="198" y="4930"/>
                    <a:pt x="198" y="4923"/>
                    <a:pt x="198" y="4916"/>
                  </a:cubicBezTo>
                  <a:cubicBezTo>
                    <a:pt x="198" y="4886"/>
                    <a:pt x="227" y="4864"/>
                    <a:pt x="264" y="4835"/>
                  </a:cubicBezTo>
                  <a:cubicBezTo>
                    <a:pt x="271" y="4828"/>
                    <a:pt x="286" y="4820"/>
                    <a:pt x="293" y="4813"/>
                  </a:cubicBezTo>
                  <a:cubicBezTo>
                    <a:pt x="308" y="4798"/>
                    <a:pt x="330" y="4784"/>
                    <a:pt x="344" y="4769"/>
                  </a:cubicBezTo>
                  <a:cubicBezTo>
                    <a:pt x="366" y="4755"/>
                    <a:pt x="388" y="4740"/>
                    <a:pt x="403" y="4718"/>
                  </a:cubicBezTo>
                  <a:cubicBezTo>
                    <a:pt x="418" y="4703"/>
                    <a:pt x="432" y="4696"/>
                    <a:pt x="447" y="4696"/>
                  </a:cubicBezTo>
                  <a:cubicBezTo>
                    <a:pt x="461" y="4696"/>
                    <a:pt x="484" y="4710"/>
                    <a:pt x="506" y="4725"/>
                  </a:cubicBezTo>
                  <a:cubicBezTo>
                    <a:pt x="513" y="4732"/>
                    <a:pt x="528" y="4740"/>
                    <a:pt x="542" y="4747"/>
                  </a:cubicBezTo>
                  <a:cubicBezTo>
                    <a:pt x="549" y="4755"/>
                    <a:pt x="557" y="4755"/>
                    <a:pt x="564" y="4755"/>
                  </a:cubicBezTo>
                  <a:cubicBezTo>
                    <a:pt x="571" y="4755"/>
                    <a:pt x="579" y="4755"/>
                    <a:pt x="586" y="4747"/>
                  </a:cubicBezTo>
                  <a:cubicBezTo>
                    <a:pt x="593" y="4732"/>
                    <a:pt x="601" y="4710"/>
                    <a:pt x="593" y="4688"/>
                  </a:cubicBezTo>
                  <a:cubicBezTo>
                    <a:pt x="593" y="4674"/>
                    <a:pt x="586" y="4674"/>
                    <a:pt x="571" y="4674"/>
                  </a:cubicBezTo>
                  <a:cubicBezTo>
                    <a:pt x="557" y="4667"/>
                    <a:pt x="535" y="4667"/>
                    <a:pt x="528" y="4637"/>
                  </a:cubicBezTo>
                  <a:cubicBezTo>
                    <a:pt x="528" y="4630"/>
                    <a:pt x="528" y="4615"/>
                    <a:pt x="535" y="4608"/>
                  </a:cubicBezTo>
                  <a:cubicBezTo>
                    <a:pt x="549" y="4586"/>
                    <a:pt x="579" y="4579"/>
                    <a:pt x="608" y="4579"/>
                  </a:cubicBezTo>
                  <a:cubicBezTo>
                    <a:pt x="623" y="4579"/>
                    <a:pt x="645" y="4579"/>
                    <a:pt x="674" y="4593"/>
                  </a:cubicBezTo>
                  <a:cubicBezTo>
                    <a:pt x="681" y="4600"/>
                    <a:pt x="689" y="4608"/>
                    <a:pt x="696" y="4608"/>
                  </a:cubicBezTo>
                  <a:cubicBezTo>
                    <a:pt x="711" y="4608"/>
                    <a:pt x="718" y="4586"/>
                    <a:pt x="725" y="4549"/>
                  </a:cubicBezTo>
                  <a:cubicBezTo>
                    <a:pt x="733" y="4498"/>
                    <a:pt x="711" y="4447"/>
                    <a:pt x="696" y="4425"/>
                  </a:cubicBezTo>
                  <a:cubicBezTo>
                    <a:pt x="681" y="4410"/>
                    <a:pt x="674" y="4403"/>
                    <a:pt x="667" y="4395"/>
                  </a:cubicBezTo>
                  <a:cubicBezTo>
                    <a:pt x="652" y="4381"/>
                    <a:pt x="645" y="4373"/>
                    <a:pt x="630" y="4344"/>
                  </a:cubicBezTo>
                  <a:cubicBezTo>
                    <a:pt x="623" y="4329"/>
                    <a:pt x="623" y="4315"/>
                    <a:pt x="616" y="4300"/>
                  </a:cubicBezTo>
                  <a:cubicBezTo>
                    <a:pt x="616" y="4278"/>
                    <a:pt x="608" y="4264"/>
                    <a:pt x="593" y="4249"/>
                  </a:cubicBezTo>
                  <a:cubicBezTo>
                    <a:pt x="579" y="4234"/>
                    <a:pt x="579" y="4234"/>
                    <a:pt x="579" y="4234"/>
                  </a:cubicBezTo>
                  <a:cubicBezTo>
                    <a:pt x="549" y="4205"/>
                    <a:pt x="520" y="4168"/>
                    <a:pt x="454" y="4168"/>
                  </a:cubicBezTo>
                  <a:cubicBezTo>
                    <a:pt x="425" y="4161"/>
                    <a:pt x="403" y="4154"/>
                    <a:pt x="396" y="4139"/>
                  </a:cubicBezTo>
                  <a:cubicBezTo>
                    <a:pt x="388" y="4117"/>
                    <a:pt x="403" y="4102"/>
                    <a:pt x="425" y="4080"/>
                  </a:cubicBezTo>
                  <a:cubicBezTo>
                    <a:pt x="440" y="4073"/>
                    <a:pt x="440" y="4073"/>
                    <a:pt x="440" y="4073"/>
                  </a:cubicBezTo>
                  <a:cubicBezTo>
                    <a:pt x="469" y="4044"/>
                    <a:pt x="469" y="4029"/>
                    <a:pt x="476" y="4000"/>
                  </a:cubicBezTo>
                  <a:cubicBezTo>
                    <a:pt x="476" y="3992"/>
                    <a:pt x="476" y="3978"/>
                    <a:pt x="476" y="3970"/>
                  </a:cubicBezTo>
                  <a:cubicBezTo>
                    <a:pt x="484" y="3941"/>
                    <a:pt x="469" y="3912"/>
                    <a:pt x="461" y="3890"/>
                  </a:cubicBezTo>
                  <a:cubicBezTo>
                    <a:pt x="454" y="3868"/>
                    <a:pt x="447" y="3853"/>
                    <a:pt x="440" y="3831"/>
                  </a:cubicBezTo>
                  <a:cubicBezTo>
                    <a:pt x="432" y="3780"/>
                    <a:pt x="469" y="3750"/>
                    <a:pt x="491" y="3721"/>
                  </a:cubicBezTo>
                  <a:cubicBezTo>
                    <a:pt x="498" y="3714"/>
                    <a:pt x="506" y="3707"/>
                    <a:pt x="513" y="3699"/>
                  </a:cubicBezTo>
                  <a:cubicBezTo>
                    <a:pt x="535" y="3670"/>
                    <a:pt x="564" y="3633"/>
                    <a:pt x="608" y="3633"/>
                  </a:cubicBezTo>
                  <a:cubicBezTo>
                    <a:pt x="616" y="3633"/>
                    <a:pt x="616" y="3633"/>
                    <a:pt x="623" y="3633"/>
                  </a:cubicBezTo>
                  <a:cubicBezTo>
                    <a:pt x="652" y="3641"/>
                    <a:pt x="667" y="3655"/>
                    <a:pt x="681" y="3670"/>
                  </a:cubicBezTo>
                  <a:cubicBezTo>
                    <a:pt x="689" y="3685"/>
                    <a:pt x="703" y="3699"/>
                    <a:pt x="718" y="3699"/>
                  </a:cubicBezTo>
                  <a:lnTo>
                    <a:pt x="718" y="3699"/>
                  </a:lnTo>
                  <a:cubicBezTo>
                    <a:pt x="740" y="3699"/>
                    <a:pt x="769" y="3648"/>
                    <a:pt x="784" y="3611"/>
                  </a:cubicBezTo>
                  <a:cubicBezTo>
                    <a:pt x="799" y="3589"/>
                    <a:pt x="806" y="3575"/>
                    <a:pt x="813" y="3567"/>
                  </a:cubicBezTo>
                  <a:cubicBezTo>
                    <a:pt x="842" y="3509"/>
                    <a:pt x="806" y="3414"/>
                    <a:pt x="777" y="3355"/>
                  </a:cubicBezTo>
                  <a:cubicBezTo>
                    <a:pt x="747" y="3311"/>
                    <a:pt x="747" y="3267"/>
                    <a:pt x="747" y="3223"/>
                  </a:cubicBezTo>
                  <a:cubicBezTo>
                    <a:pt x="747" y="3216"/>
                    <a:pt x="747" y="3216"/>
                    <a:pt x="747" y="3216"/>
                  </a:cubicBezTo>
                  <a:lnTo>
                    <a:pt x="747" y="3216"/>
                  </a:lnTo>
                  <a:cubicBezTo>
                    <a:pt x="769" y="3186"/>
                    <a:pt x="784" y="3164"/>
                    <a:pt x="806" y="3135"/>
                  </a:cubicBezTo>
                  <a:cubicBezTo>
                    <a:pt x="835" y="3091"/>
                    <a:pt x="835" y="3069"/>
                    <a:pt x="828" y="3025"/>
                  </a:cubicBezTo>
                  <a:cubicBezTo>
                    <a:pt x="821" y="3010"/>
                    <a:pt x="821" y="2996"/>
                    <a:pt x="821" y="2981"/>
                  </a:cubicBezTo>
                  <a:cubicBezTo>
                    <a:pt x="813" y="2945"/>
                    <a:pt x="806" y="2937"/>
                    <a:pt x="799" y="2930"/>
                  </a:cubicBezTo>
                  <a:cubicBezTo>
                    <a:pt x="791" y="2915"/>
                    <a:pt x="777" y="2908"/>
                    <a:pt x="777" y="2879"/>
                  </a:cubicBezTo>
                  <a:cubicBezTo>
                    <a:pt x="769" y="2835"/>
                    <a:pt x="791" y="2820"/>
                    <a:pt x="813" y="2805"/>
                  </a:cubicBezTo>
                  <a:cubicBezTo>
                    <a:pt x="828" y="2798"/>
                    <a:pt x="842" y="2791"/>
                    <a:pt x="850" y="2776"/>
                  </a:cubicBezTo>
                  <a:cubicBezTo>
                    <a:pt x="879" y="2725"/>
                    <a:pt x="909" y="2710"/>
                    <a:pt x="960" y="2681"/>
                  </a:cubicBezTo>
                  <a:cubicBezTo>
                    <a:pt x="982" y="2673"/>
                    <a:pt x="982" y="2673"/>
                    <a:pt x="982" y="2673"/>
                  </a:cubicBezTo>
                  <a:cubicBezTo>
                    <a:pt x="1026" y="2651"/>
                    <a:pt x="1033" y="2637"/>
                    <a:pt x="1040" y="2600"/>
                  </a:cubicBezTo>
                  <a:cubicBezTo>
                    <a:pt x="1048" y="2586"/>
                    <a:pt x="1048" y="2578"/>
                    <a:pt x="1055" y="2564"/>
                  </a:cubicBezTo>
                  <a:cubicBezTo>
                    <a:pt x="1062" y="2541"/>
                    <a:pt x="1077" y="2519"/>
                    <a:pt x="1099" y="2519"/>
                  </a:cubicBezTo>
                  <a:cubicBezTo>
                    <a:pt x="1121" y="2519"/>
                    <a:pt x="1136" y="2541"/>
                    <a:pt x="1150" y="2571"/>
                  </a:cubicBezTo>
                  <a:cubicBezTo>
                    <a:pt x="1172" y="2600"/>
                    <a:pt x="1180" y="2615"/>
                    <a:pt x="1216" y="2615"/>
                  </a:cubicBezTo>
                  <a:cubicBezTo>
                    <a:pt x="1231" y="2615"/>
                    <a:pt x="1246" y="2607"/>
                    <a:pt x="1268" y="2607"/>
                  </a:cubicBezTo>
                  <a:cubicBezTo>
                    <a:pt x="1333" y="2586"/>
                    <a:pt x="1333" y="2578"/>
                    <a:pt x="1348" y="2556"/>
                  </a:cubicBezTo>
                  <a:cubicBezTo>
                    <a:pt x="1348" y="2549"/>
                    <a:pt x="1356" y="2534"/>
                    <a:pt x="1363" y="2519"/>
                  </a:cubicBezTo>
                  <a:cubicBezTo>
                    <a:pt x="1392" y="2468"/>
                    <a:pt x="1399" y="2461"/>
                    <a:pt x="1429" y="2446"/>
                  </a:cubicBezTo>
                  <a:cubicBezTo>
                    <a:pt x="1436" y="2439"/>
                    <a:pt x="1443" y="2432"/>
                    <a:pt x="1451" y="2432"/>
                  </a:cubicBezTo>
                  <a:cubicBezTo>
                    <a:pt x="1473" y="2417"/>
                    <a:pt x="1473" y="2410"/>
                    <a:pt x="1473" y="2410"/>
                  </a:cubicBezTo>
                  <a:lnTo>
                    <a:pt x="1473" y="2402"/>
                  </a:lnTo>
                  <a:cubicBezTo>
                    <a:pt x="1466" y="2395"/>
                    <a:pt x="1466" y="2373"/>
                    <a:pt x="1466" y="2344"/>
                  </a:cubicBezTo>
                  <a:cubicBezTo>
                    <a:pt x="1466" y="2300"/>
                    <a:pt x="1480" y="2285"/>
                    <a:pt x="1502" y="2263"/>
                  </a:cubicBezTo>
                  <a:cubicBezTo>
                    <a:pt x="1509" y="2256"/>
                    <a:pt x="1524" y="2241"/>
                    <a:pt x="1531" y="2219"/>
                  </a:cubicBezTo>
                  <a:cubicBezTo>
                    <a:pt x="1553" y="2182"/>
                    <a:pt x="1575" y="2168"/>
                    <a:pt x="1590" y="2153"/>
                  </a:cubicBezTo>
                  <a:cubicBezTo>
                    <a:pt x="1605" y="2146"/>
                    <a:pt x="1612" y="2138"/>
                    <a:pt x="1627" y="2124"/>
                  </a:cubicBezTo>
                  <a:lnTo>
                    <a:pt x="1649" y="2102"/>
                  </a:lnTo>
                  <a:cubicBezTo>
                    <a:pt x="1649" y="2102"/>
                    <a:pt x="1641" y="2102"/>
                    <a:pt x="1634" y="2095"/>
                  </a:cubicBezTo>
                  <a:cubicBezTo>
                    <a:pt x="1605" y="2065"/>
                    <a:pt x="1590" y="2029"/>
                    <a:pt x="1575" y="1948"/>
                  </a:cubicBezTo>
                  <a:cubicBezTo>
                    <a:pt x="1561" y="1897"/>
                    <a:pt x="1575" y="1882"/>
                    <a:pt x="1612" y="1867"/>
                  </a:cubicBezTo>
                  <a:cubicBezTo>
                    <a:pt x="1619" y="1860"/>
                    <a:pt x="1634" y="1853"/>
                    <a:pt x="1656" y="1831"/>
                  </a:cubicBezTo>
                  <a:cubicBezTo>
                    <a:pt x="1678" y="1816"/>
                    <a:pt x="1700" y="1809"/>
                    <a:pt x="1729" y="1809"/>
                  </a:cubicBezTo>
                  <a:cubicBezTo>
                    <a:pt x="1759" y="1809"/>
                    <a:pt x="1788" y="1816"/>
                    <a:pt x="1810" y="1823"/>
                  </a:cubicBezTo>
                  <a:cubicBezTo>
                    <a:pt x="1832" y="1823"/>
                    <a:pt x="1854" y="1831"/>
                    <a:pt x="1868" y="1831"/>
                  </a:cubicBezTo>
                  <a:cubicBezTo>
                    <a:pt x="1890" y="1831"/>
                    <a:pt x="1905" y="1838"/>
                    <a:pt x="1912" y="1845"/>
                  </a:cubicBezTo>
                  <a:cubicBezTo>
                    <a:pt x="1927" y="1823"/>
                    <a:pt x="1949" y="1801"/>
                    <a:pt x="1986" y="1794"/>
                  </a:cubicBezTo>
                  <a:cubicBezTo>
                    <a:pt x="1993" y="1794"/>
                    <a:pt x="1993" y="1794"/>
                    <a:pt x="2000" y="1794"/>
                  </a:cubicBezTo>
                  <a:cubicBezTo>
                    <a:pt x="1993" y="1787"/>
                    <a:pt x="1993" y="1787"/>
                    <a:pt x="1986" y="1779"/>
                  </a:cubicBezTo>
                  <a:cubicBezTo>
                    <a:pt x="1942" y="1736"/>
                    <a:pt x="1971" y="1706"/>
                    <a:pt x="1993" y="1677"/>
                  </a:cubicBezTo>
                  <a:cubicBezTo>
                    <a:pt x="2000" y="1669"/>
                    <a:pt x="2008" y="1662"/>
                    <a:pt x="2008" y="1655"/>
                  </a:cubicBezTo>
                  <a:cubicBezTo>
                    <a:pt x="2022" y="1640"/>
                    <a:pt x="2037" y="1626"/>
                    <a:pt x="2052" y="1618"/>
                  </a:cubicBezTo>
                  <a:cubicBezTo>
                    <a:pt x="2066" y="1604"/>
                    <a:pt x="2081" y="1596"/>
                    <a:pt x="2096" y="1568"/>
                  </a:cubicBezTo>
                  <a:cubicBezTo>
                    <a:pt x="2118" y="1517"/>
                    <a:pt x="2118" y="1517"/>
                    <a:pt x="2103" y="1487"/>
                  </a:cubicBezTo>
                  <a:cubicBezTo>
                    <a:pt x="2088" y="1451"/>
                    <a:pt x="2074" y="1429"/>
                    <a:pt x="2059" y="1356"/>
                  </a:cubicBezTo>
                  <a:cubicBezTo>
                    <a:pt x="2052" y="1341"/>
                    <a:pt x="2052" y="1326"/>
                    <a:pt x="2052" y="1311"/>
                  </a:cubicBezTo>
                  <a:cubicBezTo>
                    <a:pt x="2044" y="1282"/>
                    <a:pt x="2044" y="1282"/>
                    <a:pt x="2030" y="1282"/>
                  </a:cubicBezTo>
                  <a:cubicBezTo>
                    <a:pt x="2030" y="1282"/>
                    <a:pt x="2022" y="1282"/>
                    <a:pt x="2015" y="1282"/>
                  </a:cubicBezTo>
                  <a:cubicBezTo>
                    <a:pt x="1956" y="1289"/>
                    <a:pt x="1927" y="1311"/>
                    <a:pt x="1890" y="1341"/>
                  </a:cubicBezTo>
                  <a:cubicBezTo>
                    <a:pt x="1861" y="1363"/>
                    <a:pt x="1832" y="1377"/>
                    <a:pt x="1802" y="1377"/>
                  </a:cubicBezTo>
                  <a:cubicBezTo>
                    <a:pt x="1788" y="1377"/>
                    <a:pt x="1773" y="1377"/>
                    <a:pt x="1759" y="1363"/>
                  </a:cubicBezTo>
                  <a:cubicBezTo>
                    <a:pt x="1737" y="1348"/>
                    <a:pt x="1729" y="1333"/>
                    <a:pt x="1729" y="1319"/>
                  </a:cubicBezTo>
                  <a:cubicBezTo>
                    <a:pt x="1722" y="1311"/>
                    <a:pt x="1722" y="1297"/>
                    <a:pt x="1707" y="1275"/>
                  </a:cubicBezTo>
                  <a:cubicBezTo>
                    <a:pt x="1670" y="1238"/>
                    <a:pt x="1692" y="1209"/>
                    <a:pt x="1722" y="1172"/>
                  </a:cubicBezTo>
                  <a:cubicBezTo>
                    <a:pt x="1729" y="1158"/>
                    <a:pt x="1744" y="1136"/>
                    <a:pt x="1751" y="1114"/>
                  </a:cubicBezTo>
                  <a:cubicBezTo>
                    <a:pt x="1788" y="1055"/>
                    <a:pt x="1802" y="1048"/>
                    <a:pt x="1839" y="1018"/>
                  </a:cubicBezTo>
                  <a:cubicBezTo>
                    <a:pt x="1847" y="1011"/>
                    <a:pt x="1861" y="1004"/>
                    <a:pt x="1876" y="989"/>
                  </a:cubicBezTo>
                  <a:cubicBezTo>
                    <a:pt x="1905" y="974"/>
                    <a:pt x="1920" y="952"/>
                    <a:pt x="1927" y="945"/>
                  </a:cubicBezTo>
                  <a:cubicBezTo>
                    <a:pt x="1934" y="923"/>
                    <a:pt x="1949" y="916"/>
                    <a:pt x="1978" y="916"/>
                  </a:cubicBezTo>
                  <a:cubicBezTo>
                    <a:pt x="1993" y="916"/>
                    <a:pt x="2000" y="916"/>
                    <a:pt x="2015" y="916"/>
                  </a:cubicBezTo>
                  <a:cubicBezTo>
                    <a:pt x="2030" y="916"/>
                    <a:pt x="2037" y="916"/>
                    <a:pt x="2044" y="916"/>
                  </a:cubicBezTo>
                  <a:cubicBezTo>
                    <a:pt x="2074" y="916"/>
                    <a:pt x="2096" y="908"/>
                    <a:pt x="2110" y="894"/>
                  </a:cubicBezTo>
                  <a:cubicBezTo>
                    <a:pt x="2140" y="865"/>
                    <a:pt x="2161" y="857"/>
                    <a:pt x="2191" y="857"/>
                  </a:cubicBezTo>
                  <a:cubicBezTo>
                    <a:pt x="2220" y="857"/>
                    <a:pt x="2242" y="865"/>
                    <a:pt x="2271" y="879"/>
                  </a:cubicBezTo>
                  <a:cubicBezTo>
                    <a:pt x="2279" y="887"/>
                    <a:pt x="2293" y="894"/>
                    <a:pt x="2308" y="894"/>
                  </a:cubicBezTo>
                  <a:cubicBezTo>
                    <a:pt x="2345" y="894"/>
                    <a:pt x="2381" y="879"/>
                    <a:pt x="2418" y="872"/>
                  </a:cubicBezTo>
                  <a:cubicBezTo>
                    <a:pt x="2440" y="865"/>
                    <a:pt x="2462" y="857"/>
                    <a:pt x="2477" y="857"/>
                  </a:cubicBezTo>
                  <a:cubicBezTo>
                    <a:pt x="2499" y="850"/>
                    <a:pt x="2513" y="842"/>
                    <a:pt x="2521" y="828"/>
                  </a:cubicBezTo>
                  <a:cubicBezTo>
                    <a:pt x="2528" y="813"/>
                    <a:pt x="2521" y="791"/>
                    <a:pt x="2513" y="777"/>
                  </a:cubicBezTo>
                  <a:cubicBezTo>
                    <a:pt x="2506" y="762"/>
                    <a:pt x="2491" y="747"/>
                    <a:pt x="2469" y="732"/>
                  </a:cubicBezTo>
                  <a:cubicBezTo>
                    <a:pt x="2447" y="718"/>
                    <a:pt x="2425" y="703"/>
                    <a:pt x="2403" y="674"/>
                  </a:cubicBezTo>
                  <a:cubicBezTo>
                    <a:pt x="2374" y="637"/>
                    <a:pt x="2359" y="623"/>
                    <a:pt x="2359" y="601"/>
                  </a:cubicBezTo>
                  <a:cubicBezTo>
                    <a:pt x="2359" y="579"/>
                    <a:pt x="2374" y="564"/>
                    <a:pt x="2403" y="542"/>
                  </a:cubicBezTo>
                  <a:cubicBezTo>
                    <a:pt x="2447" y="513"/>
                    <a:pt x="2506" y="491"/>
                    <a:pt x="2557" y="469"/>
                  </a:cubicBezTo>
                  <a:cubicBezTo>
                    <a:pt x="2579" y="461"/>
                    <a:pt x="2601" y="454"/>
                    <a:pt x="2623" y="447"/>
                  </a:cubicBezTo>
                  <a:cubicBezTo>
                    <a:pt x="2630" y="439"/>
                    <a:pt x="2638" y="439"/>
                    <a:pt x="2652" y="439"/>
                  </a:cubicBezTo>
                  <a:cubicBezTo>
                    <a:pt x="2682" y="439"/>
                    <a:pt x="2704" y="461"/>
                    <a:pt x="2726" y="476"/>
                  </a:cubicBezTo>
                  <a:cubicBezTo>
                    <a:pt x="2748" y="491"/>
                    <a:pt x="2762" y="498"/>
                    <a:pt x="2777" y="506"/>
                  </a:cubicBezTo>
                  <a:cubicBezTo>
                    <a:pt x="2806" y="520"/>
                    <a:pt x="2836" y="527"/>
                    <a:pt x="2843" y="549"/>
                  </a:cubicBezTo>
                  <a:cubicBezTo>
                    <a:pt x="2850" y="564"/>
                    <a:pt x="2843" y="586"/>
                    <a:pt x="2836" y="601"/>
                  </a:cubicBezTo>
                  <a:cubicBezTo>
                    <a:pt x="2828" y="623"/>
                    <a:pt x="2828" y="645"/>
                    <a:pt x="2836" y="659"/>
                  </a:cubicBezTo>
                  <a:cubicBezTo>
                    <a:pt x="2850" y="681"/>
                    <a:pt x="2872" y="696"/>
                    <a:pt x="2909" y="703"/>
                  </a:cubicBezTo>
                  <a:lnTo>
                    <a:pt x="2916" y="703"/>
                  </a:lnTo>
                  <a:cubicBezTo>
                    <a:pt x="2960" y="703"/>
                    <a:pt x="2982" y="674"/>
                    <a:pt x="3004" y="645"/>
                  </a:cubicBezTo>
                  <a:cubicBezTo>
                    <a:pt x="3019" y="637"/>
                    <a:pt x="3026" y="623"/>
                    <a:pt x="3041" y="608"/>
                  </a:cubicBezTo>
                  <a:cubicBezTo>
                    <a:pt x="3070" y="586"/>
                    <a:pt x="3136" y="520"/>
                    <a:pt x="3246" y="418"/>
                  </a:cubicBezTo>
                  <a:cubicBezTo>
                    <a:pt x="3290" y="373"/>
                    <a:pt x="3334" y="286"/>
                    <a:pt x="3349" y="242"/>
                  </a:cubicBezTo>
                  <a:cubicBezTo>
                    <a:pt x="3356" y="227"/>
                    <a:pt x="3356" y="227"/>
                    <a:pt x="3341" y="220"/>
                  </a:cubicBezTo>
                  <a:cubicBezTo>
                    <a:pt x="3327" y="212"/>
                    <a:pt x="3305" y="198"/>
                    <a:pt x="3305" y="168"/>
                  </a:cubicBezTo>
                  <a:cubicBezTo>
                    <a:pt x="3305" y="124"/>
                    <a:pt x="3356" y="95"/>
                    <a:pt x="3437" y="95"/>
                  </a:cubicBezTo>
                  <a:cubicBezTo>
                    <a:pt x="3459" y="95"/>
                    <a:pt x="3480" y="88"/>
                    <a:pt x="3495" y="73"/>
                  </a:cubicBezTo>
                  <a:cubicBezTo>
                    <a:pt x="3459" y="73"/>
                    <a:pt x="3459" y="73"/>
                    <a:pt x="3459" y="73"/>
                  </a:cubicBezTo>
                  <a:cubicBezTo>
                    <a:pt x="3495" y="44"/>
                    <a:pt x="3495" y="44"/>
                    <a:pt x="3495" y="44"/>
                  </a:cubicBezTo>
                  <a:cubicBezTo>
                    <a:pt x="3532" y="15"/>
                    <a:pt x="3561" y="0"/>
                    <a:pt x="3583" y="0"/>
                  </a:cubicBezTo>
                  <a:cubicBezTo>
                    <a:pt x="3583" y="0"/>
                    <a:pt x="3590" y="0"/>
                    <a:pt x="3590" y="7"/>
                  </a:cubicBezTo>
                  <a:cubicBezTo>
                    <a:pt x="3620" y="7"/>
                    <a:pt x="3634" y="37"/>
                    <a:pt x="3642" y="58"/>
                  </a:cubicBezTo>
                  <a:cubicBezTo>
                    <a:pt x="3656" y="80"/>
                    <a:pt x="3664" y="88"/>
                    <a:pt x="3671" y="88"/>
                  </a:cubicBezTo>
                  <a:cubicBezTo>
                    <a:pt x="3678" y="88"/>
                    <a:pt x="3686" y="88"/>
                    <a:pt x="3700" y="88"/>
                  </a:cubicBezTo>
                  <a:cubicBezTo>
                    <a:pt x="3708" y="88"/>
                    <a:pt x="3715" y="88"/>
                    <a:pt x="3722" y="88"/>
                  </a:cubicBezTo>
                  <a:cubicBezTo>
                    <a:pt x="3737" y="88"/>
                    <a:pt x="3766" y="88"/>
                    <a:pt x="3796" y="73"/>
                  </a:cubicBezTo>
                  <a:cubicBezTo>
                    <a:pt x="3825" y="58"/>
                    <a:pt x="3854" y="51"/>
                    <a:pt x="3876" y="51"/>
                  </a:cubicBezTo>
                  <a:cubicBezTo>
                    <a:pt x="3913" y="51"/>
                    <a:pt x="3935" y="66"/>
                    <a:pt x="3942" y="95"/>
                  </a:cubicBezTo>
                  <a:cubicBezTo>
                    <a:pt x="3949" y="124"/>
                    <a:pt x="3993" y="168"/>
                    <a:pt x="4037" y="190"/>
                  </a:cubicBezTo>
                  <a:cubicBezTo>
                    <a:pt x="4059" y="205"/>
                    <a:pt x="4059" y="234"/>
                    <a:pt x="4052" y="256"/>
                  </a:cubicBezTo>
                  <a:cubicBezTo>
                    <a:pt x="4045" y="278"/>
                    <a:pt x="4030" y="293"/>
                    <a:pt x="4008" y="293"/>
                  </a:cubicBezTo>
                  <a:cubicBezTo>
                    <a:pt x="4001" y="293"/>
                    <a:pt x="3993" y="293"/>
                    <a:pt x="3979" y="286"/>
                  </a:cubicBezTo>
                  <a:cubicBezTo>
                    <a:pt x="3957" y="278"/>
                    <a:pt x="3942" y="271"/>
                    <a:pt x="3928" y="271"/>
                  </a:cubicBezTo>
                  <a:cubicBezTo>
                    <a:pt x="3920" y="271"/>
                    <a:pt x="3920" y="278"/>
                    <a:pt x="3920" y="278"/>
                  </a:cubicBezTo>
                  <a:lnTo>
                    <a:pt x="3920" y="278"/>
                  </a:lnTo>
                  <a:cubicBezTo>
                    <a:pt x="3942" y="308"/>
                    <a:pt x="3964" y="337"/>
                    <a:pt x="3949" y="351"/>
                  </a:cubicBezTo>
                  <a:cubicBezTo>
                    <a:pt x="3949" y="359"/>
                    <a:pt x="3942" y="366"/>
                    <a:pt x="3920" y="366"/>
                  </a:cubicBezTo>
                  <a:cubicBezTo>
                    <a:pt x="3920" y="366"/>
                    <a:pt x="3913" y="366"/>
                    <a:pt x="3905" y="366"/>
                  </a:cubicBezTo>
                  <a:lnTo>
                    <a:pt x="3905" y="366"/>
                  </a:lnTo>
                  <a:cubicBezTo>
                    <a:pt x="3913" y="381"/>
                    <a:pt x="3928" y="418"/>
                    <a:pt x="3891" y="439"/>
                  </a:cubicBezTo>
                  <a:cubicBezTo>
                    <a:pt x="3876" y="454"/>
                    <a:pt x="3869" y="461"/>
                    <a:pt x="3869" y="476"/>
                  </a:cubicBezTo>
                  <a:cubicBezTo>
                    <a:pt x="3869" y="491"/>
                    <a:pt x="3876" y="506"/>
                    <a:pt x="3883" y="520"/>
                  </a:cubicBezTo>
                  <a:cubicBezTo>
                    <a:pt x="3913" y="542"/>
                    <a:pt x="3949" y="637"/>
                    <a:pt x="3942" y="674"/>
                  </a:cubicBezTo>
                  <a:cubicBezTo>
                    <a:pt x="3942" y="681"/>
                    <a:pt x="3942" y="689"/>
                    <a:pt x="3949" y="703"/>
                  </a:cubicBezTo>
                  <a:cubicBezTo>
                    <a:pt x="3964" y="718"/>
                    <a:pt x="3979" y="747"/>
                    <a:pt x="3957" y="784"/>
                  </a:cubicBezTo>
                  <a:cubicBezTo>
                    <a:pt x="3949" y="791"/>
                    <a:pt x="3949" y="798"/>
                    <a:pt x="3949" y="806"/>
                  </a:cubicBezTo>
                  <a:cubicBezTo>
                    <a:pt x="3928" y="842"/>
                    <a:pt x="3928" y="850"/>
                    <a:pt x="3869" y="857"/>
                  </a:cubicBezTo>
                  <a:cubicBezTo>
                    <a:pt x="3818" y="865"/>
                    <a:pt x="3810" y="887"/>
                    <a:pt x="3803" y="923"/>
                  </a:cubicBezTo>
                  <a:cubicBezTo>
                    <a:pt x="3803" y="938"/>
                    <a:pt x="3803" y="938"/>
                    <a:pt x="3803" y="938"/>
                  </a:cubicBezTo>
                  <a:cubicBezTo>
                    <a:pt x="3796" y="974"/>
                    <a:pt x="3788" y="1004"/>
                    <a:pt x="3832" y="1026"/>
                  </a:cubicBezTo>
                  <a:cubicBezTo>
                    <a:pt x="3854" y="1040"/>
                    <a:pt x="3891" y="1055"/>
                    <a:pt x="3928" y="1070"/>
                  </a:cubicBezTo>
                  <a:cubicBezTo>
                    <a:pt x="3993" y="1091"/>
                    <a:pt x="4052" y="1114"/>
                    <a:pt x="4067" y="1143"/>
                  </a:cubicBezTo>
                  <a:cubicBezTo>
                    <a:pt x="4096" y="1180"/>
                    <a:pt x="4118" y="1187"/>
                    <a:pt x="4125" y="1187"/>
                  </a:cubicBezTo>
                  <a:cubicBezTo>
                    <a:pt x="4132" y="1187"/>
                    <a:pt x="4147" y="1180"/>
                    <a:pt x="4155" y="1172"/>
                  </a:cubicBezTo>
                  <a:cubicBezTo>
                    <a:pt x="4162" y="1165"/>
                    <a:pt x="4162" y="1165"/>
                    <a:pt x="4162" y="1165"/>
                  </a:cubicBezTo>
                  <a:cubicBezTo>
                    <a:pt x="4184" y="1150"/>
                    <a:pt x="4199" y="1128"/>
                    <a:pt x="4199" y="1121"/>
                  </a:cubicBezTo>
                  <a:cubicBezTo>
                    <a:pt x="4199" y="1121"/>
                    <a:pt x="4199" y="1114"/>
                    <a:pt x="4177" y="1106"/>
                  </a:cubicBezTo>
                  <a:cubicBezTo>
                    <a:pt x="4111" y="1077"/>
                    <a:pt x="4081" y="1018"/>
                    <a:pt x="4081" y="989"/>
                  </a:cubicBezTo>
                  <a:cubicBezTo>
                    <a:pt x="4081" y="967"/>
                    <a:pt x="4089" y="960"/>
                    <a:pt x="4103" y="952"/>
                  </a:cubicBezTo>
                  <a:cubicBezTo>
                    <a:pt x="4111" y="952"/>
                    <a:pt x="4125" y="945"/>
                    <a:pt x="4147" y="930"/>
                  </a:cubicBezTo>
                  <a:cubicBezTo>
                    <a:pt x="4162" y="923"/>
                    <a:pt x="4177" y="916"/>
                    <a:pt x="4191" y="908"/>
                  </a:cubicBezTo>
                  <a:cubicBezTo>
                    <a:pt x="4228" y="887"/>
                    <a:pt x="4250" y="872"/>
                    <a:pt x="4264" y="842"/>
                  </a:cubicBezTo>
                  <a:cubicBezTo>
                    <a:pt x="4272" y="813"/>
                    <a:pt x="4309" y="784"/>
                    <a:pt x="4338" y="784"/>
                  </a:cubicBezTo>
                  <a:cubicBezTo>
                    <a:pt x="4352" y="784"/>
                    <a:pt x="4367" y="791"/>
                    <a:pt x="4374" y="806"/>
                  </a:cubicBezTo>
                  <a:cubicBezTo>
                    <a:pt x="4382" y="791"/>
                    <a:pt x="4389" y="777"/>
                    <a:pt x="4404" y="769"/>
                  </a:cubicBezTo>
                  <a:cubicBezTo>
                    <a:pt x="4426" y="762"/>
                    <a:pt x="4433" y="762"/>
                    <a:pt x="4448" y="762"/>
                  </a:cubicBezTo>
                  <a:cubicBezTo>
                    <a:pt x="4477" y="762"/>
                    <a:pt x="4492" y="769"/>
                    <a:pt x="4514" y="791"/>
                  </a:cubicBezTo>
                  <a:cubicBezTo>
                    <a:pt x="4543" y="806"/>
                    <a:pt x="4558" y="835"/>
                    <a:pt x="4565" y="872"/>
                  </a:cubicBezTo>
                  <a:lnTo>
                    <a:pt x="4565" y="872"/>
                  </a:lnTo>
                  <a:lnTo>
                    <a:pt x="4572" y="894"/>
                  </a:lnTo>
                  <a:lnTo>
                    <a:pt x="4572" y="901"/>
                  </a:lnTo>
                  <a:cubicBezTo>
                    <a:pt x="4572" y="908"/>
                    <a:pt x="4572" y="923"/>
                    <a:pt x="4572" y="930"/>
                  </a:cubicBezTo>
                  <a:cubicBezTo>
                    <a:pt x="4565" y="967"/>
                    <a:pt x="4565" y="1026"/>
                    <a:pt x="4580" y="1040"/>
                  </a:cubicBezTo>
                  <a:cubicBezTo>
                    <a:pt x="4609" y="1062"/>
                    <a:pt x="4609" y="1084"/>
                    <a:pt x="4616" y="1106"/>
                  </a:cubicBezTo>
                  <a:cubicBezTo>
                    <a:pt x="4616" y="1121"/>
                    <a:pt x="4616" y="1136"/>
                    <a:pt x="4631" y="1150"/>
                  </a:cubicBezTo>
                  <a:cubicBezTo>
                    <a:pt x="4653" y="1187"/>
                    <a:pt x="4675" y="1209"/>
                    <a:pt x="4726" y="1209"/>
                  </a:cubicBezTo>
                  <a:cubicBezTo>
                    <a:pt x="4785" y="1209"/>
                    <a:pt x="4799" y="1246"/>
                    <a:pt x="4814" y="1282"/>
                  </a:cubicBezTo>
                  <a:cubicBezTo>
                    <a:pt x="4814" y="1289"/>
                    <a:pt x="4814" y="1297"/>
                    <a:pt x="4814" y="1304"/>
                  </a:cubicBezTo>
                  <a:cubicBezTo>
                    <a:pt x="4829" y="1348"/>
                    <a:pt x="4909" y="1407"/>
                    <a:pt x="4968" y="1414"/>
                  </a:cubicBezTo>
                  <a:cubicBezTo>
                    <a:pt x="5027" y="1421"/>
                    <a:pt x="5151" y="1495"/>
                    <a:pt x="5173" y="1509"/>
                  </a:cubicBezTo>
                  <a:cubicBezTo>
                    <a:pt x="5195" y="1524"/>
                    <a:pt x="5202" y="1539"/>
                    <a:pt x="5202" y="1560"/>
                  </a:cubicBezTo>
                  <a:cubicBezTo>
                    <a:pt x="5202" y="1582"/>
                    <a:pt x="5188" y="1604"/>
                    <a:pt x="5159" y="1618"/>
                  </a:cubicBezTo>
                  <a:cubicBezTo>
                    <a:pt x="5144" y="1633"/>
                    <a:pt x="5144" y="1640"/>
                    <a:pt x="5144" y="1669"/>
                  </a:cubicBezTo>
                  <a:cubicBezTo>
                    <a:pt x="5151" y="1691"/>
                    <a:pt x="5151" y="1706"/>
                    <a:pt x="5151" y="1728"/>
                  </a:cubicBezTo>
                  <a:cubicBezTo>
                    <a:pt x="5144" y="1743"/>
                    <a:pt x="5144" y="1772"/>
                    <a:pt x="5114" y="1772"/>
                  </a:cubicBezTo>
                  <a:cubicBezTo>
                    <a:pt x="5100" y="1772"/>
                    <a:pt x="5085" y="1757"/>
                    <a:pt x="5071" y="1714"/>
                  </a:cubicBezTo>
                  <a:cubicBezTo>
                    <a:pt x="5049" y="1669"/>
                    <a:pt x="5034" y="1669"/>
                    <a:pt x="5034" y="1669"/>
                  </a:cubicBezTo>
                  <a:cubicBezTo>
                    <a:pt x="5027" y="1669"/>
                    <a:pt x="5012" y="1677"/>
                    <a:pt x="4997" y="1684"/>
                  </a:cubicBezTo>
                  <a:cubicBezTo>
                    <a:pt x="4983" y="1699"/>
                    <a:pt x="4975" y="1706"/>
                    <a:pt x="4975" y="1714"/>
                  </a:cubicBezTo>
                  <a:cubicBezTo>
                    <a:pt x="4975" y="1721"/>
                    <a:pt x="4983" y="1736"/>
                    <a:pt x="5012" y="1750"/>
                  </a:cubicBezTo>
                  <a:cubicBezTo>
                    <a:pt x="5063" y="1772"/>
                    <a:pt x="5114" y="1787"/>
                    <a:pt x="5114" y="1787"/>
                  </a:cubicBezTo>
                  <a:cubicBezTo>
                    <a:pt x="5129" y="1794"/>
                    <a:pt x="5129" y="1794"/>
                    <a:pt x="5129" y="1794"/>
                  </a:cubicBezTo>
                  <a:cubicBezTo>
                    <a:pt x="5122" y="1809"/>
                    <a:pt x="5122" y="1809"/>
                    <a:pt x="5122" y="1809"/>
                  </a:cubicBezTo>
                  <a:cubicBezTo>
                    <a:pt x="5122" y="1809"/>
                    <a:pt x="5114" y="1831"/>
                    <a:pt x="5078" y="1867"/>
                  </a:cubicBezTo>
                  <a:cubicBezTo>
                    <a:pt x="5063" y="1875"/>
                    <a:pt x="5063" y="1875"/>
                    <a:pt x="5063" y="1875"/>
                  </a:cubicBezTo>
                  <a:cubicBezTo>
                    <a:pt x="5056" y="1882"/>
                    <a:pt x="5049" y="1897"/>
                    <a:pt x="5049" y="1897"/>
                  </a:cubicBezTo>
                  <a:cubicBezTo>
                    <a:pt x="5049" y="1904"/>
                    <a:pt x="5049" y="1904"/>
                    <a:pt x="5063" y="1919"/>
                  </a:cubicBezTo>
                  <a:cubicBezTo>
                    <a:pt x="5078" y="1933"/>
                    <a:pt x="5085" y="1941"/>
                    <a:pt x="5100" y="1948"/>
                  </a:cubicBezTo>
                  <a:cubicBezTo>
                    <a:pt x="5114" y="1955"/>
                    <a:pt x="5129" y="1963"/>
                    <a:pt x="5137" y="1985"/>
                  </a:cubicBezTo>
                  <a:cubicBezTo>
                    <a:pt x="5144" y="1985"/>
                    <a:pt x="5144" y="1992"/>
                    <a:pt x="5151" y="1992"/>
                  </a:cubicBezTo>
                  <a:cubicBezTo>
                    <a:pt x="5166" y="2014"/>
                    <a:pt x="5188" y="2043"/>
                    <a:pt x="5159" y="2102"/>
                  </a:cubicBezTo>
                  <a:cubicBezTo>
                    <a:pt x="5144" y="2117"/>
                    <a:pt x="5144" y="2131"/>
                    <a:pt x="5137" y="2146"/>
                  </a:cubicBezTo>
                  <a:cubicBezTo>
                    <a:pt x="5122" y="2168"/>
                    <a:pt x="5114" y="2197"/>
                    <a:pt x="5078" y="2197"/>
                  </a:cubicBezTo>
                  <a:cubicBezTo>
                    <a:pt x="5071" y="2197"/>
                    <a:pt x="5063" y="2197"/>
                    <a:pt x="5056" y="2190"/>
                  </a:cubicBezTo>
                  <a:cubicBezTo>
                    <a:pt x="5019" y="2182"/>
                    <a:pt x="5004" y="2160"/>
                    <a:pt x="4990" y="2146"/>
                  </a:cubicBezTo>
                  <a:cubicBezTo>
                    <a:pt x="4983" y="2138"/>
                    <a:pt x="4975" y="2124"/>
                    <a:pt x="4968" y="2124"/>
                  </a:cubicBezTo>
                  <a:cubicBezTo>
                    <a:pt x="4939" y="2146"/>
                    <a:pt x="4909" y="2168"/>
                    <a:pt x="4887" y="2168"/>
                  </a:cubicBezTo>
                  <a:cubicBezTo>
                    <a:pt x="4865" y="2168"/>
                    <a:pt x="4851" y="2160"/>
                    <a:pt x="4843" y="2146"/>
                  </a:cubicBezTo>
                  <a:cubicBezTo>
                    <a:pt x="4836" y="2131"/>
                    <a:pt x="4814" y="2124"/>
                    <a:pt x="4799" y="2124"/>
                  </a:cubicBezTo>
                  <a:cubicBezTo>
                    <a:pt x="4799" y="2124"/>
                    <a:pt x="4792" y="2124"/>
                    <a:pt x="4785" y="2131"/>
                  </a:cubicBezTo>
                  <a:cubicBezTo>
                    <a:pt x="4785" y="2131"/>
                    <a:pt x="4785" y="2146"/>
                    <a:pt x="4785" y="2153"/>
                  </a:cubicBezTo>
                  <a:cubicBezTo>
                    <a:pt x="4799" y="2248"/>
                    <a:pt x="4821" y="2278"/>
                    <a:pt x="4836" y="2292"/>
                  </a:cubicBezTo>
                  <a:cubicBezTo>
                    <a:pt x="4858" y="2307"/>
                    <a:pt x="4887" y="2329"/>
                    <a:pt x="4880" y="2358"/>
                  </a:cubicBezTo>
                  <a:cubicBezTo>
                    <a:pt x="4873" y="2373"/>
                    <a:pt x="4843" y="2380"/>
                    <a:pt x="4814" y="2380"/>
                  </a:cubicBezTo>
                  <a:cubicBezTo>
                    <a:pt x="4719" y="2380"/>
                    <a:pt x="4690" y="2373"/>
                    <a:pt x="4660" y="2358"/>
                  </a:cubicBezTo>
                  <a:cubicBezTo>
                    <a:pt x="4660" y="2358"/>
                    <a:pt x="4660" y="2358"/>
                    <a:pt x="4653" y="2358"/>
                  </a:cubicBezTo>
                  <a:cubicBezTo>
                    <a:pt x="4646" y="2358"/>
                    <a:pt x="4638" y="2366"/>
                    <a:pt x="4638" y="2373"/>
                  </a:cubicBezTo>
                  <a:cubicBezTo>
                    <a:pt x="4638" y="2373"/>
                    <a:pt x="4638" y="2373"/>
                    <a:pt x="4638" y="2380"/>
                  </a:cubicBezTo>
                  <a:cubicBezTo>
                    <a:pt x="4660" y="2388"/>
                    <a:pt x="4675" y="2395"/>
                    <a:pt x="4690" y="2395"/>
                  </a:cubicBezTo>
                  <a:cubicBezTo>
                    <a:pt x="4704" y="2402"/>
                    <a:pt x="4719" y="2402"/>
                    <a:pt x="4733" y="2410"/>
                  </a:cubicBezTo>
                  <a:cubicBezTo>
                    <a:pt x="4763" y="2424"/>
                    <a:pt x="4792" y="2446"/>
                    <a:pt x="4829" y="2483"/>
                  </a:cubicBezTo>
                  <a:cubicBezTo>
                    <a:pt x="4843" y="2498"/>
                    <a:pt x="4843" y="2498"/>
                    <a:pt x="4843" y="2498"/>
                  </a:cubicBezTo>
                  <a:cubicBezTo>
                    <a:pt x="4873" y="2519"/>
                    <a:pt x="4895" y="2541"/>
                    <a:pt x="4887" y="2564"/>
                  </a:cubicBezTo>
                  <a:cubicBezTo>
                    <a:pt x="4880" y="2586"/>
                    <a:pt x="4851" y="2593"/>
                    <a:pt x="4829" y="2593"/>
                  </a:cubicBezTo>
                  <a:cubicBezTo>
                    <a:pt x="4785" y="2593"/>
                    <a:pt x="4778" y="2607"/>
                    <a:pt x="4778" y="2607"/>
                  </a:cubicBezTo>
                  <a:cubicBezTo>
                    <a:pt x="4778" y="2615"/>
                    <a:pt x="4785" y="2629"/>
                    <a:pt x="4792" y="2637"/>
                  </a:cubicBezTo>
                  <a:cubicBezTo>
                    <a:pt x="4807" y="2659"/>
                    <a:pt x="4821" y="2688"/>
                    <a:pt x="4807" y="2717"/>
                  </a:cubicBezTo>
                  <a:cubicBezTo>
                    <a:pt x="4799" y="2732"/>
                    <a:pt x="4785" y="2739"/>
                    <a:pt x="4763" y="2739"/>
                  </a:cubicBezTo>
                  <a:cubicBezTo>
                    <a:pt x="4711" y="2739"/>
                    <a:pt x="4653" y="2754"/>
                    <a:pt x="4638" y="2805"/>
                  </a:cubicBezTo>
                  <a:cubicBezTo>
                    <a:pt x="4631" y="2820"/>
                    <a:pt x="4638" y="2835"/>
                    <a:pt x="4638" y="2857"/>
                  </a:cubicBezTo>
                  <a:cubicBezTo>
                    <a:pt x="4646" y="2879"/>
                    <a:pt x="4660" y="2915"/>
                    <a:pt x="4623" y="2937"/>
                  </a:cubicBezTo>
                  <a:cubicBezTo>
                    <a:pt x="4609" y="2952"/>
                    <a:pt x="4594" y="2959"/>
                    <a:pt x="4587" y="2959"/>
                  </a:cubicBezTo>
                  <a:lnTo>
                    <a:pt x="4580" y="2967"/>
                  </a:lnTo>
                  <a:cubicBezTo>
                    <a:pt x="4580" y="2967"/>
                    <a:pt x="4587" y="2967"/>
                    <a:pt x="4594" y="2974"/>
                  </a:cubicBezTo>
                  <a:cubicBezTo>
                    <a:pt x="4631" y="3010"/>
                    <a:pt x="4638" y="3055"/>
                    <a:pt x="4602" y="3106"/>
                  </a:cubicBezTo>
                  <a:cubicBezTo>
                    <a:pt x="4594" y="3113"/>
                    <a:pt x="4587" y="3135"/>
                    <a:pt x="4580" y="3150"/>
                  </a:cubicBezTo>
                  <a:cubicBezTo>
                    <a:pt x="4565" y="3194"/>
                    <a:pt x="4543" y="3238"/>
                    <a:pt x="4506" y="3238"/>
                  </a:cubicBezTo>
                  <a:cubicBezTo>
                    <a:pt x="4499" y="3238"/>
                    <a:pt x="4499" y="3238"/>
                    <a:pt x="4492" y="3238"/>
                  </a:cubicBezTo>
                  <a:cubicBezTo>
                    <a:pt x="4492" y="3245"/>
                    <a:pt x="4492" y="3267"/>
                    <a:pt x="4499" y="3289"/>
                  </a:cubicBezTo>
                  <a:cubicBezTo>
                    <a:pt x="4506" y="3304"/>
                    <a:pt x="4506" y="3304"/>
                    <a:pt x="4506" y="3304"/>
                  </a:cubicBezTo>
                  <a:cubicBezTo>
                    <a:pt x="4514" y="3355"/>
                    <a:pt x="4528" y="3369"/>
                    <a:pt x="4565" y="3369"/>
                  </a:cubicBezTo>
                  <a:cubicBezTo>
                    <a:pt x="4594" y="3369"/>
                    <a:pt x="4646" y="3369"/>
                    <a:pt x="4653" y="3355"/>
                  </a:cubicBezTo>
                  <a:cubicBezTo>
                    <a:pt x="4660" y="3355"/>
                    <a:pt x="4653" y="3348"/>
                    <a:pt x="4653" y="3340"/>
                  </a:cubicBezTo>
                  <a:cubicBezTo>
                    <a:pt x="4646" y="3318"/>
                    <a:pt x="4631" y="3296"/>
                    <a:pt x="4638" y="3274"/>
                  </a:cubicBezTo>
                  <a:cubicBezTo>
                    <a:pt x="4646" y="3252"/>
                    <a:pt x="4668" y="3238"/>
                    <a:pt x="4697" y="3223"/>
                  </a:cubicBezTo>
                  <a:cubicBezTo>
                    <a:pt x="4704" y="3223"/>
                    <a:pt x="4711" y="3216"/>
                    <a:pt x="4719" y="3216"/>
                  </a:cubicBezTo>
                  <a:cubicBezTo>
                    <a:pt x="4748" y="3201"/>
                    <a:pt x="4763" y="3186"/>
                    <a:pt x="4792" y="3186"/>
                  </a:cubicBezTo>
                  <a:cubicBezTo>
                    <a:pt x="4799" y="3186"/>
                    <a:pt x="4807" y="3186"/>
                    <a:pt x="4814" y="3194"/>
                  </a:cubicBezTo>
                  <a:cubicBezTo>
                    <a:pt x="4851" y="3201"/>
                    <a:pt x="4858" y="3223"/>
                    <a:pt x="4865" y="3245"/>
                  </a:cubicBezTo>
                  <a:cubicBezTo>
                    <a:pt x="4873" y="3260"/>
                    <a:pt x="4880" y="3274"/>
                    <a:pt x="4887" y="3289"/>
                  </a:cubicBezTo>
                  <a:cubicBezTo>
                    <a:pt x="4931" y="3340"/>
                    <a:pt x="4909" y="3399"/>
                    <a:pt x="4902" y="3421"/>
                  </a:cubicBezTo>
                  <a:cubicBezTo>
                    <a:pt x="4902" y="3436"/>
                    <a:pt x="4895" y="3443"/>
                    <a:pt x="4887" y="3443"/>
                  </a:cubicBezTo>
                  <a:cubicBezTo>
                    <a:pt x="4873" y="3443"/>
                    <a:pt x="4873" y="3436"/>
                    <a:pt x="4865" y="3428"/>
                  </a:cubicBezTo>
                  <a:lnTo>
                    <a:pt x="4865" y="3436"/>
                  </a:lnTo>
                  <a:cubicBezTo>
                    <a:pt x="4851" y="3465"/>
                    <a:pt x="4851" y="3479"/>
                    <a:pt x="4858" y="3509"/>
                  </a:cubicBezTo>
                  <a:cubicBezTo>
                    <a:pt x="4865" y="3523"/>
                    <a:pt x="4865" y="3538"/>
                    <a:pt x="4865" y="3553"/>
                  </a:cubicBezTo>
                  <a:cubicBezTo>
                    <a:pt x="4873" y="3604"/>
                    <a:pt x="4887" y="3663"/>
                    <a:pt x="4895" y="3677"/>
                  </a:cubicBezTo>
                  <a:cubicBezTo>
                    <a:pt x="4917" y="3699"/>
                    <a:pt x="4917" y="3699"/>
                    <a:pt x="4917" y="3699"/>
                  </a:cubicBezTo>
                  <a:cubicBezTo>
                    <a:pt x="4902" y="3707"/>
                    <a:pt x="4902" y="3707"/>
                    <a:pt x="4902" y="3707"/>
                  </a:cubicBezTo>
                  <a:cubicBezTo>
                    <a:pt x="4880" y="3729"/>
                    <a:pt x="4858" y="3750"/>
                    <a:pt x="4843" y="3765"/>
                  </a:cubicBezTo>
                  <a:cubicBezTo>
                    <a:pt x="4821" y="3795"/>
                    <a:pt x="4821" y="3817"/>
                    <a:pt x="4821" y="3846"/>
                  </a:cubicBezTo>
                  <a:cubicBezTo>
                    <a:pt x="4814" y="3868"/>
                    <a:pt x="4814" y="3897"/>
                    <a:pt x="4799" y="3926"/>
                  </a:cubicBezTo>
                  <a:cubicBezTo>
                    <a:pt x="4778" y="3963"/>
                    <a:pt x="4741" y="3985"/>
                    <a:pt x="4704" y="4014"/>
                  </a:cubicBezTo>
                  <a:cubicBezTo>
                    <a:pt x="4675" y="4036"/>
                    <a:pt x="4646" y="4058"/>
                    <a:pt x="4616" y="4088"/>
                  </a:cubicBezTo>
                  <a:cubicBezTo>
                    <a:pt x="4565" y="4139"/>
                    <a:pt x="4484" y="4154"/>
                    <a:pt x="4418" y="4154"/>
                  </a:cubicBezTo>
                  <a:cubicBezTo>
                    <a:pt x="4382" y="4154"/>
                    <a:pt x="4345" y="4146"/>
                    <a:pt x="4323" y="4132"/>
                  </a:cubicBezTo>
                  <a:cubicBezTo>
                    <a:pt x="4309" y="4124"/>
                    <a:pt x="4309" y="4124"/>
                    <a:pt x="4309" y="4124"/>
                  </a:cubicBezTo>
                  <a:cubicBezTo>
                    <a:pt x="4294" y="4117"/>
                    <a:pt x="4279" y="4110"/>
                    <a:pt x="4272" y="4110"/>
                  </a:cubicBezTo>
                  <a:cubicBezTo>
                    <a:pt x="4257" y="4110"/>
                    <a:pt x="4235" y="4124"/>
                    <a:pt x="4206" y="4161"/>
                  </a:cubicBezTo>
                  <a:cubicBezTo>
                    <a:pt x="4169" y="4219"/>
                    <a:pt x="4184" y="4256"/>
                    <a:pt x="4199" y="4300"/>
                  </a:cubicBezTo>
                  <a:cubicBezTo>
                    <a:pt x="4213" y="4322"/>
                    <a:pt x="4221" y="4351"/>
                    <a:pt x="4221" y="4381"/>
                  </a:cubicBezTo>
                  <a:cubicBezTo>
                    <a:pt x="4221" y="4454"/>
                    <a:pt x="4199" y="4483"/>
                    <a:pt x="4162" y="4520"/>
                  </a:cubicBezTo>
                  <a:cubicBezTo>
                    <a:pt x="4155" y="4535"/>
                    <a:pt x="4147" y="4542"/>
                    <a:pt x="4140" y="4549"/>
                  </a:cubicBezTo>
                  <a:cubicBezTo>
                    <a:pt x="4111" y="4586"/>
                    <a:pt x="4089" y="4586"/>
                    <a:pt x="4059" y="4593"/>
                  </a:cubicBezTo>
                  <a:cubicBezTo>
                    <a:pt x="4037" y="4600"/>
                    <a:pt x="4015" y="4608"/>
                    <a:pt x="3993" y="4630"/>
                  </a:cubicBezTo>
                  <a:cubicBezTo>
                    <a:pt x="3986" y="4637"/>
                    <a:pt x="3979" y="4645"/>
                    <a:pt x="3979" y="4652"/>
                  </a:cubicBezTo>
                  <a:cubicBezTo>
                    <a:pt x="3986" y="4667"/>
                    <a:pt x="4015" y="4681"/>
                    <a:pt x="4037" y="4681"/>
                  </a:cubicBezTo>
                  <a:cubicBezTo>
                    <a:pt x="4096" y="4696"/>
                    <a:pt x="4096" y="4696"/>
                    <a:pt x="4096" y="4696"/>
                  </a:cubicBezTo>
                  <a:cubicBezTo>
                    <a:pt x="4045" y="4710"/>
                    <a:pt x="4045" y="4710"/>
                    <a:pt x="4045" y="4710"/>
                  </a:cubicBezTo>
                  <a:cubicBezTo>
                    <a:pt x="4037" y="4718"/>
                    <a:pt x="3942" y="4747"/>
                    <a:pt x="3876" y="4747"/>
                  </a:cubicBezTo>
                  <a:cubicBezTo>
                    <a:pt x="3847" y="4747"/>
                    <a:pt x="3832" y="4740"/>
                    <a:pt x="3825" y="4732"/>
                  </a:cubicBezTo>
                  <a:cubicBezTo>
                    <a:pt x="3803" y="4710"/>
                    <a:pt x="3744" y="4703"/>
                    <a:pt x="3700" y="4703"/>
                  </a:cubicBezTo>
                  <a:cubicBezTo>
                    <a:pt x="3708" y="4740"/>
                    <a:pt x="3715" y="4813"/>
                    <a:pt x="3715" y="4857"/>
                  </a:cubicBezTo>
                  <a:cubicBezTo>
                    <a:pt x="3715" y="4879"/>
                    <a:pt x="3722" y="4886"/>
                    <a:pt x="3744" y="4894"/>
                  </a:cubicBezTo>
                  <a:cubicBezTo>
                    <a:pt x="3759" y="4908"/>
                    <a:pt x="3781" y="4916"/>
                    <a:pt x="3781" y="4952"/>
                  </a:cubicBezTo>
                  <a:cubicBezTo>
                    <a:pt x="3781" y="4974"/>
                    <a:pt x="3766" y="4996"/>
                    <a:pt x="3752" y="5011"/>
                  </a:cubicBezTo>
                  <a:cubicBezTo>
                    <a:pt x="3737" y="5033"/>
                    <a:pt x="3722" y="5048"/>
                    <a:pt x="3722" y="5077"/>
                  </a:cubicBezTo>
                  <a:cubicBezTo>
                    <a:pt x="3722" y="5136"/>
                    <a:pt x="3686" y="5172"/>
                    <a:pt x="3612" y="5201"/>
                  </a:cubicBezTo>
                  <a:cubicBezTo>
                    <a:pt x="3598" y="5209"/>
                    <a:pt x="3583" y="5209"/>
                    <a:pt x="3568" y="5209"/>
                  </a:cubicBezTo>
                  <a:cubicBezTo>
                    <a:pt x="3502" y="5209"/>
                    <a:pt x="3444" y="5165"/>
                    <a:pt x="3414" y="5128"/>
                  </a:cubicBezTo>
                  <a:cubicBezTo>
                    <a:pt x="3378" y="5077"/>
                    <a:pt x="3327" y="5048"/>
                    <a:pt x="3297" y="5033"/>
                  </a:cubicBezTo>
                  <a:cubicBezTo>
                    <a:pt x="3283" y="5026"/>
                    <a:pt x="3253" y="5018"/>
                    <a:pt x="3209" y="5018"/>
                  </a:cubicBezTo>
                  <a:cubicBezTo>
                    <a:pt x="3165" y="5018"/>
                    <a:pt x="3107" y="5026"/>
                    <a:pt x="3077" y="5033"/>
                  </a:cubicBezTo>
                  <a:cubicBezTo>
                    <a:pt x="3041" y="5040"/>
                    <a:pt x="2975" y="5121"/>
                    <a:pt x="2938" y="5172"/>
                  </a:cubicBezTo>
                  <a:cubicBezTo>
                    <a:pt x="2916" y="5157"/>
                    <a:pt x="2916" y="5157"/>
                    <a:pt x="2916" y="5157"/>
                  </a:cubicBezTo>
                  <a:cubicBezTo>
                    <a:pt x="2923" y="5136"/>
                    <a:pt x="2931" y="5114"/>
                    <a:pt x="2931" y="5106"/>
                  </a:cubicBezTo>
                  <a:cubicBezTo>
                    <a:pt x="2923" y="5114"/>
                    <a:pt x="2916" y="5114"/>
                    <a:pt x="2916" y="5114"/>
                  </a:cubicBezTo>
                  <a:cubicBezTo>
                    <a:pt x="2894" y="5114"/>
                    <a:pt x="2880" y="5106"/>
                    <a:pt x="2865" y="5099"/>
                  </a:cubicBezTo>
                  <a:cubicBezTo>
                    <a:pt x="2850" y="5099"/>
                    <a:pt x="2828" y="5091"/>
                    <a:pt x="2799" y="5091"/>
                  </a:cubicBezTo>
                  <a:cubicBezTo>
                    <a:pt x="2784" y="5091"/>
                    <a:pt x="2770" y="5091"/>
                    <a:pt x="2748" y="5099"/>
                  </a:cubicBezTo>
                  <a:cubicBezTo>
                    <a:pt x="2667" y="5128"/>
                    <a:pt x="2660" y="5157"/>
                    <a:pt x="2623" y="5231"/>
                  </a:cubicBezTo>
                  <a:cubicBezTo>
                    <a:pt x="2623" y="5238"/>
                    <a:pt x="2623" y="5238"/>
                    <a:pt x="2623" y="5238"/>
                  </a:cubicBezTo>
                  <a:cubicBezTo>
                    <a:pt x="2594" y="5304"/>
                    <a:pt x="2630" y="5333"/>
                    <a:pt x="2682" y="5370"/>
                  </a:cubicBezTo>
                  <a:cubicBezTo>
                    <a:pt x="2755" y="5407"/>
                    <a:pt x="2711" y="5517"/>
                    <a:pt x="2689" y="5553"/>
                  </a:cubicBezTo>
                  <a:cubicBezTo>
                    <a:pt x="2667" y="5597"/>
                    <a:pt x="2667" y="5722"/>
                    <a:pt x="2689" y="5817"/>
                  </a:cubicBezTo>
                  <a:cubicBezTo>
                    <a:pt x="2711" y="5905"/>
                    <a:pt x="2762" y="5993"/>
                    <a:pt x="2799" y="6051"/>
                  </a:cubicBezTo>
                  <a:cubicBezTo>
                    <a:pt x="2828" y="6095"/>
                    <a:pt x="2828" y="6095"/>
                    <a:pt x="2828" y="6095"/>
                  </a:cubicBezTo>
                  <a:cubicBezTo>
                    <a:pt x="2858" y="6147"/>
                    <a:pt x="2887" y="6191"/>
                    <a:pt x="2894" y="6264"/>
                  </a:cubicBezTo>
                  <a:cubicBezTo>
                    <a:pt x="2902" y="6286"/>
                    <a:pt x="2902" y="6300"/>
                    <a:pt x="2909" y="6323"/>
                  </a:cubicBezTo>
                  <a:cubicBezTo>
                    <a:pt x="2916" y="6359"/>
                    <a:pt x="2923" y="6388"/>
                    <a:pt x="2909" y="6447"/>
                  </a:cubicBezTo>
                  <a:cubicBezTo>
                    <a:pt x="2894" y="6491"/>
                    <a:pt x="2880" y="6506"/>
                    <a:pt x="2865" y="6513"/>
                  </a:cubicBezTo>
                  <a:cubicBezTo>
                    <a:pt x="2858" y="6528"/>
                    <a:pt x="2850" y="6528"/>
                    <a:pt x="2850" y="6557"/>
                  </a:cubicBezTo>
                  <a:cubicBezTo>
                    <a:pt x="2850" y="6579"/>
                    <a:pt x="2850" y="6601"/>
                    <a:pt x="2858" y="6616"/>
                  </a:cubicBezTo>
                  <a:cubicBezTo>
                    <a:pt x="2865" y="6645"/>
                    <a:pt x="2865" y="6674"/>
                    <a:pt x="2850" y="6718"/>
                  </a:cubicBezTo>
                  <a:cubicBezTo>
                    <a:pt x="2836" y="6755"/>
                    <a:pt x="2821" y="6769"/>
                    <a:pt x="2806" y="6769"/>
                  </a:cubicBezTo>
                  <a:cubicBezTo>
                    <a:pt x="2792" y="6777"/>
                    <a:pt x="2784" y="6777"/>
                    <a:pt x="2784" y="6814"/>
                  </a:cubicBezTo>
                  <a:cubicBezTo>
                    <a:pt x="2777" y="6836"/>
                    <a:pt x="2784" y="6836"/>
                    <a:pt x="2784" y="6836"/>
                  </a:cubicBezTo>
                  <a:cubicBezTo>
                    <a:pt x="2799" y="6836"/>
                    <a:pt x="2799" y="6836"/>
                    <a:pt x="2799" y="6836"/>
                  </a:cubicBezTo>
                  <a:lnTo>
                    <a:pt x="2806" y="6836"/>
                  </a:lnTo>
                  <a:cubicBezTo>
                    <a:pt x="2814" y="6836"/>
                    <a:pt x="2836" y="6836"/>
                    <a:pt x="2850" y="6857"/>
                  </a:cubicBezTo>
                  <a:cubicBezTo>
                    <a:pt x="2858" y="6872"/>
                    <a:pt x="2865" y="6894"/>
                    <a:pt x="2865" y="6916"/>
                  </a:cubicBezTo>
                  <a:cubicBezTo>
                    <a:pt x="2865" y="6924"/>
                    <a:pt x="2865" y="6924"/>
                    <a:pt x="2865" y="6924"/>
                  </a:cubicBezTo>
                  <a:cubicBezTo>
                    <a:pt x="2814" y="6967"/>
                    <a:pt x="2814" y="6967"/>
                    <a:pt x="2814" y="6967"/>
                  </a:cubicBezTo>
                  <a:cubicBezTo>
                    <a:pt x="2894" y="7092"/>
                    <a:pt x="2894" y="7092"/>
                    <a:pt x="2894" y="7092"/>
                  </a:cubicBezTo>
                  <a:cubicBezTo>
                    <a:pt x="2872" y="7114"/>
                    <a:pt x="2872" y="7114"/>
                    <a:pt x="2872" y="7114"/>
                  </a:cubicBezTo>
                  <a:cubicBezTo>
                    <a:pt x="2858" y="7107"/>
                    <a:pt x="2806" y="7077"/>
                    <a:pt x="2777" y="7077"/>
                  </a:cubicBezTo>
                  <a:cubicBezTo>
                    <a:pt x="2755" y="7077"/>
                    <a:pt x="2748" y="7085"/>
                    <a:pt x="2748" y="7085"/>
                  </a:cubicBezTo>
                  <a:cubicBezTo>
                    <a:pt x="2740" y="7099"/>
                    <a:pt x="2733" y="7114"/>
                    <a:pt x="2726" y="7129"/>
                  </a:cubicBezTo>
                  <a:cubicBezTo>
                    <a:pt x="2711" y="7158"/>
                    <a:pt x="2704" y="7195"/>
                    <a:pt x="2667" y="7195"/>
                  </a:cubicBezTo>
                  <a:cubicBezTo>
                    <a:pt x="2652" y="7195"/>
                    <a:pt x="2630" y="7187"/>
                    <a:pt x="2609" y="7173"/>
                  </a:cubicBezTo>
                  <a:cubicBezTo>
                    <a:pt x="2587" y="7158"/>
                    <a:pt x="2572" y="7143"/>
                    <a:pt x="2557" y="7143"/>
                  </a:cubicBezTo>
                  <a:cubicBezTo>
                    <a:pt x="2535" y="7143"/>
                    <a:pt x="2528" y="7165"/>
                    <a:pt x="2513" y="7224"/>
                  </a:cubicBezTo>
                  <a:cubicBezTo>
                    <a:pt x="2506" y="7246"/>
                    <a:pt x="2499" y="7268"/>
                    <a:pt x="2499" y="7283"/>
                  </a:cubicBezTo>
                  <a:cubicBezTo>
                    <a:pt x="2499" y="7312"/>
                    <a:pt x="2491" y="7334"/>
                    <a:pt x="2455" y="7356"/>
                  </a:cubicBezTo>
                  <a:cubicBezTo>
                    <a:pt x="2447" y="7356"/>
                    <a:pt x="2425" y="7378"/>
                    <a:pt x="2411" y="7400"/>
                  </a:cubicBezTo>
                  <a:cubicBezTo>
                    <a:pt x="2352" y="7444"/>
                    <a:pt x="2315" y="7480"/>
                    <a:pt x="2286" y="7480"/>
                  </a:cubicBezTo>
                </a:path>
              </a:pathLst>
            </a:custGeom>
            <a:grpFill/>
            <a:ln w="381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62" name="Freeform 61">
              <a:extLst>
                <a:ext uri="{FF2B5EF4-FFF2-40B4-BE49-F238E27FC236}">
                  <a16:creationId xmlns:a16="http://schemas.microsoft.com/office/drawing/2014/main" id="{3C51D386-ED88-0046-ACA6-7604FB80F51E}"/>
                </a:ext>
              </a:extLst>
            </p:cNvPr>
            <p:cNvSpPr>
              <a:spLocks noChangeArrowheads="1"/>
            </p:cNvSpPr>
            <p:nvPr/>
          </p:nvSpPr>
          <p:spPr bwMode="auto">
            <a:xfrm>
              <a:off x="4876839" y="6897041"/>
              <a:ext cx="2011769" cy="2854413"/>
            </a:xfrm>
            <a:custGeom>
              <a:avLst/>
              <a:gdLst>
                <a:gd name="T0" fmla="*/ 3950 w 5240"/>
                <a:gd name="T1" fmla="*/ 271 h 7511"/>
                <a:gd name="T2" fmla="*/ 4074 w 5240"/>
                <a:gd name="T3" fmla="*/ 1165 h 7511"/>
                <a:gd name="T4" fmla="*/ 4528 w 5240"/>
                <a:gd name="T5" fmla="*/ 813 h 7511"/>
                <a:gd name="T6" fmla="*/ 5159 w 5240"/>
                <a:gd name="T7" fmla="*/ 1743 h 7511"/>
                <a:gd name="T8" fmla="*/ 5078 w 5240"/>
                <a:gd name="T9" fmla="*/ 2190 h 7511"/>
                <a:gd name="T10" fmla="*/ 4748 w 5240"/>
                <a:gd name="T11" fmla="*/ 2439 h 7511"/>
                <a:gd name="T12" fmla="*/ 4690 w 5240"/>
                <a:gd name="T13" fmla="*/ 3348 h 7511"/>
                <a:gd name="T14" fmla="*/ 4851 w 5240"/>
                <a:gd name="T15" fmla="*/ 3773 h 7511"/>
                <a:gd name="T16" fmla="*/ 3854 w 5240"/>
                <a:gd name="T17" fmla="*/ 4740 h 7511"/>
                <a:gd name="T18" fmla="*/ 2953 w 5240"/>
                <a:gd name="T19" fmla="*/ 5106 h 7511"/>
                <a:gd name="T20" fmla="*/ 2858 w 5240"/>
                <a:gd name="T21" fmla="*/ 6572 h 7511"/>
                <a:gd name="T22" fmla="*/ 2689 w 5240"/>
                <a:gd name="T23" fmla="*/ 7195 h 7511"/>
                <a:gd name="T24" fmla="*/ 1890 w 5240"/>
                <a:gd name="T25" fmla="*/ 6755 h 7511"/>
                <a:gd name="T26" fmla="*/ 1473 w 5240"/>
                <a:gd name="T27" fmla="*/ 6338 h 7511"/>
                <a:gd name="T28" fmla="*/ 542 w 5240"/>
                <a:gd name="T29" fmla="*/ 5524 h 7511"/>
                <a:gd name="T30" fmla="*/ 366 w 5240"/>
                <a:gd name="T31" fmla="*/ 5084 h 7511"/>
                <a:gd name="T32" fmla="*/ 718 w 5240"/>
                <a:gd name="T33" fmla="*/ 4638 h 7511"/>
                <a:gd name="T34" fmla="*/ 733 w 5240"/>
                <a:gd name="T35" fmla="*/ 3729 h 7511"/>
                <a:gd name="T36" fmla="*/ 1158 w 5240"/>
                <a:gd name="T37" fmla="*/ 2593 h 7511"/>
                <a:gd name="T38" fmla="*/ 1890 w 5240"/>
                <a:gd name="T39" fmla="*/ 1860 h 7511"/>
                <a:gd name="T40" fmla="*/ 1824 w 5240"/>
                <a:gd name="T41" fmla="*/ 1378 h 7511"/>
                <a:gd name="T42" fmla="*/ 2543 w 5240"/>
                <a:gd name="T43" fmla="*/ 784 h 7511"/>
                <a:gd name="T44" fmla="*/ 3349 w 5240"/>
                <a:gd name="T45" fmla="*/ 183 h 7511"/>
                <a:gd name="T46" fmla="*/ 3363 w 5240"/>
                <a:gd name="T47" fmla="*/ 249 h 7511"/>
                <a:gd name="T48" fmla="*/ 2674 w 5240"/>
                <a:gd name="T49" fmla="*/ 440 h 7511"/>
                <a:gd name="T50" fmla="*/ 2330 w 5240"/>
                <a:gd name="T51" fmla="*/ 894 h 7511"/>
                <a:gd name="T52" fmla="*/ 1714 w 5240"/>
                <a:gd name="T53" fmla="*/ 1304 h 7511"/>
                <a:gd name="T54" fmla="*/ 2022 w 5240"/>
                <a:gd name="T55" fmla="*/ 1663 h 7511"/>
                <a:gd name="T56" fmla="*/ 1605 w 5240"/>
                <a:gd name="T57" fmla="*/ 2153 h 7511"/>
                <a:gd name="T58" fmla="*/ 1121 w 5240"/>
                <a:gd name="T59" fmla="*/ 2520 h 7511"/>
                <a:gd name="T60" fmla="*/ 762 w 5240"/>
                <a:gd name="T61" fmla="*/ 3223 h 7511"/>
                <a:gd name="T62" fmla="*/ 447 w 5240"/>
                <a:gd name="T63" fmla="*/ 3846 h 7511"/>
                <a:gd name="T64" fmla="*/ 681 w 5240"/>
                <a:gd name="T65" fmla="*/ 4425 h 7511"/>
                <a:gd name="T66" fmla="*/ 571 w 5240"/>
                <a:gd name="T67" fmla="*/ 4747 h 7511"/>
                <a:gd name="T68" fmla="*/ 337 w 5240"/>
                <a:gd name="T69" fmla="*/ 5077 h 7511"/>
                <a:gd name="T70" fmla="*/ 147 w 5240"/>
                <a:gd name="T71" fmla="*/ 5458 h 7511"/>
                <a:gd name="T72" fmla="*/ 894 w 5240"/>
                <a:gd name="T73" fmla="*/ 5414 h 7511"/>
                <a:gd name="T74" fmla="*/ 1290 w 5240"/>
                <a:gd name="T75" fmla="*/ 6125 h 7511"/>
                <a:gd name="T76" fmla="*/ 1407 w 5240"/>
                <a:gd name="T77" fmla="*/ 6909 h 7511"/>
                <a:gd name="T78" fmla="*/ 2118 w 5240"/>
                <a:gd name="T79" fmla="*/ 7144 h 7511"/>
                <a:gd name="T80" fmla="*/ 2440 w 5240"/>
                <a:gd name="T81" fmla="*/ 7422 h 7511"/>
                <a:gd name="T82" fmla="*/ 2850 w 5240"/>
                <a:gd name="T83" fmla="*/ 6990 h 7511"/>
                <a:gd name="T84" fmla="*/ 2828 w 5240"/>
                <a:gd name="T85" fmla="*/ 6799 h 7511"/>
                <a:gd name="T86" fmla="*/ 2726 w 5240"/>
                <a:gd name="T87" fmla="*/ 5575 h 7511"/>
                <a:gd name="T88" fmla="*/ 3312 w 5240"/>
                <a:gd name="T89" fmla="*/ 5063 h 7511"/>
                <a:gd name="T90" fmla="*/ 4067 w 5240"/>
                <a:gd name="T91" fmla="*/ 4740 h 7511"/>
                <a:gd name="T92" fmla="*/ 4323 w 5240"/>
                <a:gd name="T93" fmla="*/ 4154 h 7511"/>
                <a:gd name="T94" fmla="*/ 4902 w 5240"/>
                <a:gd name="T95" fmla="*/ 3568 h 7511"/>
                <a:gd name="T96" fmla="*/ 4660 w 5240"/>
                <a:gd name="T97" fmla="*/ 3363 h 7511"/>
                <a:gd name="T98" fmla="*/ 4785 w 5240"/>
                <a:gd name="T99" fmla="*/ 2769 h 7511"/>
                <a:gd name="T100" fmla="*/ 4865 w 5240"/>
                <a:gd name="T101" fmla="*/ 2293 h 7511"/>
                <a:gd name="T102" fmla="*/ 5188 w 5240"/>
                <a:gd name="T103" fmla="*/ 2124 h 7511"/>
                <a:gd name="T104" fmla="*/ 5188 w 5240"/>
                <a:gd name="T105" fmla="*/ 1684 h 7511"/>
                <a:gd name="T106" fmla="*/ 4609 w 5240"/>
                <a:gd name="T107" fmla="*/ 931 h 7511"/>
                <a:gd name="T108" fmla="*/ 4272 w 5240"/>
                <a:gd name="T109" fmla="*/ 857 h 7511"/>
                <a:gd name="T110" fmla="*/ 3862 w 5240"/>
                <a:gd name="T111" fmla="*/ 1026 h 7511"/>
                <a:gd name="T112" fmla="*/ 3986 w 5240"/>
                <a:gd name="T113" fmla="*/ 374 h 7511"/>
                <a:gd name="T114" fmla="*/ 3678 w 5240"/>
                <a:gd name="T115" fmla="*/ 66 h 7511"/>
                <a:gd name="T116" fmla="*/ 5012 w 5240"/>
                <a:gd name="T117" fmla="*/ 1729 h 7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40" h="7511">
                  <a:moveTo>
                    <a:pt x="3605" y="30"/>
                  </a:moveTo>
                  <a:lnTo>
                    <a:pt x="3605" y="30"/>
                  </a:lnTo>
                  <a:cubicBezTo>
                    <a:pt x="3605" y="30"/>
                    <a:pt x="3612" y="30"/>
                    <a:pt x="3612" y="37"/>
                  </a:cubicBezTo>
                  <a:cubicBezTo>
                    <a:pt x="3656" y="44"/>
                    <a:pt x="3649" y="117"/>
                    <a:pt x="3693" y="117"/>
                  </a:cubicBezTo>
                  <a:cubicBezTo>
                    <a:pt x="3708" y="117"/>
                    <a:pt x="3730" y="117"/>
                    <a:pt x="3744" y="117"/>
                  </a:cubicBezTo>
                  <a:cubicBezTo>
                    <a:pt x="3766" y="117"/>
                    <a:pt x="3788" y="117"/>
                    <a:pt x="3825" y="103"/>
                  </a:cubicBezTo>
                  <a:cubicBezTo>
                    <a:pt x="3847" y="88"/>
                    <a:pt x="3876" y="81"/>
                    <a:pt x="3898" y="81"/>
                  </a:cubicBezTo>
                  <a:cubicBezTo>
                    <a:pt x="3927" y="81"/>
                    <a:pt x="3942" y="88"/>
                    <a:pt x="3950" y="110"/>
                  </a:cubicBezTo>
                  <a:cubicBezTo>
                    <a:pt x="3957" y="154"/>
                    <a:pt x="4023" y="205"/>
                    <a:pt x="4052" y="220"/>
                  </a:cubicBezTo>
                  <a:cubicBezTo>
                    <a:pt x="4074" y="235"/>
                    <a:pt x="4067" y="293"/>
                    <a:pt x="4030" y="293"/>
                  </a:cubicBezTo>
                  <a:cubicBezTo>
                    <a:pt x="4023" y="293"/>
                    <a:pt x="4015" y="293"/>
                    <a:pt x="4008" y="286"/>
                  </a:cubicBezTo>
                  <a:cubicBezTo>
                    <a:pt x="3986" y="279"/>
                    <a:pt x="3964" y="271"/>
                    <a:pt x="3950" y="271"/>
                  </a:cubicBezTo>
                  <a:cubicBezTo>
                    <a:pt x="3927" y="271"/>
                    <a:pt x="3913" y="286"/>
                    <a:pt x="3935" y="308"/>
                  </a:cubicBezTo>
                  <a:cubicBezTo>
                    <a:pt x="3957" y="337"/>
                    <a:pt x="3979" y="366"/>
                    <a:pt x="3942" y="366"/>
                  </a:cubicBezTo>
                  <a:lnTo>
                    <a:pt x="3935" y="366"/>
                  </a:lnTo>
                  <a:cubicBezTo>
                    <a:pt x="3927" y="366"/>
                    <a:pt x="3927" y="366"/>
                    <a:pt x="3920" y="366"/>
                  </a:cubicBezTo>
                  <a:cubicBezTo>
                    <a:pt x="3891" y="366"/>
                    <a:pt x="3942" y="411"/>
                    <a:pt x="3905" y="440"/>
                  </a:cubicBezTo>
                  <a:cubicBezTo>
                    <a:pt x="3862" y="476"/>
                    <a:pt x="3869" y="521"/>
                    <a:pt x="3898" y="542"/>
                  </a:cubicBezTo>
                  <a:cubicBezTo>
                    <a:pt x="3920" y="572"/>
                    <a:pt x="3957" y="652"/>
                    <a:pt x="3950" y="689"/>
                  </a:cubicBezTo>
                  <a:cubicBezTo>
                    <a:pt x="3942" y="726"/>
                    <a:pt x="3993" y="740"/>
                    <a:pt x="3964" y="792"/>
                  </a:cubicBezTo>
                  <a:cubicBezTo>
                    <a:pt x="3942" y="843"/>
                    <a:pt x="3950" y="850"/>
                    <a:pt x="3891" y="857"/>
                  </a:cubicBezTo>
                  <a:cubicBezTo>
                    <a:pt x="3832" y="865"/>
                    <a:pt x="3825" y="894"/>
                    <a:pt x="3810" y="938"/>
                  </a:cubicBezTo>
                  <a:cubicBezTo>
                    <a:pt x="3803" y="975"/>
                    <a:pt x="3788" y="1019"/>
                    <a:pt x="3847" y="1055"/>
                  </a:cubicBezTo>
                  <a:cubicBezTo>
                    <a:pt x="3905" y="1085"/>
                    <a:pt x="4052" y="1129"/>
                    <a:pt x="4074" y="1165"/>
                  </a:cubicBezTo>
                  <a:cubicBezTo>
                    <a:pt x="4096" y="1187"/>
                    <a:pt x="4118" y="1216"/>
                    <a:pt x="4147" y="1216"/>
                  </a:cubicBezTo>
                  <a:cubicBezTo>
                    <a:pt x="4162" y="1216"/>
                    <a:pt x="4177" y="1209"/>
                    <a:pt x="4184" y="1202"/>
                  </a:cubicBezTo>
                  <a:cubicBezTo>
                    <a:pt x="4228" y="1158"/>
                    <a:pt x="4264" y="1129"/>
                    <a:pt x="4206" y="1106"/>
                  </a:cubicBezTo>
                  <a:cubicBezTo>
                    <a:pt x="4147" y="1077"/>
                    <a:pt x="4118" y="1026"/>
                    <a:pt x="4118" y="1004"/>
                  </a:cubicBezTo>
                  <a:cubicBezTo>
                    <a:pt x="4118" y="975"/>
                    <a:pt x="4125" y="997"/>
                    <a:pt x="4177" y="960"/>
                  </a:cubicBezTo>
                  <a:cubicBezTo>
                    <a:pt x="4228" y="923"/>
                    <a:pt x="4279" y="909"/>
                    <a:pt x="4294" y="865"/>
                  </a:cubicBezTo>
                  <a:cubicBezTo>
                    <a:pt x="4309" y="835"/>
                    <a:pt x="4338" y="813"/>
                    <a:pt x="4360" y="813"/>
                  </a:cubicBezTo>
                  <a:cubicBezTo>
                    <a:pt x="4374" y="813"/>
                    <a:pt x="4382" y="821"/>
                    <a:pt x="4382" y="835"/>
                  </a:cubicBezTo>
                  <a:cubicBezTo>
                    <a:pt x="4389" y="865"/>
                    <a:pt x="4411" y="902"/>
                    <a:pt x="4411" y="902"/>
                  </a:cubicBezTo>
                  <a:cubicBezTo>
                    <a:pt x="4411" y="902"/>
                    <a:pt x="4389" y="813"/>
                    <a:pt x="4433" y="799"/>
                  </a:cubicBezTo>
                  <a:cubicBezTo>
                    <a:pt x="4448" y="792"/>
                    <a:pt x="4462" y="792"/>
                    <a:pt x="4470" y="792"/>
                  </a:cubicBezTo>
                  <a:cubicBezTo>
                    <a:pt x="4492" y="792"/>
                    <a:pt x="4506" y="799"/>
                    <a:pt x="4528" y="813"/>
                  </a:cubicBezTo>
                  <a:cubicBezTo>
                    <a:pt x="4558" y="835"/>
                    <a:pt x="4572" y="872"/>
                    <a:pt x="4580" y="909"/>
                  </a:cubicBezTo>
                  <a:cubicBezTo>
                    <a:pt x="4558" y="916"/>
                    <a:pt x="4550" y="916"/>
                    <a:pt x="4550" y="916"/>
                  </a:cubicBezTo>
                  <a:cubicBezTo>
                    <a:pt x="4550" y="916"/>
                    <a:pt x="4558" y="916"/>
                    <a:pt x="4580" y="909"/>
                  </a:cubicBezTo>
                  <a:lnTo>
                    <a:pt x="4580" y="916"/>
                  </a:lnTo>
                  <a:cubicBezTo>
                    <a:pt x="4580" y="953"/>
                    <a:pt x="4558" y="1048"/>
                    <a:pt x="4594" y="1070"/>
                  </a:cubicBezTo>
                  <a:cubicBezTo>
                    <a:pt x="4631" y="1099"/>
                    <a:pt x="4609" y="1129"/>
                    <a:pt x="4638" y="1173"/>
                  </a:cubicBezTo>
                  <a:cubicBezTo>
                    <a:pt x="4660" y="1216"/>
                    <a:pt x="4690" y="1239"/>
                    <a:pt x="4748" y="1239"/>
                  </a:cubicBezTo>
                  <a:cubicBezTo>
                    <a:pt x="4807" y="1239"/>
                    <a:pt x="4807" y="1275"/>
                    <a:pt x="4821" y="1326"/>
                  </a:cubicBezTo>
                  <a:cubicBezTo>
                    <a:pt x="4843" y="1378"/>
                    <a:pt x="4924" y="1436"/>
                    <a:pt x="4983" y="1444"/>
                  </a:cubicBezTo>
                  <a:cubicBezTo>
                    <a:pt x="5049" y="1451"/>
                    <a:pt x="5166" y="1524"/>
                    <a:pt x="5188" y="1539"/>
                  </a:cubicBezTo>
                  <a:cubicBezTo>
                    <a:pt x="5217" y="1554"/>
                    <a:pt x="5217" y="1597"/>
                    <a:pt x="5173" y="1626"/>
                  </a:cubicBezTo>
                  <a:cubicBezTo>
                    <a:pt x="5129" y="1648"/>
                    <a:pt x="5166" y="1692"/>
                    <a:pt x="5159" y="1743"/>
                  </a:cubicBezTo>
                  <a:cubicBezTo>
                    <a:pt x="5151" y="1765"/>
                    <a:pt x="5144" y="1772"/>
                    <a:pt x="5136" y="1772"/>
                  </a:cubicBezTo>
                  <a:cubicBezTo>
                    <a:pt x="5129" y="1772"/>
                    <a:pt x="5122" y="1758"/>
                    <a:pt x="5107" y="1721"/>
                  </a:cubicBezTo>
                  <a:cubicBezTo>
                    <a:pt x="5093" y="1684"/>
                    <a:pt x="5071" y="1670"/>
                    <a:pt x="5056" y="1670"/>
                  </a:cubicBezTo>
                  <a:cubicBezTo>
                    <a:pt x="5041" y="1670"/>
                    <a:pt x="5026" y="1677"/>
                    <a:pt x="5012" y="1692"/>
                  </a:cubicBezTo>
                  <a:cubicBezTo>
                    <a:pt x="4968" y="1721"/>
                    <a:pt x="4975" y="1751"/>
                    <a:pt x="5026" y="1772"/>
                  </a:cubicBezTo>
                  <a:cubicBezTo>
                    <a:pt x="5078" y="1802"/>
                    <a:pt x="5129" y="1816"/>
                    <a:pt x="5129" y="1816"/>
                  </a:cubicBezTo>
                  <a:cubicBezTo>
                    <a:pt x="5129" y="1816"/>
                    <a:pt x="5122" y="1838"/>
                    <a:pt x="5085" y="1868"/>
                  </a:cubicBezTo>
                  <a:cubicBezTo>
                    <a:pt x="5056" y="1904"/>
                    <a:pt x="5034" y="1912"/>
                    <a:pt x="5071" y="1948"/>
                  </a:cubicBezTo>
                  <a:cubicBezTo>
                    <a:pt x="5107" y="1978"/>
                    <a:pt x="5129" y="1978"/>
                    <a:pt x="5151" y="2007"/>
                  </a:cubicBezTo>
                  <a:cubicBezTo>
                    <a:pt x="5166" y="2029"/>
                    <a:pt x="5195" y="2051"/>
                    <a:pt x="5166" y="2110"/>
                  </a:cubicBezTo>
                  <a:cubicBezTo>
                    <a:pt x="5136" y="2161"/>
                    <a:pt x="5136" y="2197"/>
                    <a:pt x="5100" y="2197"/>
                  </a:cubicBezTo>
                  <a:cubicBezTo>
                    <a:pt x="5093" y="2197"/>
                    <a:pt x="5085" y="2197"/>
                    <a:pt x="5078" y="2190"/>
                  </a:cubicBezTo>
                  <a:cubicBezTo>
                    <a:pt x="5026" y="2175"/>
                    <a:pt x="5012" y="2124"/>
                    <a:pt x="4990" y="2124"/>
                  </a:cubicBezTo>
                  <a:cubicBezTo>
                    <a:pt x="4990" y="2124"/>
                    <a:pt x="4983" y="2132"/>
                    <a:pt x="4975" y="2132"/>
                  </a:cubicBezTo>
                  <a:cubicBezTo>
                    <a:pt x="4953" y="2146"/>
                    <a:pt x="4931" y="2168"/>
                    <a:pt x="4909" y="2168"/>
                  </a:cubicBezTo>
                  <a:cubicBezTo>
                    <a:pt x="4895" y="2168"/>
                    <a:pt x="4887" y="2161"/>
                    <a:pt x="4873" y="2146"/>
                  </a:cubicBezTo>
                  <a:cubicBezTo>
                    <a:pt x="4865" y="2132"/>
                    <a:pt x="4843" y="2124"/>
                    <a:pt x="4821" y="2124"/>
                  </a:cubicBezTo>
                  <a:cubicBezTo>
                    <a:pt x="4800" y="2124"/>
                    <a:pt x="4785" y="2139"/>
                    <a:pt x="4792" y="2168"/>
                  </a:cubicBezTo>
                  <a:cubicBezTo>
                    <a:pt x="4800" y="2227"/>
                    <a:pt x="4814" y="2293"/>
                    <a:pt x="4851" y="2322"/>
                  </a:cubicBezTo>
                  <a:cubicBezTo>
                    <a:pt x="4887" y="2344"/>
                    <a:pt x="4924" y="2381"/>
                    <a:pt x="4836" y="2381"/>
                  </a:cubicBezTo>
                  <a:cubicBezTo>
                    <a:pt x="4741" y="2381"/>
                    <a:pt x="4712" y="2373"/>
                    <a:pt x="4690" y="2359"/>
                  </a:cubicBezTo>
                  <a:cubicBezTo>
                    <a:pt x="4682" y="2359"/>
                    <a:pt x="4682" y="2359"/>
                    <a:pt x="4675" y="2359"/>
                  </a:cubicBezTo>
                  <a:cubicBezTo>
                    <a:pt x="4653" y="2359"/>
                    <a:pt x="4624" y="2381"/>
                    <a:pt x="4653" y="2403"/>
                  </a:cubicBezTo>
                  <a:cubicBezTo>
                    <a:pt x="4690" y="2432"/>
                    <a:pt x="4712" y="2425"/>
                    <a:pt x="4748" y="2439"/>
                  </a:cubicBezTo>
                  <a:cubicBezTo>
                    <a:pt x="4785" y="2454"/>
                    <a:pt x="4807" y="2476"/>
                    <a:pt x="4843" y="2505"/>
                  </a:cubicBezTo>
                  <a:cubicBezTo>
                    <a:pt x="4873" y="2542"/>
                    <a:pt x="4931" y="2586"/>
                    <a:pt x="4851" y="2593"/>
                  </a:cubicBezTo>
                  <a:cubicBezTo>
                    <a:pt x="4763" y="2601"/>
                    <a:pt x="4785" y="2637"/>
                    <a:pt x="4800" y="2659"/>
                  </a:cubicBezTo>
                  <a:cubicBezTo>
                    <a:pt x="4814" y="2688"/>
                    <a:pt x="4843" y="2740"/>
                    <a:pt x="4785" y="2740"/>
                  </a:cubicBezTo>
                  <a:cubicBezTo>
                    <a:pt x="4719" y="2740"/>
                    <a:pt x="4660" y="2762"/>
                    <a:pt x="4645" y="2813"/>
                  </a:cubicBezTo>
                  <a:cubicBezTo>
                    <a:pt x="4631" y="2864"/>
                    <a:pt x="4682" y="2908"/>
                    <a:pt x="4638" y="2938"/>
                  </a:cubicBezTo>
                  <a:cubicBezTo>
                    <a:pt x="4594" y="2974"/>
                    <a:pt x="4558" y="2967"/>
                    <a:pt x="4602" y="3003"/>
                  </a:cubicBezTo>
                  <a:cubicBezTo>
                    <a:pt x="4645" y="3033"/>
                    <a:pt x="4638" y="3077"/>
                    <a:pt x="4609" y="3113"/>
                  </a:cubicBezTo>
                  <a:cubicBezTo>
                    <a:pt x="4587" y="3143"/>
                    <a:pt x="4572" y="3238"/>
                    <a:pt x="4528" y="3238"/>
                  </a:cubicBezTo>
                  <a:cubicBezTo>
                    <a:pt x="4484" y="3238"/>
                    <a:pt x="4499" y="3282"/>
                    <a:pt x="4506" y="3326"/>
                  </a:cubicBezTo>
                  <a:cubicBezTo>
                    <a:pt x="4521" y="3363"/>
                    <a:pt x="4536" y="3399"/>
                    <a:pt x="4587" y="3399"/>
                  </a:cubicBezTo>
                  <a:cubicBezTo>
                    <a:pt x="4638" y="3399"/>
                    <a:pt x="4712" y="3399"/>
                    <a:pt x="4690" y="3348"/>
                  </a:cubicBezTo>
                  <a:cubicBezTo>
                    <a:pt x="4660" y="3297"/>
                    <a:pt x="4675" y="3282"/>
                    <a:pt x="4719" y="3253"/>
                  </a:cubicBezTo>
                  <a:cubicBezTo>
                    <a:pt x="4763" y="3231"/>
                    <a:pt x="4785" y="3216"/>
                    <a:pt x="4814" y="3216"/>
                  </a:cubicBezTo>
                  <a:cubicBezTo>
                    <a:pt x="4821" y="3216"/>
                    <a:pt x="4829" y="3216"/>
                    <a:pt x="4836" y="3223"/>
                  </a:cubicBezTo>
                  <a:cubicBezTo>
                    <a:pt x="4873" y="3231"/>
                    <a:pt x="4865" y="3275"/>
                    <a:pt x="4902" y="3311"/>
                  </a:cubicBezTo>
                  <a:cubicBezTo>
                    <a:pt x="4931" y="3355"/>
                    <a:pt x="4917" y="3406"/>
                    <a:pt x="4909" y="3436"/>
                  </a:cubicBezTo>
                  <a:lnTo>
                    <a:pt x="4909" y="3436"/>
                  </a:lnTo>
                  <a:cubicBezTo>
                    <a:pt x="4902" y="3436"/>
                    <a:pt x="4902" y="3421"/>
                    <a:pt x="4895" y="3421"/>
                  </a:cubicBezTo>
                  <a:cubicBezTo>
                    <a:pt x="4887" y="3421"/>
                    <a:pt x="4880" y="3429"/>
                    <a:pt x="4873" y="3443"/>
                  </a:cubicBezTo>
                  <a:cubicBezTo>
                    <a:pt x="4851" y="3494"/>
                    <a:pt x="4865" y="3509"/>
                    <a:pt x="4873" y="3568"/>
                  </a:cubicBezTo>
                  <a:cubicBezTo>
                    <a:pt x="4887" y="3626"/>
                    <a:pt x="4902" y="3700"/>
                    <a:pt x="4902" y="3700"/>
                  </a:cubicBezTo>
                  <a:cubicBezTo>
                    <a:pt x="4917" y="3714"/>
                    <a:pt x="4917" y="3714"/>
                    <a:pt x="4917" y="3714"/>
                  </a:cubicBezTo>
                  <a:cubicBezTo>
                    <a:pt x="4895" y="3729"/>
                    <a:pt x="4873" y="3751"/>
                    <a:pt x="4851" y="3773"/>
                  </a:cubicBezTo>
                  <a:cubicBezTo>
                    <a:pt x="4807" y="3832"/>
                    <a:pt x="4843" y="3875"/>
                    <a:pt x="4807" y="3934"/>
                  </a:cubicBezTo>
                  <a:cubicBezTo>
                    <a:pt x="4770" y="3985"/>
                    <a:pt x="4697" y="4022"/>
                    <a:pt x="4624" y="4088"/>
                  </a:cubicBezTo>
                  <a:cubicBezTo>
                    <a:pt x="4580" y="4132"/>
                    <a:pt x="4506" y="4154"/>
                    <a:pt x="4440" y="4154"/>
                  </a:cubicBezTo>
                  <a:cubicBezTo>
                    <a:pt x="4404" y="4154"/>
                    <a:pt x="4374" y="4147"/>
                    <a:pt x="4352" y="4139"/>
                  </a:cubicBezTo>
                  <a:cubicBezTo>
                    <a:pt x="4331" y="4117"/>
                    <a:pt x="4309" y="4103"/>
                    <a:pt x="4294" y="4103"/>
                  </a:cubicBezTo>
                  <a:cubicBezTo>
                    <a:pt x="4272" y="4103"/>
                    <a:pt x="4257" y="4125"/>
                    <a:pt x="4221" y="4169"/>
                  </a:cubicBezTo>
                  <a:cubicBezTo>
                    <a:pt x="4147" y="4264"/>
                    <a:pt x="4228" y="4315"/>
                    <a:pt x="4228" y="4396"/>
                  </a:cubicBezTo>
                  <a:cubicBezTo>
                    <a:pt x="4228" y="4476"/>
                    <a:pt x="4199" y="4498"/>
                    <a:pt x="4147" y="4557"/>
                  </a:cubicBezTo>
                  <a:cubicBezTo>
                    <a:pt x="4103" y="4615"/>
                    <a:pt x="4059" y="4579"/>
                    <a:pt x="4001" y="4638"/>
                  </a:cubicBezTo>
                  <a:cubicBezTo>
                    <a:pt x="3950" y="4689"/>
                    <a:pt x="4059" y="4711"/>
                    <a:pt x="4059" y="4711"/>
                  </a:cubicBezTo>
                  <a:cubicBezTo>
                    <a:pt x="4059" y="4711"/>
                    <a:pt x="3957" y="4747"/>
                    <a:pt x="3898" y="4747"/>
                  </a:cubicBezTo>
                  <a:cubicBezTo>
                    <a:pt x="3876" y="4747"/>
                    <a:pt x="3862" y="4747"/>
                    <a:pt x="3854" y="4740"/>
                  </a:cubicBezTo>
                  <a:cubicBezTo>
                    <a:pt x="3825" y="4703"/>
                    <a:pt x="3708" y="4703"/>
                    <a:pt x="3708" y="4703"/>
                  </a:cubicBezTo>
                  <a:cubicBezTo>
                    <a:pt x="3708" y="4703"/>
                    <a:pt x="3722" y="4813"/>
                    <a:pt x="3722" y="4872"/>
                  </a:cubicBezTo>
                  <a:cubicBezTo>
                    <a:pt x="3722" y="4931"/>
                    <a:pt x="3788" y="4916"/>
                    <a:pt x="3788" y="4967"/>
                  </a:cubicBezTo>
                  <a:cubicBezTo>
                    <a:pt x="3788" y="5011"/>
                    <a:pt x="3730" y="5033"/>
                    <a:pt x="3730" y="5092"/>
                  </a:cubicBezTo>
                  <a:cubicBezTo>
                    <a:pt x="3730" y="5143"/>
                    <a:pt x="3700" y="5180"/>
                    <a:pt x="3627" y="5202"/>
                  </a:cubicBezTo>
                  <a:cubicBezTo>
                    <a:pt x="3620" y="5209"/>
                    <a:pt x="3605" y="5209"/>
                    <a:pt x="3590" y="5209"/>
                  </a:cubicBezTo>
                  <a:cubicBezTo>
                    <a:pt x="3532" y="5209"/>
                    <a:pt x="3473" y="5172"/>
                    <a:pt x="3444" y="5136"/>
                  </a:cubicBezTo>
                  <a:cubicBezTo>
                    <a:pt x="3414" y="5092"/>
                    <a:pt x="3371" y="5055"/>
                    <a:pt x="3319" y="5033"/>
                  </a:cubicBezTo>
                  <a:cubicBezTo>
                    <a:pt x="3305" y="5019"/>
                    <a:pt x="3268" y="5019"/>
                    <a:pt x="3231" y="5019"/>
                  </a:cubicBezTo>
                  <a:cubicBezTo>
                    <a:pt x="3187" y="5019"/>
                    <a:pt x="3129" y="5026"/>
                    <a:pt x="3099" y="5033"/>
                  </a:cubicBezTo>
                  <a:cubicBezTo>
                    <a:pt x="3041" y="5041"/>
                    <a:pt x="2945" y="5180"/>
                    <a:pt x="2945" y="5180"/>
                  </a:cubicBezTo>
                  <a:cubicBezTo>
                    <a:pt x="2945" y="5180"/>
                    <a:pt x="2990" y="5106"/>
                    <a:pt x="2953" y="5106"/>
                  </a:cubicBezTo>
                  <a:cubicBezTo>
                    <a:pt x="2953" y="5106"/>
                    <a:pt x="2953" y="5114"/>
                    <a:pt x="2945" y="5114"/>
                  </a:cubicBezTo>
                  <a:lnTo>
                    <a:pt x="2938" y="5114"/>
                  </a:lnTo>
                  <a:cubicBezTo>
                    <a:pt x="2902" y="5114"/>
                    <a:pt x="2872" y="5092"/>
                    <a:pt x="2821" y="5092"/>
                  </a:cubicBezTo>
                  <a:cubicBezTo>
                    <a:pt x="2806" y="5092"/>
                    <a:pt x="2792" y="5092"/>
                    <a:pt x="2770" y="5099"/>
                  </a:cubicBezTo>
                  <a:cubicBezTo>
                    <a:pt x="2674" y="5136"/>
                    <a:pt x="2667" y="5165"/>
                    <a:pt x="2631" y="5246"/>
                  </a:cubicBezTo>
                  <a:cubicBezTo>
                    <a:pt x="2594" y="5326"/>
                    <a:pt x="2645" y="5363"/>
                    <a:pt x="2696" y="5392"/>
                  </a:cubicBezTo>
                  <a:cubicBezTo>
                    <a:pt x="2755" y="5429"/>
                    <a:pt x="2719" y="5517"/>
                    <a:pt x="2696" y="5568"/>
                  </a:cubicBezTo>
                  <a:cubicBezTo>
                    <a:pt x="2674" y="5612"/>
                    <a:pt x="2674" y="5737"/>
                    <a:pt x="2696" y="5839"/>
                  </a:cubicBezTo>
                  <a:cubicBezTo>
                    <a:pt x="2719" y="5942"/>
                    <a:pt x="2792" y="6037"/>
                    <a:pt x="2821" y="6096"/>
                  </a:cubicBezTo>
                  <a:cubicBezTo>
                    <a:pt x="2858" y="6154"/>
                    <a:pt x="2894" y="6198"/>
                    <a:pt x="2902" y="6279"/>
                  </a:cubicBezTo>
                  <a:cubicBezTo>
                    <a:pt x="2916" y="6360"/>
                    <a:pt x="2938" y="6382"/>
                    <a:pt x="2916" y="6462"/>
                  </a:cubicBezTo>
                  <a:cubicBezTo>
                    <a:pt x="2894" y="6543"/>
                    <a:pt x="2858" y="6506"/>
                    <a:pt x="2858" y="6572"/>
                  </a:cubicBezTo>
                  <a:cubicBezTo>
                    <a:pt x="2858" y="6638"/>
                    <a:pt x="2880" y="6667"/>
                    <a:pt x="2858" y="6733"/>
                  </a:cubicBezTo>
                  <a:cubicBezTo>
                    <a:pt x="2836" y="6799"/>
                    <a:pt x="2799" y="6741"/>
                    <a:pt x="2792" y="6821"/>
                  </a:cubicBezTo>
                  <a:cubicBezTo>
                    <a:pt x="2784" y="6865"/>
                    <a:pt x="2799" y="6865"/>
                    <a:pt x="2814" y="6865"/>
                  </a:cubicBezTo>
                  <a:cubicBezTo>
                    <a:pt x="2821" y="6865"/>
                    <a:pt x="2821" y="6865"/>
                    <a:pt x="2828" y="6865"/>
                  </a:cubicBezTo>
                  <a:cubicBezTo>
                    <a:pt x="2843" y="6865"/>
                    <a:pt x="2850" y="6872"/>
                    <a:pt x="2858" y="6880"/>
                  </a:cubicBezTo>
                  <a:cubicBezTo>
                    <a:pt x="2865" y="6894"/>
                    <a:pt x="2872" y="6916"/>
                    <a:pt x="2872" y="6931"/>
                  </a:cubicBezTo>
                  <a:cubicBezTo>
                    <a:pt x="2872" y="6939"/>
                    <a:pt x="2872" y="6939"/>
                    <a:pt x="2872" y="6939"/>
                  </a:cubicBezTo>
                  <a:cubicBezTo>
                    <a:pt x="2814" y="6982"/>
                    <a:pt x="2814" y="6982"/>
                    <a:pt x="2814" y="6982"/>
                  </a:cubicBezTo>
                  <a:cubicBezTo>
                    <a:pt x="2902" y="7114"/>
                    <a:pt x="2902" y="7114"/>
                    <a:pt x="2902" y="7114"/>
                  </a:cubicBezTo>
                  <a:cubicBezTo>
                    <a:pt x="2902" y="7114"/>
                    <a:pt x="2843" y="7078"/>
                    <a:pt x="2799" y="7078"/>
                  </a:cubicBezTo>
                  <a:cubicBezTo>
                    <a:pt x="2777" y="7078"/>
                    <a:pt x="2762" y="7078"/>
                    <a:pt x="2755" y="7092"/>
                  </a:cubicBezTo>
                  <a:cubicBezTo>
                    <a:pt x="2733" y="7136"/>
                    <a:pt x="2726" y="7195"/>
                    <a:pt x="2689" y="7195"/>
                  </a:cubicBezTo>
                  <a:cubicBezTo>
                    <a:pt x="2674" y="7195"/>
                    <a:pt x="2660" y="7188"/>
                    <a:pt x="2645" y="7173"/>
                  </a:cubicBezTo>
                  <a:cubicBezTo>
                    <a:pt x="2616" y="7158"/>
                    <a:pt x="2594" y="7144"/>
                    <a:pt x="2579" y="7144"/>
                  </a:cubicBezTo>
                  <a:cubicBezTo>
                    <a:pt x="2550" y="7144"/>
                    <a:pt x="2535" y="7180"/>
                    <a:pt x="2521" y="7232"/>
                  </a:cubicBezTo>
                  <a:cubicBezTo>
                    <a:pt x="2499" y="7312"/>
                    <a:pt x="2521" y="7334"/>
                    <a:pt x="2469" y="7356"/>
                  </a:cubicBezTo>
                  <a:cubicBezTo>
                    <a:pt x="2440" y="7371"/>
                    <a:pt x="2352" y="7481"/>
                    <a:pt x="2308" y="7481"/>
                  </a:cubicBezTo>
                  <a:cubicBezTo>
                    <a:pt x="2286" y="7481"/>
                    <a:pt x="2279" y="7459"/>
                    <a:pt x="2279" y="7415"/>
                  </a:cubicBezTo>
                  <a:cubicBezTo>
                    <a:pt x="2293" y="7239"/>
                    <a:pt x="2279" y="7268"/>
                    <a:pt x="2345" y="7253"/>
                  </a:cubicBezTo>
                  <a:cubicBezTo>
                    <a:pt x="2418" y="7239"/>
                    <a:pt x="2469" y="7144"/>
                    <a:pt x="2381" y="7144"/>
                  </a:cubicBezTo>
                  <a:cubicBezTo>
                    <a:pt x="2293" y="7144"/>
                    <a:pt x="2271" y="7129"/>
                    <a:pt x="2257" y="7070"/>
                  </a:cubicBezTo>
                  <a:cubicBezTo>
                    <a:pt x="2257" y="7070"/>
                    <a:pt x="2183" y="7107"/>
                    <a:pt x="2118" y="7107"/>
                  </a:cubicBezTo>
                  <a:cubicBezTo>
                    <a:pt x="2059" y="7107"/>
                    <a:pt x="2000" y="7085"/>
                    <a:pt x="1986" y="6990"/>
                  </a:cubicBezTo>
                  <a:cubicBezTo>
                    <a:pt x="1956" y="6806"/>
                    <a:pt x="1964" y="6755"/>
                    <a:pt x="1890" y="6755"/>
                  </a:cubicBezTo>
                  <a:cubicBezTo>
                    <a:pt x="1890" y="6755"/>
                    <a:pt x="1883" y="6755"/>
                    <a:pt x="1869" y="6755"/>
                  </a:cubicBezTo>
                  <a:cubicBezTo>
                    <a:pt x="1781" y="6763"/>
                    <a:pt x="1759" y="6843"/>
                    <a:pt x="1781" y="6939"/>
                  </a:cubicBezTo>
                  <a:cubicBezTo>
                    <a:pt x="1802" y="7012"/>
                    <a:pt x="1773" y="7092"/>
                    <a:pt x="1714" y="7092"/>
                  </a:cubicBezTo>
                  <a:cubicBezTo>
                    <a:pt x="1707" y="7092"/>
                    <a:pt x="1692" y="7092"/>
                    <a:pt x="1678" y="7085"/>
                  </a:cubicBezTo>
                  <a:cubicBezTo>
                    <a:pt x="1605" y="7041"/>
                    <a:pt x="1517" y="6858"/>
                    <a:pt x="1458" y="6858"/>
                  </a:cubicBezTo>
                  <a:cubicBezTo>
                    <a:pt x="1458" y="6858"/>
                    <a:pt x="1458" y="6858"/>
                    <a:pt x="1451" y="6858"/>
                  </a:cubicBezTo>
                  <a:cubicBezTo>
                    <a:pt x="1414" y="6872"/>
                    <a:pt x="1400" y="6880"/>
                    <a:pt x="1400" y="6880"/>
                  </a:cubicBezTo>
                  <a:cubicBezTo>
                    <a:pt x="1385" y="6858"/>
                    <a:pt x="1378" y="6836"/>
                    <a:pt x="1370" y="6814"/>
                  </a:cubicBezTo>
                  <a:cubicBezTo>
                    <a:pt x="1363" y="6777"/>
                    <a:pt x="1341" y="6719"/>
                    <a:pt x="1297" y="6682"/>
                  </a:cubicBezTo>
                  <a:cubicBezTo>
                    <a:pt x="1253" y="6645"/>
                    <a:pt x="1246" y="6601"/>
                    <a:pt x="1253" y="6557"/>
                  </a:cubicBezTo>
                  <a:cubicBezTo>
                    <a:pt x="1260" y="6506"/>
                    <a:pt x="1290" y="6484"/>
                    <a:pt x="1363" y="6470"/>
                  </a:cubicBezTo>
                  <a:cubicBezTo>
                    <a:pt x="1443" y="6455"/>
                    <a:pt x="1414" y="6411"/>
                    <a:pt x="1473" y="6338"/>
                  </a:cubicBezTo>
                  <a:cubicBezTo>
                    <a:pt x="1531" y="6272"/>
                    <a:pt x="1524" y="6279"/>
                    <a:pt x="1473" y="6272"/>
                  </a:cubicBezTo>
                  <a:cubicBezTo>
                    <a:pt x="1421" y="6264"/>
                    <a:pt x="1407" y="6228"/>
                    <a:pt x="1363" y="6220"/>
                  </a:cubicBezTo>
                  <a:cubicBezTo>
                    <a:pt x="1319" y="6213"/>
                    <a:pt x="1319" y="6140"/>
                    <a:pt x="1312" y="6096"/>
                  </a:cubicBezTo>
                  <a:cubicBezTo>
                    <a:pt x="1304" y="6052"/>
                    <a:pt x="1319" y="5986"/>
                    <a:pt x="1297" y="5949"/>
                  </a:cubicBezTo>
                  <a:cubicBezTo>
                    <a:pt x="1268" y="5913"/>
                    <a:pt x="1253" y="5942"/>
                    <a:pt x="1238" y="5891"/>
                  </a:cubicBezTo>
                  <a:cubicBezTo>
                    <a:pt x="1216" y="5839"/>
                    <a:pt x="1231" y="5744"/>
                    <a:pt x="1238" y="5678"/>
                  </a:cubicBezTo>
                  <a:cubicBezTo>
                    <a:pt x="1246" y="5612"/>
                    <a:pt x="1180" y="5575"/>
                    <a:pt x="1143" y="5524"/>
                  </a:cubicBezTo>
                  <a:cubicBezTo>
                    <a:pt x="1106" y="5473"/>
                    <a:pt x="1077" y="5451"/>
                    <a:pt x="1033" y="5407"/>
                  </a:cubicBezTo>
                  <a:cubicBezTo>
                    <a:pt x="1011" y="5385"/>
                    <a:pt x="982" y="5378"/>
                    <a:pt x="960" y="5378"/>
                  </a:cubicBezTo>
                  <a:cubicBezTo>
                    <a:pt x="931" y="5378"/>
                    <a:pt x="901" y="5385"/>
                    <a:pt x="879" y="5392"/>
                  </a:cubicBezTo>
                  <a:cubicBezTo>
                    <a:pt x="835" y="5400"/>
                    <a:pt x="755" y="5429"/>
                    <a:pt x="681" y="5458"/>
                  </a:cubicBezTo>
                  <a:cubicBezTo>
                    <a:pt x="615" y="5480"/>
                    <a:pt x="579" y="5488"/>
                    <a:pt x="542" y="5524"/>
                  </a:cubicBezTo>
                  <a:cubicBezTo>
                    <a:pt x="498" y="5561"/>
                    <a:pt x="454" y="5553"/>
                    <a:pt x="403" y="5590"/>
                  </a:cubicBezTo>
                  <a:cubicBezTo>
                    <a:pt x="403" y="5590"/>
                    <a:pt x="352" y="5597"/>
                    <a:pt x="308" y="5597"/>
                  </a:cubicBezTo>
                  <a:cubicBezTo>
                    <a:pt x="286" y="5597"/>
                    <a:pt x="264" y="5597"/>
                    <a:pt x="249" y="5590"/>
                  </a:cubicBezTo>
                  <a:cubicBezTo>
                    <a:pt x="205" y="5575"/>
                    <a:pt x="190" y="5517"/>
                    <a:pt x="176" y="5451"/>
                  </a:cubicBezTo>
                  <a:cubicBezTo>
                    <a:pt x="154" y="5378"/>
                    <a:pt x="117" y="5378"/>
                    <a:pt x="66" y="5356"/>
                  </a:cubicBezTo>
                  <a:cubicBezTo>
                    <a:pt x="15" y="5326"/>
                    <a:pt x="59" y="5260"/>
                    <a:pt x="88" y="5224"/>
                  </a:cubicBezTo>
                  <a:cubicBezTo>
                    <a:pt x="124" y="5194"/>
                    <a:pt x="147" y="5216"/>
                    <a:pt x="154" y="5194"/>
                  </a:cubicBezTo>
                  <a:cubicBezTo>
                    <a:pt x="169" y="5165"/>
                    <a:pt x="176" y="5114"/>
                    <a:pt x="190" y="5092"/>
                  </a:cubicBezTo>
                  <a:cubicBezTo>
                    <a:pt x="198" y="5084"/>
                    <a:pt x="205" y="5084"/>
                    <a:pt x="212" y="5084"/>
                  </a:cubicBezTo>
                  <a:cubicBezTo>
                    <a:pt x="234" y="5084"/>
                    <a:pt x="271" y="5106"/>
                    <a:pt x="308" y="5114"/>
                  </a:cubicBezTo>
                  <a:cubicBezTo>
                    <a:pt x="330" y="5121"/>
                    <a:pt x="337" y="5129"/>
                    <a:pt x="344" y="5129"/>
                  </a:cubicBezTo>
                  <a:cubicBezTo>
                    <a:pt x="359" y="5129"/>
                    <a:pt x="366" y="5114"/>
                    <a:pt x="366" y="5084"/>
                  </a:cubicBezTo>
                  <a:cubicBezTo>
                    <a:pt x="381" y="5041"/>
                    <a:pt x="359" y="5004"/>
                    <a:pt x="337" y="4997"/>
                  </a:cubicBezTo>
                  <a:cubicBezTo>
                    <a:pt x="308" y="4989"/>
                    <a:pt x="278" y="4982"/>
                    <a:pt x="242" y="4945"/>
                  </a:cubicBezTo>
                  <a:cubicBezTo>
                    <a:pt x="205" y="4916"/>
                    <a:pt x="293" y="4872"/>
                    <a:pt x="330" y="4835"/>
                  </a:cubicBezTo>
                  <a:cubicBezTo>
                    <a:pt x="359" y="4799"/>
                    <a:pt x="403" y="4784"/>
                    <a:pt x="440" y="4740"/>
                  </a:cubicBezTo>
                  <a:cubicBezTo>
                    <a:pt x="447" y="4733"/>
                    <a:pt x="454" y="4725"/>
                    <a:pt x="469" y="4725"/>
                  </a:cubicBezTo>
                  <a:cubicBezTo>
                    <a:pt x="491" y="4725"/>
                    <a:pt x="513" y="4755"/>
                    <a:pt x="557" y="4777"/>
                  </a:cubicBezTo>
                  <a:cubicBezTo>
                    <a:pt x="571" y="4784"/>
                    <a:pt x="579" y="4784"/>
                    <a:pt x="586" y="4784"/>
                  </a:cubicBezTo>
                  <a:cubicBezTo>
                    <a:pt x="623" y="4784"/>
                    <a:pt x="638" y="4733"/>
                    <a:pt x="630" y="4703"/>
                  </a:cubicBezTo>
                  <a:cubicBezTo>
                    <a:pt x="623" y="4660"/>
                    <a:pt x="571" y="4682"/>
                    <a:pt x="564" y="4652"/>
                  </a:cubicBezTo>
                  <a:cubicBezTo>
                    <a:pt x="557" y="4623"/>
                    <a:pt x="593" y="4608"/>
                    <a:pt x="630" y="4608"/>
                  </a:cubicBezTo>
                  <a:cubicBezTo>
                    <a:pt x="645" y="4608"/>
                    <a:pt x="667" y="4615"/>
                    <a:pt x="681" y="4623"/>
                  </a:cubicBezTo>
                  <a:cubicBezTo>
                    <a:pt x="696" y="4630"/>
                    <a:pt x="711" y="4638"/>
                    <a:pt x="718" y="4638"/>
                  </a:cubicBezTo>
                  <a:cubicBezTo>
                    <a:pt x="740" y="4638"/>
                    <a:pt x="755" y="4601"/>
                    <a:pt x="762" y="4564"/>
                  </a:cubicBezTo>
                  <a:cubicBezTo>
                    <a:pt x="769" y="4513"/>
                    <a:pt x="755" y="4462"/>
                    <a:pt x="725" y="4425"/>
                  </a:cubicBezTo>
                  <a:cubicBezTo>
                    <a:pt x="703" y="4396"/>
                    <a:pt x="681" y="4396"/>
                    <a:pt x="667" y="4352"/>
                  </a:cubicBezTo>
                  <a:cubicBezTo>
                    <a:pt x="652" y="4308"/>
                    <a:pt x="659" y="4286"/>
                    <a:pt x="623" y="4249"/>
                  </a:cubicBezTo>
                  <a:cubicBezTo>
                    <a:pt x="593" y="4213"/>
                    <a:pt x="557" y="4176"/>
                    <a:pt x="483" y="4161"/>
                  </a:cubicBezTo>
                  <a:cubicBezTo>
                    <a:pt x="403" y="4154"/>
                    <a:pt x="432" y="4139"/>
                    <a:pt x="469" y="4095"/>
                  </a:cubicBezTo>
                  <a:cubicBezTo>
                    <a:pt x="513" y="4051"/>
                    <a:pt x="506" y="4037"/>
                    <a:pt x="513" y="3985"/>
                  </a:cubicBezTo>
                  <a:cubicBezTo>
                    <a:pt x="520" y="3934"/>
                    <a:pt x="491" y="3890"/>
                    <a:pt x="483" y="3839"/>
                  </a:cubicBezTo>
                  <a:cubicBezTo>
                    <a:pt x="469" y="3788"/>
                    <a:pt x="520" y="3758"/>
                    <a:pt x="550" y="3722"/>
                  </a:cubicBezTo>
                  <a:cubicBezTo>
                    <a:pt x="571" y="3692"/>
                    <a:pt x="593" y="3663"/>
                    <a:pt x="630" y="3663"/>
                  </a:cubicBezTo>
                  <a:cubicBezTo>
                    <a:pt x="630" y="3663"/>
                    <a:pt x="638" y="3663"/>
                    <a:pt x="645" y="3663"/>
                  </a:cubicBezTo>
                  <a:cubicBezTo>
                    <a:pt x="681" y="3670"/>
                    <a:pt x="696" y="3722"/>
                    <a:pt x="733" y="3729"/>
                  </a:cubicBezTo>
                  <a:cubicBezTo>
                    <a:pt x="740" y="3729"/>
                    <a:pt x="740" y="3729"/>
                    <a:pt x="740" y="3729"/>
                  </a:cubicBezTo>
                  <a:cubicBezTo>
                    <a:pt x="784" y="3729"/>
                    <a:pt x="813" y="3641"/>
                    <a:pt x="843" y="3590"/>
                  </a:cubicBezTo>
                  <a:cubicBezTo>
                    <a:pt x="879" y="3524"/>
                    <a:pt x="843" y="3429"/>
                    <a:pt x="813" y="3363"/>
                  </a:cubicBezTo>
                  <a:cubicBezTo>
                    <a:pt x="784" y="3326"/>
                    <a:pt x="784" y="3275"/>
                    <a:pt x="784" y="3238"/>
                  </a:cubicBezTo>
                  <a:cubicBezTo>
                    <a:pt x="799" y="3216"/>
                    <a:pt x="821" y="3187"/>
                    <a:pt x="835" y="3165"/>
                  </a:cubicBezTo>
                  <a:cubicBezTo>
                    <a:pt x="887" y="3091"/>
                    <a:pt x="864" y="3070"/>
                    <a:pt x="857" y="2989"/>
                  </a:cubicBezTo>
                  <a:cubicBezTo>
                    <a:pt x="843" y="2915"/>
                    <a:pt x="821" y="2952"/>
                    <a:pt x="813" y="2886"/>
                  </a:cubicBezTo>
                  <a:cubicBezTo>
                    <a:pt x="806" y="2828"/>
                    <a:pt x="864" y="2850"/>
                    <a:pt x="887" y="2798"/>
                  </a:cubicBezTo>
                  <a:cubicBezTo>
                    <a:pt x="916" y="2747"/>
                    <a:pt x="938" y="2740"/>
                    <a:pt x="1004" y="2703"/>
                  </a:cubicBezTo>
                  <a:cubicBezTo>
                    <a:pt x="1077" y="2666"/>
                    <a:pt x="1070" y="2644"/>
                    <a:pt x="1092" y="2586"/>
                  </a:cubicBezTo>
                  <a:cubicBezTo>
                    <a:pt x="1106" y="2556"/>
                    <a:pt x="1114" y="2549"/>
                    <a:pt x="1121" y="2549"/>
                  </a:cubicBezTo>
                  <a:cubicBezTo>
                    <a:pt x="1136" y="2549"/>
                    <a:pt x="1143" y="2564"/>
                    <a:pt x="1158" y="2593"/>
                  </a:cubicBezTo>
                  <a:cubicBezTo>
                    <a:pt x="1180" y="2622"/>
                    <a:pt x="1194" y="2644"/>
                    <a:pt x="1238" y="2644"/>
                  </a:cubicBezTo>
                  <a:cubicBezTo>
                    <a:pt x="1253" y="2644"/>
                    <a:pt x="1268" y="2644"/>
                    <a:pt x="1297" y="2637"/>
                  </a:cubicBezTo>
                  <a:cubicBezTo>
                    <a:pt x="1392" y="2608"/>
                    <a:pt x="1363" y="2601"/>
                    <a:pt x="1400" y="2542"/>
                  </a:cubicBezTo>
                  <a:cubicBezTo>
                    <a:pt x="1429" y="2483"/>
                    <a:pt x="1429" y="2491"/>
                    <a:pt x="1480" y="2454"/>
                  </a:cubicBezTo>
                  <a:cubicBezTo>
                    <a:pt x="1531" y="2425"/>
                    <a:pt x="1502" y="2432"/>
                    <a:pt x="1502" y="2359"/>
                  </a:cubicBezTo>
                  <a:cubicBezTo>
                    <a:pt x="1502" y="2293"/>
                    <a:pt x="1531" y="2300"/>
                    <a:pt x="1568" y="2241"/>
                  </a:cubicBezTo>
                  <a:cubicBezTo>
                    <a:pt x="1605" y="2183"/>
                    <a:pt x="1619" y="2190"/>
                    <a:pt x="1663" y="2146"/>
                  </a:cubicBezTo>
                  <a:cubicBezTo>
                    <a:pt x="1707" y="2110"/>
                    <a:pt x="1692" y="2124"/>
                    <a:pt x="1671" y="2102"/>
                  </a:cubicBezTo>
                  <a:cubicBezTo>
                    <a:pt x="1641" y="2073"/>
                    <a:pt x="1627" y="2036"/>
                    <a:pt x="1612" y="1963"/>
                  </a:cubicBezTo>
                  <a:cubicBezTo>
                    <a:pt x="1597" y="1882"/>
                    <a:pt x="1627" y="1912"/>
                    <a:pt x="1685" y="1860"/>
                  </a:cubicBezTo>
                  <a:cubicBezTo>
                    <a:pt x="1707" y="1846"/>
                    <a:pt x="1729" y="1838"/>
                    <a:pt x="1751" y="1838"/>
                  </a:cubicBezTo>
                  <a:cubicBezTo>
                    <a:pt x="1802" y="1838"/>
                    <a:pt x="1854" y="1860"/>
                    <a:pt x="1890" y="1860"/>
                  </a:cubicBezTo>
                  <a:cubicBezTo>
                    <a:pt x="1942" y="1860"/>
                    <a:pt x="1920" y="1904"/>
                    <a:pt x="1920" y="1904"/>
                  </a:cubicBezTo>
                  <a:cubicBezTo>
                    <a:pt x="1920" y="1904"/>
                    <a:pt x="1920" y="1897"/>
                    <a:pt x="1927" y="1897"/>
                  </a:cubicBezTo>
                  <a:cubicBezTo>
                    <a:pt x="1942" y="1868"/>
                    <a:pt x="1971" y="1838"/>
                    <a:pt x="2008" y="1824"/>
                  </a:cubicBezTo>
                  <a:cubicBezTo>
                    <a:pt x="2052" y="1816"/>
                    <a:pt x="2059" y="1824"/>
                    <a:pt x="2022" y="1787"/>
                  </a:cubicBezTo>
                  <a:cubicBezTo>
                    <a:pt x="1978" y="1743"/>
                    <a:pt x="2008" y="1721"/>
                    <a:pt x="2044" y="1684"/>
                  </a:cubicBezTo>
                  <a:cubicBezTo>
                    <a:pt x="2081" y="1641"/>
                    <a:pt x="2103" y="1641"/>
                    <a:pt x="2132" y="1590"/>
                  </a:cubicBezTo>
                  <a:cubicBezTo>
                    <a:pt x="2154" y="1539"/>
                    <a:pt x="2154" y="1532"/>
                    <a:pt x="2140" y="1495"/>
                  </a:cubicBezTo>
                  <a:cubicBezTo>
                    <a:pt x="2118" y="1466"/>
                    <a:pt x="2110" y="1436"/>
                    <a:pt x="2096" y="1371"/>
                  </a:cubicBezTo>
                  <a:cubicBezTo>
                    <a:pt x="2081" y="1312"/>
                    <a:pt x="2088" y="1282"/>
                    <a:pt x="2052" y="1282"/>
                  </a:cubicBezTo>
                  <a:cubicBezTo>
                    <a:pt x="2052" y="1282"/>
                    <a:pt x="2044" y="1282"/>
                    <a:pt x="2037" y="1282"/>
                  </a:cubicBezTo>
                  <a:cubicBezTo>
                    <a:pt x="1978" y="1290"/>
                    <a:pt x="1942" y="1312"/>
                    <a:pt x="1898" y="1341"/>
                  </a:cubicBezTo>
                  <a:cubicBezTo>
                    <a:pt x="1869" y="1363"/>
                    <a:pt x="1846" y="1378"/>
                    <a:pt x="1824" y="1378"/>
                  </a:cubicBezTo>
                  <a:cubicBezTo>
                    <a:pt x="1810" y="1378"/>
                    <a:pt x="1802" y="1378"/>
                    <a:pt x="1788" y="1371"/>
                  </a:cubicBezTo>
                  <a:cubicBezTo>
                    <a:pt x="1759" y="1341"/>
                    <a:pt x="1773" y="1326"/>
                    <a:pt x="1737" y="1282"/>
                  </a:cubicBezTo>
                  <a:cubicBezTo>
                    <a:pt x="1707" y="1239"/>
                    <a:pt x="1744" y="1216"/>
                    <a:pt x="1788" y="1136"/>
                  </a:cubicBezTo>
                  <a:cubicBezTo>
                    <a:pt x="1832" y="1063"/>
                    <a:pt x="1839" y="1070"/>
                    <a:pt x="1905" y="1019"/>
                  </a:cubicBezTo>
                  <a:cubicBezTo>
                    <a:pt x="1978" y="967"/>
                    <a:pt x="1949" y="945"/>
                    <a:pt x="2000" y="945"/>
                  </a:cubicBezTo>
                  <a:cubicBezTo>
                    <a:pt x="2022" y="945"/>
                    <a:pt x="2044" y="945"/>
                    <a:pt x="2066" y="945"/>
                  </a:cubicBezTo>
                  <a:cubicBezTo>
                    <a:pt x="2096" y="945"/>
                    <a:pt x="2125" y="938"/>
                    <a:pt x="2147" y="916"/>
                  </a:cubicBezTo>
                  <a:cubicBezTo>
                    <a:pt x="2169" y="894"/>
                    <a:pt x="2191" y="887"/>
                    <a:pt x="2213" y="887"/>
                  </a:cubicBezTo>
                  <a:cubicBezTo>
                    <a:pt x="2235" y="887"/>
                    <a:pt x="2257" y="894"/>
                    <a:pt x="2286" y="909"/>
                  </a:cubicBezTo>
                  <a:cubicBezTo>
                    <a:pt x="2293" y="916"/>
                    <a:pt x="2315" y="923"/>
                    <a:pt x="2330" y="923"/>
                  </a:cubicBezTo>
                  <a:cubicBezTo>
                    <a:pt x="2381" y="923"/>
                    <a:pt x="2447" y="894"/>
                    <a:pt x="2506" y="887"/>
                  </a:cubicBezTo>
                  <a:cubicBezTo>
                    <a:pt x="2579" y="865"/>
                    <a:pt x="2564" y="813"/>
                    <a:pt x="2543" y="784"/>
                  </a:cubicBezTo>
                  <a:cubicBezTo>
                    <a:pt x="2528" y="747"/>
                    <a:pt x="2477" y="733"/>
                    <a:pt x="2433" y="682"/>
                  </a:cubicBezTo>
                  <a:cubicBezTo>
                    <a:pt x="2396" y="630"/>
                    <a:pt x="2374" y="608"/>
                    <a:pt x="2433" y="572"/>
                  </a:cubicBezTo>
                  <a:cubicBezTo>
                    <a:pt x="2499" y="528"/>
                    <a:pt x="2587" y="498"/>
                    <a:pt x="2645" y="476"/>
                  </a:cubicBezTo>
                  <a:cubicBezTo>
                    <a:pt x="2660" y="469"/>
                    <a:pt x="2667" y="469"/>
                    <a:pt x="2674" y="469"/>
                  </a:cubicBezTo>
                  <a:cubicBezTo>
                    <a:pt x="2719" y="469"/>
                    <a:pt x="2748" y="521"/>
                    <a:pt x="2792" y="535"/>
                  </a:cubicBezTo>
                  <a:cubicBezTo>
                    <a:pt x="2843" y="550"/>
                    <a:pt x="2872" y="564"/>
                    <a:pt x="2843" y="608"/>
                  </a:cubicBezTo>
                  <a:cubicBezTo>
                    <a:pt x="2821" y="660"/>
                    <a:pt x="2850" y="726"/>
                    <a:pt x="2931" y="733"/>
                  </a:cubicBezTo>
                  <a:lnTo>
                    <a:pt x="2938" y="733"/>
                  </a:lnTo>
                  <a:cubicBezTo>
                    <a:pt x="3012" y="733"/>
                    <a:pt x="3033" y="667"/>
                    <a:pt x="3070" y="638"/>
                  </a:cubicBezTo>
                  <a:cubicBezTo>
                    <a:pt x="3114" y="601"/>
                    <a:pt x="3231" y="484"/>
                    <a:pt x="3275" y="440"/>
                  </a:cubicBezTo>
                  <a:cubicBezTo>
                    <a:pt x="3319" y="396"/>
                    <a:pt x="3363" y="315"/>
                    <a:pt x="3385" y="264"/>
                  </a:cubicBezTo>
                  <a:cubicBezTo>
                    <a:pt x="3414" y="213"/>
                    <a:pt x="3349" y="227"/>
                    <a:pt x="3349" y="183"/>
                  </a:cubicBezTo>
                  <a:cubicBezTo>
                    <a:pt x="3349" y="147"/>
                    <a:pt x="3400" y="125"/>
                    <a:pt x="3459" y="125"/>
                  </a:cubicBezTo>
                  <a:cubicBezTo>
                    <a:pt x="3517" y="125"/>
                    <a:pt x="3546" y="66"/>
                    <a:pt x="3546" y="66"/>
                  </a:cubicBezTo>
                  <a:cubicBezTo>
                    <a:pt x="3546" y="66"/>
                    <a:pt x="3539" y="66"/>
                    <a:pt x="3524" y="73"/>
                  </a:cubicBezTo>
                  <a:cubicBezTo>
                    <a:pt x="3546" y="52"/>
                    <a:pt x="3583" y="30"/>
                    <a:pt x="3605" y="30"/>
                  </a:cubicBezTo>
                  <a:lnTo>
                    <a:pt x="3605" y="0"/>
                  </a:lnTo>
                  <a:lnTo>
                    <a:pt x="3605" y="0"/>
                  </a:lnTo>
                  <a:lnTo>
                    <a:pt x="3605" y="0"/>
                  </a:lnTo>
                  <a:cubicBezTo>
                    <a:pt x="3576" y="0"/>
                    <a:pt x="3546" y="15"/>
                    <a:pt x="3510" y="44"/>
                  </a:cubicBezTo>
                  <a:cubicBezTo>
                    <a:pt x="3444" y="95"/>
                    <a:pt x="3444" y="95"/>
                    <a:pt x="3444" y="95"/>
                  </a:cubicBezTo>
                  <a:cubicBezTo>
                    <a:pt x="3363" y="103"/>
                    <a:pt x="3312" y="132"/>
                    <a:pt x="3312" y="183"/>
                  </a:cubicBezTo>
                  <a:cubicBezTo>
                    <a:pt x="3312" y="227"/>
                    <a:pt x="3341" y="242"/>
                    <a:pt x="3356" y="249"/>
                  </a:cubicBezTo>
                  <a:lnTo>
                    <a:pt x="3363" y="249"/>
                  </a:lnTo>
                  <a:lnTo>
                    <a:pt x="3363" y="249"/>
                  </a:lnTo>
                  <a:cubicBezTo>
                    <a:pt x="3341" y="293"/>
                    <a:pt x="3297" y="381"/>
                    <a:pt x="3253" y="418"/>
                  </a:cubicBezTo>
                  <a:cubicBezTo>
                    <a:pt x="3151" y="528"/>
                    <a:pt x="3085" y="594"/>
                    <a:pt x="3055" y="616"/>
                  </a:cubicBezTo>
                  <a:cubicBezTo>
                    <a:pt x="3041" y="623"/>
                    <a:pt x="3026" y="638"/>
                    <a:pt x="3019" y="652"/>
                  </a:cubicBezTo>
                  <a:cubicBezTo>
                    <a:pt x="2990" y="682"/>
                    <a:pt x="2975" y="704"/>
                    <a:pt x="2938" y="704"/>
                  </a:cubicBezTo>
                  <a:cubicBezTo>
                    <a:pt x="2938" y="704"/>
                    <a:pt x="2938" y="704"/>
                    <a:pt x="2931" y="704"/>
                  </a:cubicBezTo>
                  <a:cubicBezTo>
                    <a:pt x="2902" y="696"/>
                    <a:pt x="2880" y="682"/>
                    <a:pt x="2872" y="667"/>
                  </a:cubicBezTo>
                  <a:cubicBezTo>
                    <a:pt x="2865" y="652"/>
                    <a:pt x="2865" y="638"/>
                    <a:pt x="2872" y="623"/>
                  </a:cubicBezTo>
                  <a:cubicBezTo>
                    <a:pt x="2880" y="608"/>
                    <a:pt x="2887" y="579"/>
                    <a:pt x="2880" y="557"/>
                  </a:cubicBezTo>
                  <a:cubicBezTo>
                    <a:pt x="2865" y="528"/>
                    <a:pt x="2836" y="521"/>
                    <a:pt x="2799" y="506"/>
                  </a:cubicBezTo>
                  <a:cubicBezTo>
                    <a:pt x="2792" y="506"/>
                    <a:pt x="2777" y="491"/>
                    <a:pt x="2762" y="476"/>
                  </a:cubicBezTo>
                  <a:cubicBezTo>
                    <a:pt x="2740" y="462"/>
                    <a:pt x="2711" y="440"/>
                    <a:pt x="2674" y="440"/>
                  </a:cubicBezTo>
                  <a:cubicBezTo>
                    <a:pt x="2660" y="440"/>
                    <a:pt x="2645" y="440"/>
                    <a:pt x="2638" y="447"/>
                  </a:cubicBezTo>
                  <a:cubicBezTo>
                    <a:pt x="2616" y="454"/>
                    <a:pt x="2601" y="462"/>
                    <a:pt x="2579" y="469"/>
                  </a:cubicBezTo>
                  <a:cubicBezTo>
                    <a:pt x="2521" y="491"/>
                    <a:pt x="2462" y="513"/>
                    <a:pt x="2418" y="542"/>
                  </a:cubicBezTo>
                  <a:cubicBezTo>
                    <a:pt x="2396" y="564"/>
                    <a:pt x="2374" y="579"/>
                    <a:pt x="2367" y="608"/>
                  </a:cubicBezTo>
                  <a:cubicBezTo>
                    <a:pt x="2367" y="638"/>
                    <a:pt x="2381" y="667"/>
                    <a:pt x="2411" y="696"/>
                  </a:cubicBezTo>
                  <a:lnTo>
                    <a:pt x="2411" y="696"/>
                  </a:lnTo>
                  <a:cubicBezTo>
                    <a:pt x="2433" y="726"/>
                    <a:pt x="2462" y="747"/>
                    <a:pt x="2484" y="762"/>
                  </a:cubicBezTo>
                  <a:cubicBezTo>
                    <a:pt x="2499" y="777"/>
                    <a:pt x="2513" y="784"/>
                    <a:pt x="2521" y="799"/>
                  </a:cubicBezTo>
                  <a:cubicBezTo>
                    <a:pt x="2535" y="821"/>
                    <a:pt x="2528" y="835"/>
                    <a:pt x="2528" y="835"/>
                  </a:cubicBezTo>
                  <a:cubicBezTo>
                    <a:pt x="2528" y="843"/>
                    <a:pt x="2513" y="850"/>
                    <a:pt x="2499" y="857"/>
                  </a:cubicBezTo>
                  <a:cubicBezTo>
                    <a:pt x="2477" y="857"/>
                    <a:pt x="2455" y="865"/>
                    <a:pt x="2440" y="872"/>
                  </a:cubicBezTo>
                  <a:cubicBezTo>
                    <a:pt x="2403" y="880"/>
                    <a:pt x="2359" y="894"/>
                    <a:pt x="2330" y="894"/>
                  </a:cubicBezTo>
                  <a:cubicBezTo>
                    <a:pt x="2315" y="894"/>
                    <a:pt x="2308" y="887"/>
                    <a:pt x="2301" y="887"/>
                  </a:cubicBezTo>
                  <a:cubicBezTo>
                    <a:pt x="2271" y="865"/>
                    <a:pt x="2242" y="857"/>
                    <a:pt x="2213" y="857"/>
                  </a:cubicBezTo>
                  <a:cubicBezTo>
                    <a:pt x="2183" y="857"/>
                    <a:pt x="2154" y="872"/>
                    <a:pt x="2125" y="894"/>
                  </a:cubicBezTo>
                  <a:cubicBezTo>
                    <a:pt x="2110" y="909"/>
                    <a:pt x="2096" y="916"/>
                    <a:pt x="2066" y="916"/>
                  </a:cubicBezTo>
                  <a:cubicBezTo>
                    <a:pt x="2059" y="916"/>
                    <a:pt x="2052" y="916"/>
                    <a:pt x="2037" y="916"/>
                  </a:cubicBezTo>
                  <a:cubicBezTo>
                    <a:pt x="2030" y="916"/>
                    <a:pt x="2015" y="916"/>
                    <a:pt x="2000" y="916"/>
                  </a:cubicBezTo>
                  <a:cubicBezTo>
                    <a:pt x="1964" y="916"/>
                    <a:pt x="1949" y="931"/>
                    <a:pt x="1934" y="953"/>
                  </a:cubicBezTo>
                  <a:cubicBezTo>
                    <a:pt x="1927" y="960"/>
                    <a:pt x="1920" y="975"/>
                    <a:pt x="1890" y="997"/>
                  </a:cubicBezTo>
                  <a:cubicBezTo>
                    <a:pt x="1876" y="1004"/>
                    <a:pt x="1861" y="1019"/>
                    <a:pt x="1854" y="1019"/>
                  </a:cubicBezTo>
                  <a:cubicBezTo>
                    <a:pt x="1810" y="1048"/>
                    <a:pt x="1795" y="1063"/>
                    <a:pt x="1766" y="1121"/>
                  </a:cubicBezTo>
                  <a:cubicBezTo>
                    <a:pt x="1751" y="1143"/>
                    <a:pt x="1744" y="1158"/>
                    <a:pt x="1729" y="1173"/>
                  </a:cubicBezTo>
                  <a:cubicBezTo>
                    <a:pt x="1707" y="1216"/>
                    <a:pt x="1678" y="1253"/>
                    <a:pt x="1714" y="1304"/>
                  </a:cubicBezTo>
                  <a:cubicBezTo>
                    <a:pt x="1729" y="1319"/>
                    <a:pt x="1729" y="1326"/>
                    <a:pt x="1737" y="1341"/>
                  </a:cubicBezTo>
                  <a:cubicBezTo>
                    <a:pt x="1737" y="1356"/>
                    <a:pt x="1744" y="1371"/>
                    <a:pt x="1773" y="1392"/>
                  </a:cubicBezTo>
                  <a:cubicBezTo>
                    <a:pt x="1788" y="1407"/>
                    <a:pt x="1802" y="1414"/>
                    <a:pt x="1824" y="1414"/>
                  </a:cubicBezTo>
                  <a:cubicBezTo>
                    <a:pt x="1861" y="1414"/>
                    <a:pt x="1890" y="1392"/>
                    <a:pt x="1920" y="1363"/>
                  </a:cubicBezTo>
                  <a:cubicBezTo>
                    <a:pt x="1964" y="1334"/>
                    <a:pt x="1993" y="1319"/>
                    <a:pt x="2037" y="1312"/>
                  </a:cubicBezTo>
                  <a:cubicBezTo>
                    <a:pt x="2044" y="1312"/>
                    <a:pt x="2052" y="1312"/>
                    <a:pt x="2052" y="1312"/>
                  </a:cubicBezTo>
                  <a:cubicBezTo>
                    <a:pt x="2059" y="1319"/>
                    <a:pt x="2059" y="1326"/>
                    <a:pt x="2059" y="1326"/>
                  </a:cubicBezTo>
                  <a:cubicBezTo>
                    <a:pt x="2059" y="1341"/>
                    <a:pt x="2059" y="1356"/>
                    <a:pt x="2066" y="1378"/>
                  </a:cubicBezTo>
                  <a:cubicBezTo>
                    <a:pt x="2081" y="1444"/>
                    <a:pt x="2088" y="1473"/>
                    <a:pt x="2110" y="1510"/>
                  </a:cubicBezTo>
                  <a:cubicBezTo>
                    <a:pt x="2125" y="1532"/>
                    <a:pt x="2125" y="1532"/>
                    <a:pt x="2103" y="1575"/>
                  </a:cubicBezTo>
                  <a:cubicBezTo>
                    <a:pt x="2088" y="1597"/>
                    <a:pt x="2081" y="1611"/>
                    <a:pt x="2066" y="1619"/>
                  </a:cubicBezTo>
                  <a:cubicBezTo>
                    <a:pt x="2052" y="1633"/>
                    <a:pt x="2037" y="1641"/>
                    <a:pt x="2022" y="1663"/>
                  </a:cubicBezTo>
                  <a:cubicBezTo>
                    <a:pt x="2015" y="1670"/>
                    <a:pt x="2008" y="1677"/>
                    <a:pt x="2000" y="1684"/>
                  </a:cubicBezTo>
                  <a:cubicBezTo>
                    <a:pt x="1978" y="1706"/>
                    <a:pt x="1942" y="1751"/>
                    <a:pt x="1993" y="1802"/>
                  </a:cubicBezTo>
                  <a:cubicBezTo>
                    <a:pt x="1964" y="1809"/>
                    <a:pt x="1949" y="1824"/>
                    <a:pt x="1927" y="1838"/>
                  </a:cubicBezTo>
                  <a:cubicBezTo>
                    <a:pt x="1920" y="1831"/>
                    <a:pt x="1905" y="1831"/>
                    <a:pt x="1890" y="1831"/>
                  </a:cubicBezTo>
                  <a:cubicBezTo>
                    <a:pt x="1876" y="1831"/>
                    <a:pt x="1854" y="1824"/>
                    <a:pt x="1839" y="1824"/>
                  </a:cubicBezTo>
                  <a:cubicBezTo>
                    <a:pt x="1810" y="1816"/>
                    <a:pt x="1781" y="1809"/>
                    <a:pt x="1751" y="1809"/>
                  </a:cubicBezTo>
                  <a:cubicBezTo>
                    <a:pt x="1722" y="1809"/>
                    <a:pt x="1692" y="1816"/>
                    <a:pt x="1671" y="1838"/>
                  </a:cubicBezTo>
                  <a:cubicBezTo>
                    <a:pt x="1649" y="1853"/>
                    <a:pt x="1634" y="1860"/>
                    <a:pt x="1627" y="1868"/>
                  </a:cubicBezTo>
                  <a:cubicBezTo>
                    <a:pt x="1583" y="1882"/>
                    <a:pt x="1568" y="1904"/>
                    <a:pt x="1583" y="1970"/>
                  </a:cubicBezTo>
                  <a:cubicBezTo>
                    <a:pt x="1597" y="2044"/>
                    <a:pt x="1619" y="2088"/>
                    <a:pt x="1649" y="2117"/>
                  </a:cubicBezTo>
                  <a:cubicBezTo>
                    <a:pt x="1649" y="2124"/>
                    <a:pt x="1641" y="2124"/>
                    <a:pt x="1641" y="2124"/>
                  </a:cubicBezTo>
                  <a:cubicBezTo>
                    <a:pt x="1627" y="2139"/>
                    <a:pt x="1619" y="2146"/>
                    <a:pt x="1605" y="2153"/>
                  </a:cubicBezTo>
                  <a:cubicBezTo>
                    <a:pt x="1583" y="2168"/>
                    <a:pt x="1568" y="2183"/>
                    <a:pt x="1539" y="2227"/>
                  </a:cubicBezTo>
                  <a:cubicBezTo>
                    <a:pt x="1531" y="2249"/>
                    <a:pt x="1517" y="2256"/>
                    <a:pt x="1509" y="2271"/>
                  </a:cubicBezTo>
                  <a:cubicBezTo>
                    <a:pt x="1488" y="2285"/>
                    <a:pt x="1473" y="2307"/>
                    <a:pt x="1473" y="2359"/>
                  </a:cubicBezTo>
                  <a:cubicBezTo>
                    <a:pt x="1473" y="2395"/>
                    <a:pt x="1473" y="2410"/>
                    <a:pt x="1480" y="2425"/>
                  </a:cubicBezTo>
                  <a:cubicBezTo>
                    <a:pt x="1480" y="2425"/>
                    <a:pt x="1473" y="2425"/>
                    <a:pt x="1465" y="2432"/>
                  </a:cubicBezTo>
                  <a:cubicBezTo>
                    <a:pt x="1458" y="2439"/>
                    <a:pt x="1451" y="2439"/>
                    <a:pt x="1443" y="2447"/>
                  </a:cubicBezTo>
                  <a:cubicBezTo>
                    <a:pt x="1407" y="2469"/>
                    <a:pt x="1400" y="2476"/>
                    <a:pt x="1370" y="2527"/>
                  </a:cubicBezTo>
                  <a:cubicBezTo>
                    <a:pt x="1363" y="2542"/>
                    <a:pt x="1355" y="2556"/>
                    <a:pt x="1355" y="2564"/>
                  </a:cubicBezTo>
                  <a:cubicBezTo>
                    <a:pt x="1341" y="2586"/>
                    <a:pt x="1341" y="2593"/>
                    <a:pt x="1290" y="2608"/>
                  </a:cubicBezTo>
                  <a:cubicBezTo>
                    <a:pt x="1268" y="2608"/>
                    <a:pt x="1246" y="2615"/>
                    <a:pt x="1238" y="2615"/>
                  </a:cubicBezTo>
                  <a:cubicBezTo>
                    <a:pt x="1209" y="2615"/>
                    <a:pt x="1202" y="2608"/>
                    <a:pt x="1187" y="2579"/>
                  </a:cubicBezTo>
                  <a:cubicBezTo>
                    <a:pt x="1172" y="2549"/>
                    <a:pt x="1150" y="2520"/>
                    <a:pt x="1121" y="2520"/>
                  </a:cubicBezTo>
                  <a:cubicBezTo>
                    <a:pt x="1084" y="2520"/>
                    <a:pt x="1070" y="2556"/>
                    <a:pt x="1062" y="2571"/>
                  </a:cubicBezTo>
                  <a:cubicBezTo>
                    <a:pt x="1055" y="2586"/>
                    <a:pt x="1055" y="2601"/>
                    <a:pt x="1048" y="2608"/>
                  </a:cubicBezTo>
                  <a:cubicBezTo>
                    <a:pt x="1040" y="2644"/>
                    <a:pt x="1033" y="2652"/>
                    <a:pt x="997" y="2674"/>
                  </a:cubicBezTo>
                  <a:cubicBezTo>
                    <a:pt x="974" y="2681"/>
                    <a:pt x="974" y="2681"/>
                    <a:pt x="974" y="2681"/>
                  </a:cubicBezTo>
                  <a:cubicBezTo>
                    <a:pt x="916" y="2710"/>
                    <a:pt x="887" y="2725"/>
                    <a:pt x="864" y="2784"/>
                  </a:cubicBezTo>
                  <a:cubicBezTo>
                    <a:pt x="857" y="2798"/>
                    <a:pt x="843" y="2798"/>
                    <a:pt x="828" y="2806"/>
                  </a:cubicBezTo>
                  <a:cubicBezTo>
                    <a:pt x="806" y="2820"/>
                    <a:pt x="777" y="2842"/>
                    <a:pt x="784" y="2894"/>
                  </a:cubicBezTo>
                  <a:cubicBezTo>
                    <a:pt x="784" y="2930"/>
                    <a:pt x="799" y="2945"/>
                    <a:pt x="813" y="2952"/>
                  </a:cubicBezTo>
                  <a:cubicBezTo>
                    <a:pt x="813" y="2960"/>
                    <a:pt x="821" y="2967"/>
                    <a:pt x="821" y="2996"/>
                  </a:cubicBezTo>
                  <a:cubicBezTo>
                    <a:pt x="828" y="3011"/>
                    <a:pt x="828" y="3033"/>
                    <a:pt x="835" y="3047"/>
                  </a:cubicBezTo>
                  <a:cubicBezTo>
                    <a:pt x="843" y="3084"/>
                    <a:pt x="843" y="3099"/>
                    <a:pt x="813" y="3143"/>
                  </a:cubicBezTo>
                  <a:cubicBezTo>
                    <a:pt x="791" y="3172"/>
                    <a:pt x="769" y="3201"/>
                    <a:pt x="762" y="3223"/>
                  </a:cubicBezTo>
                  <a:cubicBezTo>
                    <a:pt x="755" y="3231"/>
                    <a:pt x="755" y="3231"/>
                    <a:pt x="755" y="3231"/>
                  </a:cubicBezTo>
                  <a:cubicBezTo>
                    <a:pt x="755" y="3238"/>
                    <a:pt x="755" y="3238"/>
                    <a:pt x="755" y="3238"/>
                  </a:cubicBezTo>
                  <a:cubicBezTo>
                    <a:pt x="755" y="3282"/>
                    <a:pt x="755" y="3333"/>
                    <a:pt x="784" y="3377"/>
                  </a:cubicBezTo>
                  <a:cubicBezTo>
                    <a:pt x="821" y="3443"/>
                    <a:pt x="843" y="3531"/>
                    <a:pt x="821" y="3575"/>
                  </a:cubicBezTo>
                  <a:cubicBezTo>
                    <a:pt x="813" y="3582"/>
                    <a:pt x="806" y="3597"/>
                    <a:pt x="799" y="3619"/>
                  </a:cubicBezTo>
                  <a:cubicBezTo>
                    <a:pt x="784" y="3641"/>
                    <a:pt x="755" y="3700"/>
                    <a:pt x="740" y="3700"/>
                  </a:cubicBezTo>
                  <a:cubicBezTo>
                    <a:pt x="733" y="3700"/>
                    <a:pt x="725" y="3692"/>
                    <a:pt x="711" y="3678"/>
                  </a:cubicBezTo>
                  <a:cubicBezTo>
                    <a:pt x="696" y="3663"/>
                    <a:pt x="681" y="3641"/>
                    <a:pt x="645" y="3634"/>
                  </a:cubicBezTo>
                  <a:cubicBezTo>
                    <a:pt x="645" y="3634"/>
                    <a:pt x="638" y="3634"/>
                    <a:pt x="630" y="3634"/>
                  </a:cubicBezTo>
                  <a:cubicBezTo>
                    <a:pt x="579" y="3634"/>
                    <a:pt x="550" y="3670"/>
                    <a:pt x="528" y="3700"/>
                  </a:cubicBezTo>
                  <a:cubicBezTo>
                    <a:pt x="520" y="3714"/>
                    <a:pt x="513" y="3722"/>
                    <a:pt x="506" y="3729"/>
                  </a:cubicBezTo>
                  <a:cubicBezTo>
                    <a:pt x="476" y="3758"/>
                    <a:pt x="440" y="3795"/>
                    <a:pt x="447" y="3846"/>
                  </a:cubicBezTo>
                  <a:cubicBezTo>
                    <a:pt x="454" y="3868"/>
                    <a:pt x="462" y="3890"/>
                    <a:pt x="469" y="3912"/>
                  </a:cubicBezTo>
                  <a:cubicBezTo>
                    <a:pt x="476" y="3934"/>
                    <a:pt x="491" y="3956"/>
                    <a:pt x="483" y="3978"/>
                  </a:cubicBezTo>
                  <a:cubicBezTo>
                    <a:pt x="483" y="3993"/>
                    <a:pt x="483" y="4000"/>
                    <a:pt x="483" y="4015"/>
                  </a:cubicBezTo>
                  <a:cubicBezTo>
                    <a:pt x="476" y="4037"/>
                    <a:pt x="476" y="4051"/>
                    <a:pt x="447" y="4073"/>
                  </a:cubicBezTo>
                  <a:cubicBezTo>
                    <a:pt x="440" y="4088"/>
                    <a:pt x="440" y="4088"/>
                    <a:pt x="440" y="4088"/>
                  </a:cubicBezTo>
                  <a:cubicBezTo>
                    <a:pt x="410" y="4110"/>
                    <a:pt x="396" y="4132"/>
                    <a:pt x="403" y="4161"/>
                  </a:cubicBezTo>
                  <a:cubicBezTo>
                    <a:pt x="410" y="4183"/>
                    <a:pt x="447" y="4191"/>
                    <a:pt x="476" y="4198"/>
                  </a:cubicBezTo>
                  <a:cubicBezTo>
                    <a:pt x="535" y="4198"/>
                    <a:pt x="564" y="4227"/>
                    <a:pt x="593" y="4264"/>
                  </a:cubicBezTo>
                  <a:cubicBezTo>
                    <a:pt x="601" y="4271"/>
                    <a:pt x="601" y="4271"/>
                    <a:pt x="601" y="4271"/>
                  </a:cubicBezTo>
                  <a:cubicBezTo>
                    <a:pt x="615" y="4286"/>
                    <a:pt x="623" y="4301"/>
                    <a:pt x="623" y="4322"/>
                  </a:cubicBezTo>
                  <a:cubicBezTo>
                    <a:pt x="630" y="4330"/>
                    <a:pt x="630" y="4344"/>
                    <a:pt x="638" y="4366"/>
                  </a:cubicBezTo>
                  <a:cubicBezTo>
                    <a:pt x="652" y="4396"/>
                    <a:pt x="667" y="4410"/>
                    <a:pt x="681" y="4425"/>
                  </a:cubicBezTo>
                  <a:cubicBezTo>
                    <a:pt x="689" y="4425"/>
                    <a:pt x="696" y="4432"/>
                    <a:pt x="703" y="4447"/>
                  </a:cubicBezTo>
                  <a:cubicBezTo>
                    <a:pt x="718" y="4469"/>
                    <a:pt x="740" y="4513"/>
                    <a:pt x="733" y="4557"/>
                  </a:cubicBezTo>
                  <a:cubicBezTo>
                    <a:pt x="725" y="4594"/>
                    <a:pt x="718" y="4608"/>
                    <a:pt x="718" y="4608"/>
                  </a:cubicBezTo>
                  <a:cubicBezTo>
                    <a:pt x="718" y="4608"/>
                    <a:pt x="711" y="4608"/>
                    <a:pt x="703" y="4601"/>
                  </a:cubicBezTo>
                  <a:cubicBezTo>
                    <a:pt x="681" y="4586"/>
                    <a:pt x="652" y="4579"/>
                    <a:pt x="630" y="4579"/>
                  </a:cubicBezTo>
                  <a:cubicBezTo>
                    <a:pt x="593" y="4579"/>
                    <a:pt x="564" y="4594"/>
                    <a:pt x="550" y="4608"/>
                  </a:cubicBezTo>
                  <a:cubicBezTo>
                    <a:pt x="535" y="4623"/>
                    <a:pt x="535" y="4638"/>
                    <a:pt x="535" y="4660"/>
                  </a:cubicBezTo>
                  <a:cubicBezTo>
                    <a:pt x="542" y="4689"/>
                    <a:pt x="571" y="4696"/>
                    <a:pt x="593" y="4703"/>
                  </a:cubicBezTo>
                  <a:lnTo>
                    <a:pt x="601" y="4703"/>
                  </a:lnTo>
                  <a:cubicBezTo>
                    <a:pt x="608" y="4718"/>
                    <a:pt x="601" y="4740"/>
                    <a:pt x="593" y="4747"/>
                  </a:cubicBezTo>
                  <a:cubicBezTo>
                    <a:pt x="593" y="4755"/>
                    <a:pt x="586" y="4755"/>
                    <a:pt x="586" y="4755"/>
                  </a:cubicBezTo>
                  <a:cubicBezTo>
                    <a:pt x="586" y="4755"/>
                    <a:pt x="579" y="4755"/>
                    <a:pt x="571" y="4747"/>
                  </a:cubicBezTo>
                  <a:cubicBezTo>
                    <a:pt x="557" y="4740"/>
                    <a:pt x="542" y="4733"/>
                    <a:pt x="535" y="4725"/>
                  </a:cubicBezTo>
                  <a:cubicBezTo>
                    <a:pt x="513" y="4711"/>
                    <a:pt x="491" y="4696"/>
                    <a:pt x="469" y="4696"/>
                  </a:cubicBezTo>
                  <a:cubicBezTo>
                    <a:pt x="447" y="4696"/>
                    <a:pt x="432" y="4703"/>
                    <a:pt x="410" y="4725"/>
                  </a:cubicBezTo>
                  <a:cubicBezTo>
                    <a:pt x="396" y="4747"/>
                    <a:pt x="374" y="4762"/>
                    <a:pt x="359" y="4777"/>
                  </a:cubicBezTo>
                  <a:cubicBezTo>
                    <a:pt x="337" y="4784"/>
                    <a:pt x="322" y="4799"/>
                    <a:pt x="308" y="4813"/>
                  </a:cubicBezTo>
                  <a:cubicBezTo>
                    <a:pt x="300" y="4821"/>
                    <a:pt x="286" y="4828"/>
                    <a:pt x="271" y="4843"/>
                  </a:cubicBezTo>
                  <a:cubicBezTo>
                    <a:pt x="242" y="4865"/>
                    <a:pt x="205" y="4894"/>
                    <a:pt x="205" y="4923"/>
                  </a:cubicBezTo>
                  <a:cubicBezTo>
                    <a:pt x="205" y="4938"/>
                    <a:pt x="205" y="4953"/>
                    <a:pt x="220" y="4967"/>
                  </a:cubicBezTo>
                  <a:cubicBezTo>
                    <a:pt x="256" y="5004"/>
                    <a:pt x="293" y="5019"/>
                    <a:pt x="315" y="5026"/>
                  </a:cubicBezTo>
                  <a:cubicBezTo>
                    <a:pt x="322" y="5026"/>
                    <a:pt x="322" y="5026"/>
                    <a:pt x="322" y="5026"/>
                  </a:cubicBezTo>
                  <a:cubicBezTo>
                    <a:pt x="337" y="5033"/>
                    <a:pt x="344" y="5048"/>
                    <a:pt x="337" y="5077"/>
                  </a:cubicBezTo>
                  <a:lnTo>
                    <a:pt x="337" y="5077"/>
                  </a:lnTo>
                  <a:cubicBezTo>
                    <a:pt x="337" y="5084"/>
                    <a:pt x="337" y="5092"/>
                    <a:pt x="337" y="5092"/>
                  </a:cubicBezTo>
                  <a:cubicBezTo>
                    <a:pt x="330" y="5092"/>
                    <a:pt x="330" y="5092"/>
                    <a:pt x="322" y="5084"/>
                  </a:cubicBezTo>
                  <a:cubicBezTo>
                    <a:pt x="308" y="5084"/>
                    <a:pt x="293" y="5077"/>
                    <a:pt x="278" y="5070"/>
                  </a:cubicBezTo>
                  <a:cubicBezTo>
                    <a:pt x="256" y="5063"/>
                    <a:pt x="234" y="5055"/>
                    <a:pt x="212" y="5055"/>
                  </a:cubicBezTo>
                  <a:cubicBezTo>
                    <a:pt x="190" y="5055"/>
                    <a:pt x="176" y="5063"/>
                    <a:pt x="169" y="5077"/>
                  </a:cubicBezTo>
                  <a:cubicBezTo>
                    <a:pt x="154" y="5099"/>
                    <a:pt x="139" y="5129"/>
                    <a:pt x="132" y="5158"/>
                  </a:cubicBezTo>
                  <a:cubicBezTo>
                    <a:pt x="132" y="5165"/>
                    <a:pt x="132" y="5172"/>
                    <a:pt x="132" y="5180"/>
                  </a:cubicBezTo>
                  <a:cubicBezTo>
                    <a:pt x="117" y="5180"/>
                    <a:pt x="95" y="5180"/>
                    <a:pt x="66" y="5209"/>
                  </a:cubicBezTo>
                  <a:cubicBezTo>
                    <a:pt x="59" y="5216"/>
                    <a:pt x="0" y="5275"/>
                    <a:pt x="7" y="5334"/>
                  </a:cubicBezTo>
                  <a:cubicBezTo>
                    <a:pt x="15" y="5356"/>
                    <a:pt x="29" y="5370"/>
                    <a:pt x="51" y="5385"/>
                  </a:cubicBezTo>
                  <a:cubicBezTo>
                    <a:pt x="59" y="5385"/>
                    <a:pt x="73" y="5392"/>
                    <a:pt x="88" y="5400"/>
                  </a:cubicBezTo>
                  <a:cubicBezTo>
                    <a:pt x="117" y="5414"/>
                    <a:pt x="132" y="5414"/>
                    <a:pt x="147" y="5458"/>
                  </a:cubicBezTo>
                  <a:cubicBezTo>
                    <a:pt x="161" y="5524"/>
                    <a:pt x="183" y="5597"/>
                    <a:pt x="242" y="5620"/>
                  </a:cubicBezTo>
                  <a:cubicBezTo>
                    <a:pt x="256" y="5627"/>
                    <a:pt x="278" y="5634"/>
                    <a:pt x="308" y="5634"/>
                  </a:cubicBezTo>
                  <a:cubicBezTo>
                    <a:pt x="359" y="5634"/>
                    <a:pt x="403" y="5627"/>
                    <a:pt x="410" y="5620"/>
                  </a:cubicBezTo>
                  <a:cubicBezTo>
                    <a:pt x="418" y="5620"/>
                    <a:pt x="418" y="5620"/>
                    <a:pt x="418" y="5620"/>
                  </a:cubicBezTo>
                  <a:cubicBezTo>
                    <a:pt x="425" y="5620"/>
                    <a:pt x="425" y="5620"/>
                    <a:pt x="425" y="5620"/>
                  </a:cubicBezTo>
                  <a:cubicBezTo>
                    <a:pt x="447" y="5597"/>
                    <a:pt x="469" y="5590"/>
                    <a:pt x="491" y="5583"/>
                  </a:cubicBezTo>
                  <a:cubicBezTo>
                    <a:pt x="513" y="5575"/>
                    <a:pt x="535" y="5568"/>
                    <a:pt x="557" y="5546"/>
                  </a:cubicBezTo>
                  <a:cubicBezTo>
                    <a:pt x="593" y="5524"/>
                    <a:pt x="615" y="5517"/>
                    <a:pt x="667" y="5495"/>
                  </a:cubicBezTo>
                  <a:cubicBezTo>
                    <a:pt x="696" y="5488"/>
                    <a:pt x="696" y="5488"/>
                    <a:pt x="696" y="5488"/>
                  </a:cubicBezTo>
                  <a:cubicBezTo>
                    <a:pt x="733" y="5473"/>
                    <a:pt x="733" y="5473"/>
                    <a:pt x="733" y="5473"/>
                  </a:cubicBezTo>
                  <a:cubicBezTo>
                    <a:pt x="791" y="5451"/>
                    <a:pt x="857" y="5422"/>
                    <a:pt x="887" y="5422"/>
                  </a:cubicBezTo>
                  <a:cubicBezTo>
                    <a:pt x="894" y="5414"/>
                    <a:pt x="894" y="5414"/>
                    <a:pt x="894" y="5414"/>
                  </a:cubicBezTo>
                  <a:cubicBezTo>
                    <a:pt x="916" y="5414"/>
                    <a:pt x="938" y="5407"/>
                    <a:pt x="960" y="5407"/>
                  </a:cubicBezTo>
                  <a:cubicBezTo>
                    <a:pt x="982" y="5407"/>
                    <a:pt x="997" y="5414"/>
                    <a:pt x="1011" y="5429"/>
                  </a:cubicBezTo>
                  <a:cubicBezTo>
                    <a:pt x="1026" y="5436"/>
                    <a:pt x="1033" y="5451"/>
                    <a:pt x="1040" y="5458"/>
                  </a:cubicBezTo>
                  <a:cubicBezTo>
                    <a:pt x="1070" y="5488"/>
                    <a:pt x="1092" y="5510"/>
                    <a:pt x="1121" y="5539"/>
                  </a:cubicBezTo>
                  <a:cubicBezTo>
                    <a:pt x="1128" y="5561"/>
                    <a:pt x="1143" y="5575"/>
                    <a:pt x="1158" y="5590"/>
                  </a:cubicBezTo>
                  <a:cubicBezTo>
                    <a:pt x="1194" y="5620"/>
                    <a:pt x="1209" y="5641"/>
                    <a:pt x="1209" y="5671"/>
                  </a:cubicBezTo>
                  <a:cubicBezTo>
                    <a:pt x="1194" y="5744"/>
                    <a:pt x="1187" y="5839"/>
                    <a:pt x="1209" y="5898"/>
                  </a:cubicBezTo>
                  <a:cubicBezTo>
                    <a:pt x="1224" y="5942"/>
                    <a:pt x="1238" y="5949"/>
                    <a:pt x="1260" y="5956"/>
                  </a:cubicBezTo>
                  <a:cubicBezTo>
                    <a:pt x="1260" y="5956"/>
                    <a:pt x="1268" y="5964"/>
                    <a:pt x="1275" y="5971"/>
                  </a:cubicBezTo>
                  <a:cubicBezTo>
                    <a:pt x="1282" y="5979"/>
                    <a:pt x="1282" y="6008"/>
                    <a:pt x="1282" y="6037"/>
                  </a:cubicBezTo>
                  <a:cubicBezTo>
                    <a:pt x="1282" y="6059"/>
                    <a:pt x="1282" y="6081"/>
                    <a:pt x="1282" y="6103"/>
                  </a:cubicBezTo>
                  <a:cubicBezTo>
                    <a:pt x="1282" y="6110"/>
                    <a:pt x="1290" y="6118"/>
                    <a:pt x="1290" y="6125"/>
                  </a:cubicBezTo>
                  <a:cubicBezTo>
                    <a:pt x="1297" y="6176"/>
                    <a:pt x="1304" y="6242"/>
                    <a:pt x="1355" y="6250"/>
                  </a:cubicBezTo>
                  <a:cubicBezTo>
                    <a:pt x="1370" y="6257"/>
                    <a:pt x="1385" y="6264"/>
                    <a:pt x="1400" y="6272"/>
                  </a:cubicBezTo>
                  <a:cubicBezTo>
                    <a:pt x="1414" y="6279"/>
                    <a:pt x="1436" y="6294"/>
                    <a:pt x="1465" y="6301"/>
                  </a:cubicBezTo>
                  <a:cubicBezTo>
                    <a:pt x="1465" y="6308"/>
                    <a:pt x="1458" y="6315"/>
                    <a:pt x="1451" y="6323"/>
                  </a:cubicBezTo>
                  <a:cubicBezTo>
                    <a:pt x="1429" y="6352"/>
                    <a:pt x="1414" y="6374"/>
                    <a:pt x="1407" y="6396"/>
                  </a:cubicBezTo>
                  <a:cubicBezTo>
                    <a:pt x="1392" y="6425"/>
                    <a:pt x="1392" y="6433"/>
                    <a:pt x="1355" y="6440"/>
                  </a:cubicBezTo>
                  <a:cubicBezTo>
                    <a:pt x="1275" y="6455"/>
                    <a:pt x="1238" y="6477"/>
                    <a:pt x="1224" y="6550"/>
                  </a:cubicBezTo>
                  <a:cubicBezTo>
                    <a:pt x="1209" y="6616"/>
                    <a:pt x="1231" y="6667"/>
                    <a:pt x="1275" y="6704"/>
                  </a:cubicBezTo>
                  <a:cubicBezTo>
                    <a:pt x="1312" y="6733"/>
                    <a:pt x="1333" y="6784"/>
                    <a:pt x="1341" y="6821"/>
                  </a:cubicBezTo>
                  <a:cubicBezTo>
                    <a:pt x="1348" y="6851"/>
                    <a:pt x="1363" y="6872"/>
                    <a:pt x="1370" y="6894"/>
                  </a:cubicBezTo>
                  <a:cubicBezTo>
                    <a:pt x="1385" y="6916"/>
                    <a:pt x="1385" y="6916"/>
                    <a:pt x="1385" y="6916"/>
                  </a:cubicBezTo>
                  <a:cubicBezTo>
                    <a:pt x="1407" y="6909"/>
                    <a:pt x="1407" y="6909"/>
                    <a:pt x="1407" y="6909"/>
                  </a:cubicBezTo>
                  <a:cubicBezTo>
                    <a:pt x="1465" y="6887"/>
                    <a:pt x="1465" y="6887"/>
                    <a:pt x="1465" y="6887"/>
                  </a:cubicBezTo>
                  <a:cubicBezTo>
                    <a:pt x="1480" y="6887"/>
                    <a:pt x="1524" y="6946"/>
                    <a:pt x="1546" y="6982"/>
                  </a:cubicBezTo>
                  <a:cubicBezTo>
                    <a:pt x="1583" y="7034"/>
                    <a:pt x="1619" y="7085"/>
                    <a:pt x="1663" y="7107"/>
                  </a:cubicBezTo>
                  <a:cubicBezTo>
                    <a:pt x="1678" y="7122"/>
                    <a:pt x="1700" y="7122"/>
                    <a:pt x="1714" y="7122"/>
                  </a:cubicBezTo>
                  <a:cubicBezTo>
                    <a:pt x="1744" y="7122"/>
                    <a:pt x="1766" y="7114"/>
                    <a:pt x="1788" y="7092"/>
                  </a:cubicBezTo>
                  <a:cubicBezTo>
                    <a:pt x="1817" y="7048"/>
                    <a:pt x="1824" y="6990"/>
                    <a:pt x="1810" y="6931"/>
                  </a:cubicBezTo>
                  <a:cubicBezTo>
                    <a:pt x="1795" y="6880"/>
                    <a:pt x="1802" y="6843"/>
                    <a:pt x="1817" y="6814"/>
                  </a:cubicBezTo>
                  <a:cubicBezTo>
                    <a:pt x="1832" y="6799"/>
                    <a:pt x="1846" y="6784"/>
                    <a:pt x="1876" y="6784"/>
                  </a:cubicBezTo>
                  <a:cubicBezTo>
                    <a:pt x="1883" y="6784"/>
                    <a:pt x="1890" y="6784"/>
                    <a:pt x="1890" y="6784"/>
                  </a:cubicBezTo>
                  <a:cubicBezTo>
                    <a:pt x="1920" y="6784"/>
                    <a:pt x="1920" y="6784"/>
                    <a:pt x="1942" y="6909"/>
                  </a:cubicBezTo>
                  <a:cubicBezTo>
                    <a:pt x="1942" y="6939"/>
                    <a:pt x="1949" y="6968"/>
                    <a:pt x="1956" y="6997"/>
                  </a:cubicBezTo>
                  <a:cubicBezTo>
                    <a:pt x="1971" y="7092"/>
                    <a:pt x="2030" y="7144"/>
                    <a:pt x="2118" y="7144"/>
                  </a:cubicBezTo>
                  <a:cubicBezTo>
                    <a:pt x="2162" y="7144"/>
                    <a:pt x="2205" y="7129"/>
                    <a:pt x="2235" y="7114"/>
                  </a:cubicBezTo>
                  <a:cubicBezTo>
                    <a:pt x="2257" y="7158"/>
                    <a:pt x="2301" y="7173"/>
                    <a:pt x="2381" y="7173"/>
                  </a:cubicBezTo>
                  <a:cubicBezTo>
                    <a:pt x="2396" y="7173"/>
                    <a:pt x="2396" y="7173"/>
                    <a:pt x="2396" y="7173"/>
                  </a:cubicBezTo>
                  <a:lnTo>
                    <a:pt x="2396" y="7173"/>
                  </a:lnTo>
                  <a:cubicBezTo>
                    <a:pt x="2396" y="7173"/>
                    <a:pt x="2396" y="7180"/>
                    <a:pt x="2389" y="7188"/>
                  </a:cubicBezTo>
                  <a:cubicBezTo>
                    <a:pt x="2381" y="7210"/>
                    <a:pt x="2359" y="7224"/>
                    <a:pt x="2345" y="7224"/>
                  </a:cubicBezTo>
                  <a:cubicBezTo>
                    <a:pt x="2337" y="7224"/>
                    <a:pt x="2330" y="7224"/>
                    <a:pt x="2323" y="7224"/>
                  </a:cubicBezTo>
                  <a:cubicBezTo>
                    <a:pt x="2257" y="7232"/>
                    <a:pt x="2257" y="7261"/>
                    <a:pt x="2250" y="7356"/>
                  </a:cubicBezTo>
                  <a:cubicBezTo>
                    <a:pt x="2250" y="7371"/>
                    <a:pt x="2250" y="7385"/>
                    <a:pt x="2250" y="7407"/>
                  </a:cubicBezTo>
                  <a:cubicBezTo>
                    <a:pt x="2250" y="7451"/>
                    <a:pt x="2250" y="7481"/>
                    <a:pt x="2271" y="7495"/>
                  </a:cubicBezTo>
                  <a:cubicBezTo>
                    <a:pt x="2279" y="7503"/>
                    <a:pt x="2293" y="7510"/>
                    <a:pt x="2308" y="7510"/>
                  </a:cubicBezTo>
                  <a:cubicBezTo>
                    <a:pt x="2345" y="7510"/>
                    <a:pt x="2381" y="7473"/>
                    <a:pt x="2440" y="7422"/>
                  </a:cubicBezTo>
                  <a:cubicBezTo>
                    <a:pt x="2455" y="7407"/>
                    <a:pt x="2477" y="7385"/>
                    <a:pt x="2484" y="7385"/>
                  </a:cubicBezTo>
                  <a:cubicBezTo>
                    <a:pt x="2528" y="7363"/>
                    <a:pt x="2535" y="7334"/>
                    <a:pt x="2535" y="7305"/>
                  </a:cubicBezTo>
                  <a:cubicBezTo>
                    <a:pt x="2535" y="7283"/>
                    <a:pt x="2543" y="7268"/>
                    <a:pt x="2550" y="7239"/>
                  </a:cubicBezTo>
                  <a:cubicBezTo>
                    <a:pt x="2550" y="7224"/>
                    <a:pt x="2564" y="7173"/>
                    <a:pt x="2579" y="7173"/>
                  </a:cubicBezTo>
                  <a:cubicBezTo>
                    <a:pt x="2587" y="7173"/>
                    <a:pt x="2594" y="7180"/>
                    <a:pt x="2623" y="7202"/>
                  </a:cubicBezTo>
                  <a:cubicBezTo>
                    <a:pt x="2645" y="7217"/>
                    <a:pt x="2667" y="7224"/>
                    <a:pt x="2689" y="7224"/>
                  </a:cubicBezTo>
                  <a:cubicBezTo>
                    <a:pt x="2733" y="7224"/>
                    <a:pt x="2748" y="7180"/>
                    <a:pt x="2762" y="7151"/>
                  </a:cubicBezTo>
                  <a:cubicBezTo>
                    <a:pt x="2770" y="7136"/>
                    <a:pt x="2777" y="7122"/>
                    <a:pt x="2784" y="7114"/>
                  </a:cubicBezTo>
                  <a:cubicBezTo>
                    <a:pt x="2784" y="7107"/>
                    <a:pt x="2784" y="7107"/>
                    <a:pt x="2799" y="7107"/>
                  </a:cubicBezTo>
                  <a:cubicBezTo>
                    <a:pt x="2828" y="7107"/>
                    <a:pt x="2872" y="7136"/>
                    <a:pt x="2887" y="7144"/>
                  </a:cubicBezTo>
                  <a:cubicBezTo>
                    <a:pt x="2931" y="7100"/>
                    <a:pt x="2931" y="7100"/>
                    <a:pt x="2931" y="7100"/>
                  </a:cubicBezTo>
                  <a:cubicBezTo>
                    <a:pt x="2850" y="6990"/>
                    <a:pt x="2850" y="6990"/>
                    <a:pt x="2850" y="6990"/>
                  </a:cubicBezTo>
                  <a:cubicBezTo>
                    <a:pt x="2887" y="6960"/>
                    <a:pt x="2887" y="6960"/>
                    <a:pt x="2887" y="6960"/>
                  </a:cubicBezTo>
                  <a:lnTo>
                    <a:pt x="2887" y="6960"/>
                  </a:lnTo>
                  <a:cubicBezTo>
                    <a:pt x="2894" y="6960"/>
                    <a:pt x="2894" y="6960"/>
                    <a:pt x="2894" y="6960"/>
                  </a:cubicBezTo>
                  <a:cubicBezTo>
                    <a:pt x="2902" y="6946"/>
                    <a:pt x="2902" y="6946"/>
                    <a:pt x="2902" y="6946"/>
                  </a:cubicBezTo>
                  <a:cubicBezTo>
                    <a:pt x="2902" y="6931"/>
                    <a:pt x="2902" y="6931"/>
                    <a:pt x="2902" y="6931"/>
                  </a:cubicBezTo>
                  <a:cubicBezTo>
                    <a:pt x="2902" y="6902"/>
                    <a:pt x="2894" y="6880"/>
                    <a:pt x="2880" y="6865"/>
                  </a:cubicBezTo>
                  <a:cubicBezTo>
                    <a:pt x="2872" y="6843"/>
                    <a:pt x="2858" y="6836"/>
                    <a:pt x="2828" y="6836"/>
                  </a:cubicBezTo>
                  <a:lnTo>
                    <a:pt x="2821" y="6836"/>
                  </a:lnTo>
                  <a:lnTo>
                    <a:pt x="2821" y="6829"/>
                  </a:lnTo>
                  <a:cubicBezTo>
                    <a:pt x="2821" y="6806"/>
                    <a:pt x="2828" y="6806"/>
                    <a:pt x="2828" y="6799"/>
                  </a:cubicBezTo>
                  <a:lnTo>
                    <a:pt x="2828" y="6799"/>
                  </a:lnTo>
                  <a:lnTo>
                    <a:pt x="2828" y="6799"/>
                  </a:lnTo>
                  <a:cubicBezTo>
                    <a:pt x="2850" y="6792"/>
                    <a:pt x="2872" y="6784"/>
                    <a:pt x="2887" y="6741"/>
                  </a:cubicBezTo>
                  <a:cubicBezTo>
                    <a:pt x="2902" y="6689"/>
                    <a:pt x="2902" y="6660"/>
                    <a:pt x="2894" y="6631"/>
                  </a:cubicBezTo>
                  <a:cubicBezTo>
                    <a:pt x="2894" y="6616"/>
                    <a:pt x="2887" y="6594"/>
                    <a:pt x="2887" y="6572"/>
                  </a:cubicBezTo>
                  <a:cubicBezTo>
                    <a:pt x="2887" y="6550"/>
                    <a:pt x="2887" y="6550"/>
                    <a:pt x="2902" y="6543"/>
                  </a:cubicBezTo>
                  <a:cubicBezTo>
                    <a:pt x="2909" y="6535"/>
                    <a:pt x="2931" y="6513"/>
                    <a:pt x="2945" y="6470"/>
                  </a:cubicBezTo>
                  <a:cubicBezTo>
                    <a:pt x="2960" y="6403"/>
                    <a:pt x="2953" y="6367"/>
                    <a:pt x="2945" y="6330"/>
                  </a:cubicBezTo>
                  <a:cubicBezTo>
                    <a:pt x="2938" y="6315"/>
                    <a:pt x="2938" y="6294"/>
                    <a:pt x="2931" y="6272"/>
                  </a:cubicBezTo>
                  <a:cubicBezTo>
                    <a:pt x="2924" y="6198"/>
                    <a:pt x="2894" y="6154"/>
                    <a:pt x="2865" y="6103"/>
                  </a:cubicBezTo>
                  <a:cubicBezTo>
                    <a:pt x="2850" y="6081"/>
                    <a:pt x="2850" y="6081"/>
                    <a:pt x="2850" y="6081"/>
                  </a:cubicBezTo>
                  <a:cubicBezTo>
                    <a:pt x="2836" y="6059"/>
                    <a:pt x="2836" y="6059"/>
                    <a:pt x="2836" y="6059"/>
                  </a:cubicBezTo>
                  <a:cubicBezTo>
                    <a:pt x="2799" y="6001"/>
                    <a:pt x="2748" y="5913"/>
                    <a:pt x="2726" y="5832"/>
                  </a:cubicBezTo>
                  <a:cubicBezTo>
                    <a:pt x="2704" y="5729"/>
                    <a:pt x="2711" y="5612"/>
                    <a:pt x="2726" y="5575"/>
                  </a:cubicBezTo>
                  <a:cubicBezTo>
                    <a:pt x="2777" y="5480"/>
                    <a:pt x="2770" y="5400"/>
                    <a:pt x="2711" y="5370"/>
                  </a:cubicBezTo>
                  <a:cubicBezTo>
                    <a:pt x="2652" y="5334"/>
                    <a:pt x="2638" y="5312"/>
                    <a:pt x="2660" y="5260"/>
                  </a:cubicBezTo>
                  <a:cubicBezTo>
                    <a:pt x="2660" y="5253"/>
                    <a:pt x="2660" y="5253"/>
                    <a:pt x="2660" y="5253"/>
                  </a:cubicBezTo>
                  <a:cubicBezTo>
                    <a:pt x="2689" y="5180"/>
                    <a:pt x="2704" y="5158"/>
                    <a:pt x="2777" y="5129"/>
                  </a:cubicBezTo>
                  <a:cubicBezTo>
                    <a:pt x="2792" y="5121"/>
                    <a:pt x="2806" y="5121"/>
                    <a:pt x="2821" y="5121"/>
                  </a:cubicBezTo>
                  <a:cubicBezTo>
                    <a:pt x="2843" y="5121"/>
                    <a:pt x="2865" y="5129"/>
                    <a:pt x="2880" y="5129"/>
                  </a:cubicBezTo>
                  <a:cubicBezTo>
                    <a:pt x="2902" y="5136"/>
                    <a:pt x="2916" y="5143"/>
                    <a:pt x="2931" y="5143"/>
                  </a:cubicBezTo>
                  <a:cubicBezTo>
                    <a:pt x="2931" y="5151"/>
                    <a:pt x="2924" y="5158"/>
                    <a:pt x="2924" y="5165"/>
                  </a:cubicBezTo>
                  <a:cubicBezTo>
                    <a:pt x="2975" y="5194"/>
                    <a:pt x="2975" y="5194"/>
                    <a:pt x="2975" y="5194"/>
                  </a:cubicBezTo>
                  <a:cubicBezTo>
                    <a:pt x="3012" y="5136"/>
                    <a:pt x="3078" y="5070"/>
                    <a:pt x="3099" y="5063"/>
                  </a:cubicBezTo>
                  <a:cubicBezTo>
                    <a:pt x="3136" y="5055"/>
                    <a:pt x="3187" y="5048"/>
                    <a:pt x="3231" y="5048"/>
                  </a:cubicBezTo>
                  <a:cubicBezTo>
                    <a:pt x="3283" y="5048"/>
                    <a:pt x="3305" y="5055"/>
                    <a:pt x="3312" y="5063"/>
                  </a:cubicBezTo>
                  <a:cubicBezTo>
                    <a:pt x="3341" y="5077"/>
                    <a:pt x="3385" y="5106"/>
                    <a:pt x="3422" y="5151"/>
                  </a:cubicBezTo>
                  <a:cubicBezTo>
                    <a:pt x="3451" y="5194"/>
                    <a:pt x="3517" y="5238"/>
                    <a:pt x="3590" y="5238"/>
                  </a:cubicBezTo>
                  <a:cubicBezTo>
                    <a:pt x="3605" y="5238"/>
                    <a:pt x="3620" y="5238"/>
                    <a:pt x="3642" y="5231"/>
                  </a:cubicBezTo>
                  <a:cubicBezTo>
                    <a:pt x="3722" y="5202"/>
                    <a:pt x="3759" y="5158"/>
                    <a:pt x="3759" y="5092"/>
                  </a:cubicBezTo>
                  <a:cubicBezTo>
                    <a:pt x="3759" y="5070"/>
                    <a:pt x="3774" y="5055"/>
                    <a:pt x="3788" y="5041"/>
                  </a:cubicBezTo>
                  <a:cubicBezTo>
                    <a:pt x="3803" y="5019"/>
                    <a:pt x="3818" y="4997"/>
                    <a:pt x="3818" y="4967"/>
                  </a:cubicBezTo>
                  <a:cubicBezTo>
                    <a:pt x="3818" y="4923"/>
                    <a:pt x="3788" y="4909"/>
                    <a:pt x="3774" y="4901"/>
                  </a:cubicBezTo>
                  <a:cubicBezTo>
                    <a:pt x="3752" y="4887"/>
                    <a:pt x="3752" y="4887"/>
                    <a:pt x="3752" y="4872"/>
                  </a:cubicBezTo>
                  <a:cubicBezTo>
                    <a:pt x="3752" y="4835"/>
                    <a:pt x="3744" y="4777"/>
                    <a:pt x="3744" y="4733"/>
                  </a:cubicBezTo>
                  <a:cubicBezTo>
                    <a:pt x="3781" y="4740"/>
                    <a:pt x="3825" y="4747"/>
                    <a:pt x="3832" y="4762"/>
                  </a:cubicBezTo>
                  <a:cubicBezTo>
                    <a:pt x="3847" y="4770"/>
                    <a:pt x="3869" y="4777"/>
                    <a:pt x="3898" y="4777"/>
                  </a:cubicBezTo>
                  <a:cubicBezTo>
                    <a:pt x="3964" y="4777"/>
                    <a:pt x="4067" y="4747"/>
                    <a:pt x="4067" y="4740"/>
                  </a:cubicBezTo>
                  <a:cubicBezTo>
                    <a:pt x="4177" y="4711"/>
                    <a:pt x="4177" y="4711"/>
                    <a:pt x="4177" y="4711"/>
                  </a:cubicBezTo>
                  <a:cubicBezTo>
                    <a:pt x="4067" y="4682"/>
                    <a:pt x="4067" y="4682"/>
                    <a:pt x="4067" y="4682"/>
                  </a:cubicBezTo>
                  <a:cubicBezTo>
                    <a:pt x="4045" y="4682"/>
                    <a:pt x="4023" y="4674"/>
                    <a:pt x="4015" y="4667"/>
                  </a:cubicBezTo>
                  <a:cubicBezTo>
                    <a:pt x="4015" y="4660"/>
                    <a:pt x="4023" y="4660"/>
                    <a:pt x="4023" y="4660"/>
                  </a:cubicBezTo>
                  <a:cubicBezTo>
                    <a:pt x="4045" y="4638"/>
                    <a:pt x="4067" y="4630"/>
                    <a:pt x="4089" y="4623"/>
                  </a:cubicBezTo>
                  <a:cubicBezTo>
                    <a:pt x="4111" y="4623"/>
                    <a:pt x="4147" y="4608"/>
                    <a:pt x="4177" y="4572"/>
                  </a:cubicBezTo>
                  <a:cubicBezTo>
                    <a:pt x="4184" y="4564"/>
                    <a:pt x="4191" y="4557"/>
                    <a:pt x="4199" y="4550"/>
                  </a:cubicBezTo>
                  <a:cubicBezTo>
                    <a:pt x="4228" y="4506"/>
                    <a:pt x="4257" y="4476"/>
                    <a:pt x="4257" y="4396"/>
                  </a:cubicBezTo>
                  <a:cubicBezTo>
                    <a:pt x="4257" y="4366"/>
                    <a:pt x="4250" y="4337"/>
                    <a:pt x="4235" y="4308"/>
                  </a:cubicBezTo>
                  <a:cubicBezTo>
                    <a:pt x="4221" y="4264"/>
                    <a:pt x="4206" y="4234"/>
                    <a:pt x="4243" y="4191"/>
                  </a:cubicBezTo>
                  <a:cubicBezTo>
                    <a:pt x="4279" y="4139"/>
                    <a:pt x="4294" y="4139"/>
                    <a:pt x="4294" y="4139"/>
                  </a:cubicBezTo>
                  <a:cubicBezTo>
                    <a:pt x="4301" y="4139"/>
                    <a:pt x="4309" y="4147"/>
                    <a:pt x="4323" y="4154"/>
                  </a:cubicBezTo>
                  <a:cubicBezTo>
                    <a:pt x="4323" y="4154"/>
                    <a:pt x="4331" y="4161"/>
                    <a:pt x="4338" y="4161"/>
                  </a:cubicBezTo>
                  <a:cubicBezTo>
                    <a:pt x="4360" y="4176"/>
                    <a:pt x="4396" y="4183"/>
                    <a:pt x="4440" y="4183"/>
                  </a:cubicBezTo>
                  <a:cubicBezTo>
                    <a:pt x="4506" y="4183"/>
                    <a:pt x="4594" y="4169"/>
                    <a:pt x="4645" y="4110"/>
                  </a:cubicBezTo>
                  <a:cubicBezTo>
                    <a:pt x="4675" y="4088"/>
                    <a:pt x="4704" y="4066"/>
                    <a:pt x="4733" y="4044"/>
                  </a:cubicBezTo>
                  <a:cubicBezTo>
                    <a:pt x="4770" y="4015"/>
                    <a:pt x="4814" y="3985"/>
                    <a:pt x="4836" y="3949"/>
                  </a:cubicBezTo>
                  <a:cubicBezTo>
                    <a:pt x="4851" y="3912"/>
                    <a:pt x="4858" y="3883"/>
                    <a:pt x="4858" y="3861"/>
                  </a:cubicBezTo>
                  <a:cubicBezTo>
                    <a:pt x="4858" y="3832"/>
                    <a:pt x="4858" y="3817"/>
                    <a:pt x="4880" y="3795"/>
                  </a:cubicBezTo>
                  <a:cubicBezTo>
                    <a:pt x="4895" y="3773"/>
                    <a:pt x="4909" y="3751"/>
                    <a:pt x="4931" y="3736"/>
                  </a:cubicBezTo>
                  <a:cubicBezTo>
                    <a:pt x="4953" y="3714"/>
                    <a:pt x="4953" y="3714"/>
                    <a:pt x="4953" y="3714"/>
                  </a:cubicBezTo>
                  <a:cubicBezTo>
                    <a:pt x="4939" y="3692"/>
                    <a:pt x="4939" y="3692"/>
                    <a:pt x="4939" y="3692"/>
                  </a:cubicBezTo>
                  <a:cubicBezTo>
                    <a:pt x="4931" y="3685"/>
                    <a:pt x="4931" y="3685"/>
                    <a:pt x="4931" y="3685"/>
                  </a:cubicBezTo>
                  <a:cubicBezTo>
                    <a:pt x="4924" y="3663"/>
                    <a:pt x="4909" y="3612"/>
                    <a:pt x="4902" y="3568"/>
                  </a:cubicBezTo>
                  <a:cubicBezTo>
                    <a:pt x="4902" y="3546"/>
                    <a:pt x="4902" y="3538"/>
                    <a:pt x="4895" y="3524"/>
                  </a:cubicBezTo>
                  <a:cubicBezTo>
                    <a:pt x="4895" y="3502"/>
                    <a:pt x="4887" y="3487"/>
                    <a:pt x="4895" y="3465"/>
                  </a:cubicBezTo>
                  <a:cubicBezTo>
                    <a:pt x="4902" y="3472"/>
                    <a:pt x="4902" y="3472"/>
                    <a:pt x="4909" y="3472"/>
                  </a:cubicBezTo>
                  <a:cubicBezTo>
                    <a:pt x="4909" y="3472"/>
                    <a:pt x="4931" y="3465"/>
                    <a:pt x="4939" y="3443"/>
                  </a:cubicBezTo>
                  <a:cubicBezTo>
                    <a:pt x="4946" y="3414"/>
                    <a:pt x="4968" y="3348"/>
                    <a:pt x="4924" y="3297"/>
                  </a:cubicBezTo>
                  <a:cubicBezTo>
                    <a:pt x="4917" y="3282"/>
                    <a:pt x="4909" y="3267"/>
                    <a:pt x="4902" y="3253"/>
                  </a:cubicBezTo>
                  <a:cubicBezTo>
                    <a:pt x="4895" y="3231"/>
                    <a:pt x="4880" y="3201"/>
                    <a:pt x="4836" y="3194"/>
                  </a:cubicBezTo>
                  <a:cubicBezTo>
                    <a:pt x="4829" y="3187"/>
                    <a:pt x="4821" y="3187"/>
                    <a:pt x="4814" y="3187"/>
                  </a:cubicBezTo>
                  <a:cubicBezTo>
                    <a:pt x="4785" y="3187"/>
                    <a:pt x="4763" y="3201"/>
                    <a:pt x="4733" y="3216"/>
                  </a:cubicBezTo>
                  <a:cubicBezTo>
                    <a:pt x="4726" y="3216"/>
                    <a:pt x="4719" y="3223"/>
                    <a:pt x="4712" y="3231"/>
                  </a:cubicBezTo>
                  <a:cubicBezTo>
                    <a:pt x="4675" y="3245"/>
                    <a:pt x="4653" y="3260"/>
                    <a:pt x="4645" y="3282"/>
                  </a:cubicBezTo>
                  <a:cubicBezTo>
                    <a:pt x="4638" y="3311"/>
                    <a:pt x="4653" y="3341"/>
                    <a:pt x="4660" y="3363"/>
                  </a:cubicBezTo>
                  <a:lnTo>
                    <a:pt x="4660" y="3363"/>
                  </a:lnTo>
                  <a:cubicBezTo>
                    <a:pt x="4645" y="3370"/>
                    <a:pt x="4602" y="3370"/>
                    <a:pt x="4587" y="3370"/>
                  </a:cubicBezTo>
                  <a:cubicBezTo>
                    <a:pt x="4565" y="3370"/>
                    <a:pt x="4550" y="3363"/>
                    <a:pt x="4543" y="3319"/>
                  </a:cubicBezTo>
                  <a:cubicBezTo>
                    <a:pt x="4536" y="3311"/>
                    <a:pt x="4536" y="3304"/>
                    <a:pt x="4536" y="3297"/>
                  </a:cubicBezTo>
                  <a:cubicBezTo>
                    <a:pt x="4536" y="3289"/>
                    <a:pt x="4528" y="3275"/>
                    <a:pt x="4528" y="3267"/>
                  </a:cubicBezTo>
                  <a:cubicBezTo>
                    <a:pt x="4580" y="3267"/>
                    <a:pt x="4602" y="3216"/>
                    <a:pt x="4616" y="3172"/>
                  </a:cubicBezTo>
                  <a:cubicBezTo>
                    <a:pt x="4624" y="3157"/>
                    <a:pt x="4631" y="3135"/>
                    <a:pt x="4638" y="3128"/>
                  </a:cubicBezTo>
                  <a:cubicBezTo>
                    <a:pt x="4675" y="3077"/>
                    <a:pt x="4675" y="3018"/>
                    <a:pt x="4631" y="2982"/>
                  </a:cubicBezTo>
                  <a:cubicBezTo>
                    <a:pt x="4638" y="2974"/>
                    <a:pt x="4645" y="2974"/>
                    <a:pt x="4653" y="2967"/>
                  </a:cubicBezTo>
                  <a:cubicBezTo>
                    <a:pt x="4697" y="2930"/>
                    <a:pt x="4682" y="2894"/>
                    <a:pt x="4675" y="2864"/>
                  </a:cubicBezTo>
                  <a:cubicBezTo>
                    <a:pt x="4675" y="2850"/>
                    <a:pt x="4668" y="2835"/>
                    <a:pt x="4675" y="2820"/>
                  </a:cubicBezTo>
                  <a:cubicBezTo>
                    <a:pt x="4690" y="2784"/>
                    <a:pt x="4741" y="2769"/>
                    <a:pt x="4785" y="2769"/>
                  </a:cubicBezTo>
                  <a:cubicBezTo>
                    <a:pt x="4821" y="2769"/>
                    <a:pt x="4836" y="2747"/>
                    <a:pt x="4843" y="2740"/>
                  </a:cubicBezTo>
                  <a:cubicBezTo>
                    <a:pt x="4858" y="2710"/>
                    <a:pt x="4851" y="2681"/>
                    <a:pt x="4821" y="2644"/>
                  </a:cubicBezTo>
                  <a:cubicBezTo>
                    <a:pt x="4821" y="2637"/>
                    <a:pt x="4821" y="2630"/>
                    <a:pt x="4814" y="2630"/>
                  </a:cubicBezTo>
                  <a:cubicBezTo>
                    <a:pt x="4821" y="2630"/>
                    <a:pt x="4829" y="2622"/>
                    <a:pt x="4851" y="2622"/>
                  </a:cubicBezTo>
                  <a:cubicBezTo>
                    <a:pt x="4865" y="2622"/>
                    <a:pt x="4909" y="2615"/>
                    <a:pt x="4924" y="2586"/>
                  </a:cubicBezTo>
                  <a:cubicBezTo>
                    <a:pt x="4931" y="2549"/>
                    <a:pt x="4902" y="2527"/>
                    <a:pt x="4880" y="2498"/>
                  </a:cubicBezTo>
                  <a:cubicBezTo>
                    <a:pt x="4873" y="2491"/>
                    <a:pt x="4865" y="2491"/>
                    <a:pt x="4865" y="2483"/>
                  </a:cubicBezTo>
                  <a:cubicBezTo>
                    <a:pt x="4821" y="2447"/>
                    <a:pt x="4792" y="2432"/>
                    <a:pt x="4763" y="2410"/>
                  </a:cubicBezTo>
                  <a:cubicBezTo>
                    <a:pt x="4755" y="2410"/>
                    <a:pt x="4755" y="2410"/>
                    <a:pt x="4748" y="2403"/>
                  </a:cubicBezTo>
                  <a:cubicBezTo>
                    <a:pt x="4770" y="2410"/>
                    <a:pt x="4800" y="2410"/>
                    <a:pt x="4836" y="2410"/>
                  </a:cubicBezTo>
                  <a:cubicBezTo>
                    <a:pt x="4858" y="2410"/>
                    <a:pt x="4909" y="2410"/>
                    <a:pt x="4917" y="2373"/>
                  </a:cubicBezTo>
                  <a:cubicBezTo>
                    <a:pt x="4931" y="2344"/>
                    <a:pt x="4895" y="2315"/>
                    <a:pt x="4865" y="2293"/>
                  </a:cubicBezTo>
                  <a:cubicBezTo>
                    <a:pt x="4858" y="2285"/>
                    <a:pt x="4836" y="2263"/>
                    <a:pt x="4821" y="2161"/>
                  </a:cubicBezTo>
                  <a:lnTo>
                    <a:pt x="4821" y="2153"/>
                  </a:lnTo>
                  <a:lnTo>
                    <a:pt x="4821" y="2153"/>
                  </a:lnTo>
                  <a:lnTo>
                    <a:pt x="4821" y="2153"/>
                  </a:lnTo>
                  <a:cubicBezTo>
                    <a:pt x="4836" y="2153"/>
                    <a:pt x="4843" y="2161"/>
                    <a:pt x="4851" y="2168"/>
                  </a:cubicBezTo>
                  <a:cubicBezTo>
                    <a:pt x="4865" y="2183"/>
                    <a:pt x="4887" y="2197"/>
                    <a:pt x="4909" y="2197"/>
                  </a:cubicBezTo>
                  <a:cubicBezTo>
                    <a:pt x="4939" y="2197"/>
                    <a:pt x="4968" y="2175"/>
                    <a:pt x="4990" y="2161"/>
                  </a:cubicBezTo>
                  <a:lnTo>
                    <a:pt x="4997" y="2168"/>
                  </a:lnTo>
                  <a:cubicBezTo>
                    <a:pt x="5012" y="2183"/>
                    <a:pt x="5034" y="2212"/>
                    <a:pt x="5071" y="2220"/>
                  </a:cubicBezTo>
                  <a:cubicBezTo>
                    <a:pt x="5085" y="2227"/>
                    <a:pt x="5093" y="2227"/>
                    <a:pt x="5100" y="2227"/>
                  </a:cubicBezTo>
                  <a:cubicBezTo>
                    <a:pt x="5144" y="2227"/>
                    <a:pt x="5159" y="2190"/>
                    <a:pt x="5173" y="2161"/>
                  </a:cubicBezTo>
                  <a:cubicBezTo>
                    <a:pt x="5181" y="2153"/>
                    <a:pt x="5181" y="2139"/>
                    <a:pt x="5188" y="2124"/>
                  </a:cubicBezTo>
                  <a:cubicBezTo>
                    <a:pt x="5232" y="2058"/>
                    <a:pt x="5202" y="2022"/>
                    <a:pt x="5181" y="2000"/>
                  </a:cubicBezTo>
                  <a:cubicBezTo>
                    <a:pt x="5181" y="1992"/>
                    <a:pt x="5173" y="1992"/>
                    <a:pt x="5173" y="1985"/>
                  </a:cubicBezTo>
                  <a:cubicBezTo>
                    <a:pt x="5159" y="1970"/>
                    <a:pt x="5144" y="1963"/>
                    <a:pt x="5129" y="1948"/>
                  </a:cubicBezTo>
                  <a:cubicBezTo>
                    <a:pt x="5122" y="1948"/>
                    <a:pt x="5107" y="1941"/>
                    <a:pt x="5093" y="1926"/>
                  </a:cubicBezTo>
                  <a:cubicBezTo>
                    <a:pt x="5085" y="1919"/>
                    <a:pt x="5085" y="1919"/>
                    <a:pt x="5085" y="1919"/>
                  </a:cubicBezTo>
                  <a:cubicBezTo>
                    <a:pt x="5085" y="1912"/>
                    <a:pt x="5093" y="1904"/>
                    <a:pt x="5100" y="1904"/>
                  </a:cubicBezTo>
                  <a:cubicBezTo>
                    <a:pt x="5107" y="1890"/>
                    <a:pt x="5107" y="1890"/>
                    <a:pt x="5107" y="1890"/>
                  </a:cubicBezTo>
                  <a:cubicBezTo>
                    <a:pt x="5144" y="1853"/>
                    <a:pt x="5159" y="1838"/>
                    <a:pt x="5159" y="1831"/>
                  </a:cubicBezTo>
                  <a:cubicBezTo>
                    <a:pt x="5173" y="1802"/>
                    <a:pt x="5173" y="1802"/>
                    <a:pt x="5173" y="1802"/>
                  </a:cubicBezTo>
                  <a:cubicBezTo>
                    <a:pt x="5166" y="1794"/>
                    <a:pt x="5166" y="1794"/>
                    <a:pt x="5166" y="1794"/>
                  </a:cubicBezTo>
                  <a:cubicBezTo>
                    <a:pt x="5181" y="1787"/>
                    <a:pt x="5188" y="1758"/>
                    <a:pt x="5188" y="1743"/>
                  </a:cubicBezTo>
                  <a:cubicBezTo>
                    <a:pt x="5188" y="1721"/>
                    <a:pt x="5188" y="1699"/>
                    <a:pt x="5188" y="1684"/>
                  </a:cubicBezTo>
                  <a:cubicBezTo>
                    <a:pt x="5181" y="1655"/>
                    <a:pt x="5181" y="1655"/>
                    <a:pt x="5188" y="1648"/>
                  </a:cubicBezTo>
                  <a:cubicBezTo>
                    <a:pt x="5217" y="1633"/>
                    <a:pt x="5239" y="1605"/>
                    <a:pt x="5239" y="1575"/>
                  </a:cubicBezTo>
                  <a:cubicBezTo>
                    <a:pt x="5239" y="1546"/>
                    <a:pt x="5224" y="1524"/>
                    <a:pt x="5210" y="1510"/>
                  </a:cubicBezTo>
                  <a:cubicBezTo>
                    <a:pt x="5188" y="1502"/>
                    <a:pt x="5063" y="1422"/>
                    <a:pt x="4990" y="1414"/>
                  </a:cubicBezTo>
                  <a:cubicBezTo>
                    <a:pt x="4939" y="1407"/>
                    <a:pt x="4865" y="1356"/>
                    <a:pt x="4851" y="1319"/>
                  </a:cubicBezTo>
                  <a:cubicBezTo>
                    <a:pt x="4851" y="1312"/>
                    <a:pt x="4851" y="1304"/>
                    <a:pt x="4851" y="1297"/>
                  </a:cubicBezTo>
                  <a:cubicBezTo>
                    <a:pt x="4836" y="1253"/>
                    <a:pt x="4821" y="1209"/>
                    <a:pt x="4748" y="1209"/>
                  </a:cubicBezTo>
                  <a:cubicBezTo>
                    <a:pt x="4704" y="1209"/>
                    <a:pt x="4682" y="1195"/>
                    <a:pt x="4660" y="1158"/>
                  </a:cubicBezTo>
                  <a:cubicBezTo>
                    <a:pt x="4653" y="1143"/>
                    <a:pt x="4653" y="1129"/>
                    <a:pt x="4653" y="1114"/>
                  </a:cubicBezTo>
                  <a:cubicBezTo>
                    <a:pt x="4645" y="1092"/>
                    <a:pt x="4638" y="1070"/>
                    <a:pt x="4616" y="1048"/>
                  </a:cubicBezTo>
                  <a:cubicBezTo>
                    <a:pt x="4602" y="1033"/>
                    <a:pt x="4602" y="967"/>
                    <a:pt x="4609" y="945"/>
                  </a:cubicBezTo>
                  <a:cubicBezTo>
                    <a:pt x="4609" y="938"/>
                    <a:pt x="4609" y="938"/>
                    <a:pt x="4609" y="931"/>
                  </a:cubicBezTo>
                  <a:lnTo>
                    <a:pt x="4609" y="931"/>
                  </a:lnTo>
                  <a:cubicBezTo>
                    <a:pt x="4609" y="916"/>
                    <a:pt x="4609" y="916"/>
                    <a:pt x="4609" y="916"/>
                  </a:cubicBezTo>
                  <a:lnTo>
                    <a:pt x="4609" y="916"/>
                  </a:lnTo>
                  <a:lnTo>
                    <a:pt x="4609" y="909"/>
                  </a:lnTo>
                  <a:cubicBezTo>
                    <a:pt x="4602" y="872"/>
                    <a:pt x="4602" y="872"/>
                    <a:pt x="4602" y="872"/>
                  </a:cubicBezTo>
                  <a:lnTo>
                    <a:pt x="4602" y="872"/>
                  </a:lnTo>
                  <a:cubicBezTo>
                    <a:pt x="4587" y="835"/>
                    <a:pt x="4572" y="813"/>
                    <a:pt x="4543" y="792"/>
                  </a:cubicBezTo>
                  <a:cubicBezTo>
                    <a:pt x="4521" y="777"/>
                    <a:pt x="4499" y="762"/>
                    <a:pt x="4470" y="762"/>
                  </a:cubicBezTo>
                  <a:cubicBezTo>
                    <a:pt x="4455" y="762"/>
                    <a:pt x="4440" y="762"/>
                    <a:pt x="4418" y="770"/>
                  </a:cubicBezTo>
                  <a:cubicBezTo>
                    <a:pt x="4411" y="777"/>
                    <a:pt x="4396" y="784"/>
                    <a:pt x="4389" y="799"/>
                  </a:cubicBezTo>
                  <a:cubicBezTo>
                    <a:pt x="4382" y="792"/>
                    <a:pt x="4374" y="784"/>
                    <a:pt x="4360" y="784"/>
                  </a:cubicBezTo>
                  <a:cubicBezTo>
                    <a:pt x="4323" y="784"/>
                    <a:pt x="4286" y="813"/>
                    <a:pt x="4272" y="857"/>
                  </a:cubicBezTo>
                  <a:cubicBezTo>
                    <a:pt x="4257" y="880"/>
                    <a:pt x="4235" y="894"/>
                    <a:pt x="4206" y="909"/>
                  </a:cubicBezTo>
                  <a:cubicBezTo>
                    <a:pt x="4191" y="916"/>
                    <a:pt x="4177" y="923"/>
                    <a:pt x="4162" y="938"/>
                  </a:cubicBezTo>
                  <a:cubicBezTo>
                    <a:pt x="4140" y="945"/>
                    <a:pt x="4133" y="953"/>
                    <a:pt x="4125" y="953"/>
                  </a:cubicBezTo>
                  <a:cubicBezTo>
                    <a:pt x="4103" y="960"/>
                    <a:pt x="4089" y="967"/>
                    <a:pt x="4089" y="1004"/>
                  </a:cubicBezTo>
                  <a:cubicBezTo>
                    <a:pt x="4089" y="1041"/>
                    <a:pt x="4125" y="1106"/>
                    <a:pt x="4191" y="1136"/>
                  </a:cubicBezTo>
                  <a:cubicBezTo>
                    <a:pt x="4199" y="1136"/>
                    <a:pt x="4199" y="1136"/>
                    <a:pt x="4206" y="1136"/>
                  </a:cubicBezTo>
                  <a:cubicBezTo>
                    <a:pt x="4199" y="1143"/>
                    <a:pt x="4184" y="1158"/>
                    <a:pt x="4177" y="1165"/>
                  </a:cubicBezTo>
                  <a:cubicBezTo>
                    <a:pt x="4162" y="1180"/>
                    <a:pt x="4162" y="1180"/>
                    <a:pt x="4162" y="1180"/>
                  </a:cubicBezTo>
                  <a:cubicBezTo>
                    <a:pt x="4154" y="1187"/>
                    <a:pt x="4154" y="1187"/>
                    <a:pt x="4147" y="1187"/>
                  </a:cubicBezTo>
                  <a:cubicBezTo>
                    <a:pt x="4147" y="1187"/>
                    <a:pt x="4125" y="1180"/>
                    <a:pt x="4103" y="1143"/>
                  </a:cubicBezTo>
                  <a:cubicBezTo>
                    <a:pt x="4081" y="1121"/>
                    <a:pt x="4030" y="1099"/>
                    <a:pt x="3957" y="1070"/>
                  </a:cubicBezTo>
                  <a:cubicBezTo>
                    <a:pt x="3920" y="1055"/>
                    <a:pt x="3883" y="1041"/>
                    <a:pt x="3862" y="1026"/>
                  </a:cubicBezTo>
                  <a:cubicBezTo>
                    <a:pt x="3832" y="1011"/>
                    <a:pt x="3832" y="997"/>
                    <a:pt x="3840" y="953"/>
                  </a:cubicBezTo>
                  <a:cubicBezTo>
                    <a:pt x="3840" y="938"/>
                    <a:pt x="3840" y="938"/>
                    <a:pt x="3840" y="938"/>
                  </a:cubicBezTo>
                  <a:cubicBezTo>
                    <a:pt x="3847" y="909"/>
                    <a:pt x="3854" y="894"/>
                    <a:pt x="3891" y="887"/>
                  </a:cubicBezTo>
                  <a:cubicBezTo>
                    <a:pt x="3950" y="880"/>
                    <a:pt x="3964" y="865"/>
                    <a:pt x="3986" y="828"/>
                  </a:cubicBezTo>
                  <a:cubicBezTo>
                    <a:pt x="3986" y="821"/>
                    <a:pt x="3986" y="813"/>
                    <a:pt x="3993" y="806"/>
                  </a:cubicBezTo>
                  <a:cubicBezTo>
                    <a:pt x="4015" y="762"/>
                    <a:pt x="3993" y="726"/>
                    <a:pt x="3986" y="711"/>
                  </a:cubicBezTo>
                  <a:cubicBezTo>
                    <a:pt x="3979" y="704"/>
                    <a:pt x="3979" y="696"/>
                    <a:pt x="3979" y="696"/>
                  </a:cubicBezTo>
                  <a:cubicBezTo>
                    <a:pt x="3993" y="645"/>
                    <a:pt x="3950" y="550"/>
                    <a:pt x="3920" y="521"/>
                  </a:cubicBezTo>
                  <a:cubicBezTo>
                    <a:pt x="3913" y="513"/>
                    <a:pt x="3905" y="506"/>
                    <a:pt x="3905" y="491"/>
                  </a:cubicBezTo>
                  <a:cubicBezTo>
                    <a:pt x="3905" y="484"/>
                    <a:pt x="3913" y="476"/>
                    <a:pt x="3927" y="462"/>
                  </a:cubicBezTo>
                  <a:cubicBezTo>
                    <a:pt x="3950" y="447"/>
                    <a:pt x="3957" y="418"/>
                    <a:pt x="3950" y="396"/>
                  </a:cubicBezTo>
                  <a:cubicBezTo>
                    <a:pt x="3971" y="396"/>
                    <a:pt x="3986" y="381"/>
                    <a:pt x="3986" y="374"/>
                  </a:cubicBezTo>
                  <a:cubicBezTo>
                    <a:pt x="4001" y="352"/>
                    <a:pt x="3986" y="330"/>
                    <a:pt x="3971" y="308"/>
                  </a:cubicBezTo>
                  <a:cubicBezTo>
                    <a:pt x="3979" y="308"/>
                    <a:pt x="3986" y="315"/>
                    <a:pt x="3993" y="315"/>
                  </a:cubicBezTo>
                  <a:cubicBezTo>
                    <a:pt x="4008" y="323"/>
                    <a:pt x="4023" y="323"/>
                    <a:pt x="4030" y="323"/>
                  </a:cubicBezTo>
                  <a:cubicBezTo>
                    <a:pt x="4059" y="323"/>
                    <a:pt x="4081" y="308"/>
                    <a:pt x="4089" y="279"/>
                  </a:cubicBezTo>
                  <a:cubicBezTo>
                    <a:pt x="4096" y="249"/>
                    <a:pt x="4096" y="213"/>
                    <a:pt x="4067" y="198"/>
                  </a:cubicBezTo>
                  <a:cubicBezTo>
                    <a:pt x="4030" y="169"/>
                    <a:pt x="3986" y="125"/>
                    <a:pt x="3979" y="103"/>
                  </a:cubicBezTo>
                  <a:cubicBezTo>
                    <a:pt x="3971" y="73"/>
                    <a:pt x="3942" y="52"/>
                    <a:pt x="3898" y="52"/>
                  </a:cubicBezTo>
                  <a:cubicBezTo>
                    <a:pt x="3876" y="52"/>
                    <a:pt x="3840" y="59"/>
                    <a:pt x="3810" y="73"/>
                  </a:cubicBezTo>
                  <a:cubicBezTo>
                    <a:pt x="3781" y="88"/>
                    <a:pt x="3766" y="88"/>
                    <a:pt x="3744" y="88"/>
                  </a:cubicBezTo>
                  <a:cubicBezTo>
                    <a:pt x="3737" y="88"/>
                    <a:pt x="3730" y="88"/>
                    <a:pt x="3722" y="88"/>
                  </a:cubicBezTo>
                  <a:cubicBezTo>
                    <a:pt x="3715" y="88"/>
                    <a:pt x="3700" y="88"/>
                    <a:pt x="3693" y="88"/>
                  </a:cubicBezTo>
                  <a:cubicBezTo>
                    <a:pt x="3693" y="88"/>
                    <a:pt x="3686" y="73"/>
                    <a:pt x="3678" y="66"/>
                  </a:cubicBezTo>
                  <a:cubicBezTo>
                    <a:pt x="3671" y="44"/>
                    <a:pt x="3656" y="7"/>
                    <a:pt x="3620" y="0"/>
                  </a:cubicBezTo>
                  <a:cubicBezTo>
                    <a:pt x="3612" y="0"/>
                    <a:pt x="3612" y="0"/>
                    <a:pt x="3605" y="0"/>
                  </a:cubicBezTo>
                  <a:lnTo>
                    <a:pt x="3605" y="0"/>
                  </a:lnTo>
                  <a:lnTo>
                    <a:pt x="3605" y="30"/>
                  </a:lnTo>
                  <a:close/>
                  <a:moveTo>
                    <a:pt x="5012" y="1729"/>
                  </a:moveTo>
                  <a:lnTo>
                    <a:pt x="5012" y="1729"/>
                  </a:lnTo>
                  <a:cubicBezTo>
                    <a:pt x="5019" y="1729"/>
                    <a:pt x="5019" y="1721"/>
                    <a:pt x="5034" y="1714"/>
                  </a:cubicBezTo>
                  <a:cubicBezTo>
                    <a:pt x="5049" y="1699"/>
                    <a:pt x="5056" y="1699"/>
                    <a:pt x="5056" y="1699"/>
                  </a:cubicBezTo>
                  <a:cubicBezTo>
                    <a:pt x="5056" y="1699"/>
                    <a:pt x="5063" y="1706"/>
                    <a:pt x="5078" y="1736"/>
                  </a:cubicBezTo>
                  <a:cubicBezTo>
                    <a:pt x="5085" y="1751"/>
                    <a:pt x="5085" y="1765"/>
                    <a:pt x="5093" y="1772"/>
                  </a:cubicBezTo>
                  <a:cubicBezTo>
                    <a:pt x="5078" y="1765"/>
                    <a:pt x="5063" y="1758"/>
                    <a:pt x="5041" y="1751"/>
                  </a:cubicBezTo>
                  <a:cubicBezTo>
                    <a:pt x="5019" y="1736"/>
                    <a:pt x="5019" y="1729"/>
                    <a:pt x="5012" y="1729"/>
                  </a:cubicBezTo>
                  <a:close/>
                </a:path>
              </a:pathLst>
            </a:custGeom>
            <a:grpFill/>
            <a:ln w="3810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63" name="Freeform 62">
              <a:extLst>
                <a:ext uri="{FF2B5EF4-FFF2-40B4-BE49-F238E27FC236}">
                  <a16:creationId xmlns:a16="http://schemas.microsoft.com/office/drawing/2014/main" id="{D6B1DE9B-656F-264A-9999-59629EE10465}"/>
                </a:ext>
              </a:extLst>
            </p:cNvPr>
            <p:cNvSpPr>
              <a:spLocks noChangeArrowheads="1"/>
            </p:cNvSpPr>
            <p:nvPr/>
          </p:nvSpPr>
          <p:spPr bwMode="auto">
            <a:xfrm>
              <a:off x="6596783" y="6889745"/>
              <a:ext cx="2243404" cy="1820258"/>
            </a:xfrm>
            <a:custGeom>
              <a:avLst/>
              <a:gdLst>
                <a:gd name="T0" fmla="*/ 1538 w 5840"/>
                <a:gd name="T1" fmla="*/ 4491 h 4793"/>
                <a:gd name="T2" fmla="*/ 1215 w 5840"/>
                <a:gd name="T3" fmla="*/ 4227 h 4793"/>
                <a:gd name="T4" fmla="*/ 769 w 5840"/>
                <a:gd name="T5" fmla="*/ 3773 h 4793"/>
                <a:gd name="T6" fmla="*/ 528 w 5840"/>
                <a:gd name="T7" fmla="*/ 3700 h 4793"/>
                <a:gd name="T8" fmla="*/ 388 w 5840"/>
                <a:gd name="T9" fmla="*/ 3458 h 4793"/>
                <a:gd name="T10" fmla="*/ 278 w 5840"/>
                <a:gd name="T11" fmla="*/ 3275 h 4793"/>
                <a:gd name="T12" fmla="*/ 15 w 5840"/>
                <a:gd name="T13" fmla="*/ 3326 h 4793"/>
                <a:gd name="T14" fmla="*/ 117 w 5840"/>
                <a:gd name="T15" fmla="*/ 2974 h 4793"/>
                <a:gd name="T16" fmla="*/ 293 w 5840"/>
                <a:gd name="T17" fmla="*/ 2630 h 4793"/>
                <a:gd name="T18" fmla="*/ 168 w 5840"/>
                <a:gd name="T19" fmla="*/ 2439 h 4793"/>
                <a:gd name="T20" fmla="*/ 300 w 5840"/>
                <a:gd name="T21" fmla="*/ 2190 h 4793"/>
                <a:gd name="T22" fmla="*/ 557 w 5840"/>
                <a:gd name="T23" fmla="*/ 2161 h 4793"/>
                <a:gd name="T24" fmla="*/ 630 w 5840"/>
                <a:gd name="T25" fmla="*/ 2014 h 4793"/>
                <a:gd name="T26" fmla="*/ 491 w 5840"/>
                <a:gd name="T27" fmla="*/ 1758 h 4793"/>
                <a:gd name="T28" fmla="*/ 689 w 5840"/>
                <a:gd name="T29" fmla="*/ 1633 h 4793"/>
                <a:gd name="T30" fmla="*/ 147 w 5840"/>
                <a:gd name="T31" fmla="*/ 1202 h 4793"/>
                <a:gd name="T32" fmla="*/ 227 w 5840"/>
                <a:gd name="T33" fmla="*/ 850 h 4793"/>
                <a:gd name="T34" fmla="*/ 637 w 5840"/>
                <a:gd name="T35" fmla="*/ 579 h 4793"/>
                <a:gd name="T36" fmla="*/ 931 w 5840"/>
                <a:gd name="T37" fmla="*/ 433 h 4793"/>
                <a:gd name="T38" fmla="*/ 1377 w 5840"/>
                <a:gd name="T39" fmla="*/ 330 h 4793"/>
                <a:gd name="T40" fmla="*/ 1596 w 5840"/>
                <a:gd name="T41" fmla="*/ 249 h 4793"/>
                <a:gd name="T42" fmla="*/ 1648 w 5840"/>
                <a:gd name="T43" fmla="*/ 15 h 4793"/>
                <a:gd name="T44" fmla="*/ 1867 w 5840"/>
                <a:gd name="T45" fmla="*/ 7 h 4793"/>
                <a:gd name="T46" fmla="*/ 2124 w 5840"/>
                <a:gd name="T47" fmla="*/ 110 h 4793"/>
                <a:gd name="T48" fmla="*/ 2190 w 5840"/>
                <a:gd name="T49" fmla="*/ 403 h 4793"/>
                <a:gd name="T50" fmla="*/ 2403 w 5840"/>
                <a:gd name="T51" fmla="*/ 718 h 4793"/>
                <a:gd name="T52" fmla="*/ 2681 w 5840"/>
                <a:gd name="T53" fmla="*/ 777 h 4793"/>
                <a:gd name="T54" fmla="*/ 2871 w 5840"/>
                <a:gd name="T55" fmla="*/ 799 h 4793"/>
                <a:gd name="T56" fmla="*/ 3106 w 5840"/>
                <a:gd name="T57" fmla="*/ 828 h 4793"/>
                <a:gd name="T58" fmla="*/ 3311 w 5840"/>
                <a:gd name="T59" fmla="*/ 1099 h 4793"/>
                <a:gd name="T60" fmla="*/ 3135 w 5840"/>
                <a:gd name="T61" fmla="*/ 1334 h 4793"/>
                <a:gd name="T62" fmla="*/ 3326 w 5840"/>
                <a:gd name="T63" fmla="*/ 1619 h 4793"/>
                <a:gd name="T64" fmla="*/ 3655 w 5840"/>
                <a:gd name="T65" fmla="*/ 1751 h 4793"/>
                <a:gd name="T66" fmla="*/ 3927 w 5840"/>
                <a:gd name="T67" fmla="*/ 1912 h 4793"/>
                <a:gd name="T68" fmla="*/ 4212 w 5840"/>
                <a:gd name="T69" fmla="*/ 1890 h 4793"/>
                <a:gd name="T70" fmla="*/ 4593 w 5840"/>
                <a:gd name="T71" fmla="*/ 2146 h 4793"/>
                <a:gd name="T72" fmla="*/ 4908 w 5840"/>
                <a:gd name="T73" fmla="*/ 2219 h 4793"/>
                <a:gd name="T74" fmla="*/ 5026 w 5840"/>
                <a:gd name="T75" fmla="*/ 1970 h 4793"/>
                <a:gd name="T76" fmla="*/ 5084 w 5840"/>
                <a:gd name="T77" fmla="*/ 1721 h 4793"/>
                <a:gd name="T78" fmla="*/ 5451 w 5840"/>
                <a:gd name="T79" fmla="*/ 1816 h 4793"/>
                <a:gd name="T80" fmla="*/ 5715 w 5840"/>
                <a:gd name="T81" fmla="*/ 2022 h 4793"/>
                <a:gd name="T82" fmla="*/ 5707 w 5840"/>
                <a:gd name="T83" fmla="*/ 2388 h 4793"/>
                <a:gd name="T84" fmla="*/ 5392 w 5840"/>
                <a:gd name="T85" fmla="*/ 2556 h 4793"/>
                <a:gd name="T86" fmla="*/ 5216 w 5840"/>
                <a:gd name="T87" fmla="*/ 2608 h 4793"/>
                <a:gd name="T88" fmla="*/ 5070 w 5840"/>
                <a:gd name="T89" fmla="*/ 2681 h 4793"/>
                <a:gd name="T90" fmla="*/ 5018 w 5840"/>
                <a:gd name="T91" fmla="*/ 2872 h 4793"/>
                <a:gd name="T92" fmla="*/ 5070 w 5840"/>
                <a:gd name="T93" fmla="*/ 2923 h 4793"/>
                <a:gd name="T94" fmla="*/ 5121 w 5840"/>
                <a:gd name="T95" fmla="*/ 3231 h 4793"/>
                <a:gd name="T96" fmla="*/ 4842 w 5840"/>
                <a:gd name="T97" fmla="*/ 3355 h 4793"/>
                <a:gd name="T98" fmla="*/ 4710 w 5840"/>
                <a:gd name="T99" fmla="*/ 3502 h 4793"/>
                <a:gd name="T100" fmla="*/ 4520 w 5840"/>
                <a:gd name="T101" fmla="*/ 3341 h 4793"/>
                <a:gd name="T102" fmla="*/ 4278 w 5840"/>
                <a:gd name="T103" fmla="*/ 3604 h 4793"/>
                <a:gd name="T104" fmla="*/ 4286 w 5840"/>
                <a:gd name="T105" fmla="*/ 3963 h 4793"/>
                <a:gd name="T106" fmla="*/ 3802 w 5840"/>
                <a:gd name="T107" fmla="*/ 4147 h 4793"/>
                <a:gd name="T108" fmla="*/ 3531 w 5840"/>
                <a:gd name="T109" fmla="*/ 4205 h 4793"/>
                <a:gd name="T110" fmla="*/ 3216 w 5840"/>
                <a:gd name="T111" fmla="*/ 3744 h 4793"/>
                <a:gd name="T112" fmla="*/ 3018 w 5840"/>
                <a:gd name="T113" fmla="*/ 4440 h 4793"/>
                <a:gd name="T114" fmla="*/ 2857 w 5840"/>
                <a:gd name="T115" fmla="*/ 4557 h 4793"/>
                <a:gd name="T116" fmla="*/ 2622 w 5840"/>
                <a:gd name="T117" fmla="*/ 4286 h 4793"/>
                <a:gd name="T118" fmla="*/ 2146 w 5840"/>
                <a:gd name="T119" fmla="*/ 4205 h 4793"/>
                <a:gd name="T120" fmla="*/ 1977 w 5840"/>
                <a:gd name="T121" fmla="*/ 4513 h 4793"/>
                <a:gd name="T122" fmla="*/ 1919 w 5840"/>
                <a:gd name="T123" fmla="*/ 4733 h 4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840" h="4793">
                  <a:moveTo>
                    <a:pt x="1787" y="4792"/>
                  </a:moveTo>
                  <a:lnTo>
                    <a:pt x="1787" y="4792"/>
                  </a:lnTo>
                  <a:cubicBezTo>
                    <a:pt x="1765" y="4792"/>
                    <a:pt x="1743" y="4784"/>
                    <a:pt x="1743" y="4784"/>
                  </a:cubicBezTo>
                  <a:lnTo>
                    <a:pt x="1743" y="4784"/>
                  </a:lnTo>
                  <a:cubicBezTo>
                    <a:pt x="1736" y="4784"/>
                    <a:pt x="1670" y="4769"/>
                    <a:pt x="1604" y="4747"/>
                  </a:cubicBezTo>
                  <a:cubicBezTo>
                    <a:pt x="1523" y="4725"/>
                    <a:pt x="1538" y="4630"/>
                    <a:pt x="1553" y="4564"/>
                  </a:cubicBezTo>
                  <a:cubicBezTo>
                    <a:pt x="1553" y="4535"/>
                    <a:pt x="1545" y="4513"/>
                    <a:pt x="1538" y="4491"/>
                  </a:cubicBezTo>
                  <a:cubicBezTo>
                    <a:pt x="1523" y="4469"/>
                    <a:pt x="1516" y="4440"/>
                    <a:pt x="1516" y="4410"/>
                  </a:cubicBezTo>
                  <a:cubicBezTo>
                    <a:pt x="1516" y="4359"/>
                    <a:pt x="1465" y="4344"/>
                    <a:pt x="1465" y="4344"/>
                  </a:cubicBezTo>
                  <a:cubicBezTo>
                    <a:pt x="1457" y="4344"/>
                    <a:pt x="1443" y="4344"/>
                    <a:pt x="1421" y="4344"/>
                  </a:cubicBezTo>
                  <a:cubicBezTo>
                    <a:pt x="1384" y="4344"/>
                    <a:pt x="1340" y="4337"/>
                    <a:pt x="1303" y="4315"/>
                  </a:cubicBezTo>
                  <a:cubicBezTo>
                    <a:pt x="1289" y="4301"/>
                    <a:pt x="1274" y="4286"/>
                    <a:pt x="1267" y="4264"/>
                  </a:cubicBezTo>
                  <a:cubicBezTo>
                    <a:pt x="1252" y="4242"/>
                    <a:pt x="1245" y="4227"/>
                    <a:pt x="1223" y="4227"/>
                  </a:cubicBezTo>
                  <a:cubicBezTo>
                    <a:pt x="1223" y="4227"/>
                    <a:pt x="1223" y="4227"/>
                    <a:pt x="1215" y="4227"/>
                  </a:cubicBezTo>
                  <a:cubicBezTo>
                    <a:pt x="1208" y="4235"/>
                    <a:pt x="1201" y="4235"/>
                    <a:pt x="1193" y="4235"/>
                  </a:cubicBezTo>
                  <a:cubicBezTo>
                    <a:pt x="1150" y="4235"/>
                    <a:pt x="1136" y="4198"/>
                    <a:pt x="1114" y="4161"/>
                  </a:cubicBezTo>
                  <a:cubicBezTo>
                    <a:pt x="1092" y="4125"/>
                    <a:pt x="1092" y="4125"/>
                    <a:pt x="1092" y="4125"/>
                  </a:cubicBezTo>
                  <a:cubicBezTo>
                    <a:pt x="1063" y="4081"/>
                    <a:pt x="1048" y="4059"/>
                    <a:pt x="997" y="4000"/>
                  </a:cubicBezTo>
                  <a:cubicBezTo>
                    <a:pt x="975" y="3971"/>
                    <a:pt x="967" y="3949"/>
                    <a:pt x="960" y="3927"/>
                  </a:cubicBezTo>
                  <a:cubicBezTo>
                    <a:pt x="953" y="3905"/>
                    <a:pt x="945" y="3897"/>
                    <a:pt x="909" y="3890"/>
                  </a:cubicBezTo>
                  <a:cubicBezTo>
                    <a:pt x="843" y="3883"/>
                    <a:pt x="806" y="3824"/>
                    <a:pt x="769" y="3773"/>
                  </a:cubicBezTo>
                  <a:cubicBezTo>
                    <a:pt x="755" y="3751"/>
                    <a:pt x="740" y="3736"/>
                    <a:pt x="725" y="3714"/>
                  </a:cubicBezTo>
                  <a:cubicBezTo>
                    <a:pt x="711" y="3700"/>
                    <a:pt x="704" y="3692"/>
                    <a:pt x="696" y="3692"/>
                  </a:cubicBezTo>
                  <a:cubicBezTo>
                    <a:pt x="689" y="3692"/>
                    <a:pt x="682" y="3692"/>
                    <a:pt x="667" y="3700"/>
                  </a:cubicBezTo>
                  <a:cubicBezTo>
                    <a:pt x="652" y="3707"/>
                    <a:pt x="630" y="3722"/>
                    <a:pt x="601" y="3722"/>
                  </a:cubicBezTo>
                  <a:cubicBezTo>
                    <a:pt x="564" y="3722"/>
                    <a:pt x="549" y="3707"/>
                    <a:pt x="535" y="3700"/>
                  </a:cubicBezTo>
                  <a:lnTo>
                    <a:pt x="535" y="3692"/>
                  </a:lnTo>
                  <a:lnTo>
                    <a:pt x="528" y="3700"/>
                  </a:lnTo>
                  <a:cubicBezTo>
                    <a:pt x="506" y="3700"/>
                    <a:pt x="476" y="3722"/>
                    <a:pt x="447" y="3744"/>
                  </a:cubicBezTo>
                  <a:cubicBezTo>
                    <a:pt x="432" y="3758"/>
                    <a:pt x="432" y="3758"/>
                    <a:pt x="432" y="3758"/>
                  </a:cubicBezTo>
                  <a:cubicBezTo>
                    <a:pt x="410" y="3729"/>
                    <a:pt x="410" y="3729"/>
                    <a:pt x="410" y="3729"/>
                  </a:cubicBezTo>
                  <a:cubicBezTo>
                    <a:pt x="410" y="3722"/>
                    <a:pt x="410" y="3722"/>
                    <a:pt x="410" y="3722"/>
                  </a:cubicBezTo>
                  <a:cubicBezTo>
                    <a:pt x="410" y="3722"/>
                    <a:pt x="388" y="3656"/>
                    <a:pt x="381" y="3597"/>
                  </a:cubicBezTo>
                  <a:cubicBezTo>
                    <a:pt x="381" y="3575"/>
                    <a:pt x="381" y="3568"/>
                    <a:pt x="374" y="3553"/>
                  </a:cubicBezTo>
                  <a:cubicBezTo>
                    <a:pt x="366" y="3524"/>
                    <a:pt x="366" y="3502"/>
                    <a:pt x="388" y="3458"/>
                  </a:cubicBezTo>
                  <a:cubicBezTo>
                    <a:pt x="388" y="3443"/>
                    <a:pt x="403" y="3428"/>
                    <a:pt x="418" y="3428"/>
                  </a:cubicBezTo>
                  <a:lnTo>
                    <a:pt x="425" y="3428"/>
                  </a:lnTo>
                  <a:cubicBezTo>
                    <a:pt x="432" y="3406"/>
                    <a:pt x="432" y="3377"/>
                    <a:pt x="410" y="3348"/>
                  </a:cubicBezTo>
                  <a:cubicBezTo>
                    <a:pt x="396" y="3326"/>
                    <a:pt x="388" y="3311"/>
                    <a:pt x="381" y="3297"/>
                  </a:cubicBezTo>
                  <a:cubicBezTo>
                    <a:pt x="374" y="3267"/>
                    <a:pt x="366" y="3260"/>
                    <a:pt x="352" y="3260"/>
                  </a:cubicBezTo>
                  <a:cubicBezTo>
                    <a:pt x="344" y="3260"/>
                    <a:pt x="344" y="3253"/>
                    <a:pt x="337" y="3253"/>
                  </a:cubicBezTo>
                  <a:cubicBezTo>
                    <a:pt x="315" y="3253"/>
                    <a:pt x="300" y="3260"/>
                    <a:pt x="278" y="3275"/>
                  </a:cubicBezTo>
                  <a:cubicBezTo>
                    <a:pt x="271" y="3282"/>
                    <a:pt x="264" y="3282"/>
                    <a:pt x="249" y="3289"/>
                  </a:cubicBezTo>
                  <a:cubicBezTo>
                    <a:pt x="227" y="3304"/>
                    <a:pt x="220" y="3311"/>
                    <a:pt x="213" y="3319"/>
                  </a:cubicBezTo>
                  <a:cubicBezTo>
                    <a:pt x="213" y="3326"/>
                    <a:pt x="213" y="3341"/>
                    <a:pt x="227" y="3363"/>
                  </a:cubicBezTo>
                  <a:cubicBezTo>
                    <a:pt x="235" y="3385"/>
                    <a:pt x="235" y="3399"/>
                    <a:pt x="227" y="3406"/>
                  </a:cubicBezTo>
                  <a:cubicBezTo>
                    <a:pt x="205" y="3436"/>
                    <a:pt x="154" y="3436"/>
                    <a:pt x="110" y="3436"/>
                  </a:cubicBezTo>
                  <a:cubicBezTo>
                    <a:pt x="44" y="3436"/>
                    <a:pt x="22" y="3385"/>
                    <a:pt x="15" y="3348"/>
                  </a:cubicBezTo>
                  <a:cubicBezTo>
                    <a:pt x="15" y="3326"/>
                    <a:pt x="15" y="3326"/>
                    <a:pt x="15" y="3326"/>
                  </a:cubicBezTo>
                  <a:cubicBezTo>
                    <a:pt x="7" y="3304"/>
                    <a:pt x="0" y="3275"/>
                    <a:pt x="15" y="3260"/>
                  </a:cubicBezTo>
                  <a:cubicBezTo>
                    <a:pt x="22" y="3253"/>
                    <a:pt x="37" y="3245"/>
                    <a:pt x="51" y="3245"/>
                  </a:cubicBezTo>
                  <a:cubicBezTo>
                    <a:pt x="66" y="3245"/>
                    <a:pt x="81" y="3209"/>
                    <a:pt x="95" y="3179"/>
                  </a:cubicBezTo>
                  <a:cubicBezTo>
                    <a:pt x="103" y="3157"/>
                    <a:pt x="110" y="3135"/>
                    <a:pt x="125" y="3121"/>
                  </a:cubicBezTo>
                  <a:cubicBezTo>
                    <a:pt x="139" y="3099"/>
                    <a:pt x="154" y="3062"/>
                    <a:pt x="117" y="3033"/>
                  </a:cubicBezTo>
                  <a:cubicBezTo>
                    <a:pt x="103" y="3025"/>
                    <a:pt x="88" y="3011"/>
                    <a:pt x="95" y="2996"/>
                  </a:cubicBezTo>
                  <a:cubicBezTo>
                    <a:pt x="95" y="2982"/>
                    <a:pt x="103" y="2974"/>
                    <a:pt x="117" y="2974"/>
                  </a:cubicBezTo>
                  <a:cubicBezTo>
                    <a:pt x="125" y="2967"/>
                    <a:pt x="139" y="2960"/>
                    <a:pt x="154" y="2952"/>
                  </a:cubicBezTo>
                  <a:cubicBezTo>
                    <a:pt x="168" y="2937"/>
                    <a:pt x="161" y="2923"/>
                    <a:pt x="154" y="2901"/>
                  </a:cubicBezTo>
                  <a:cubicBezTo>
                    <a:pt x="154" y="2879"/>
                    <a:pt x="147" y="2857"/>
                    <a:pt x="154" y="2828"/>
                  </a:cubicBezTo>
                  <a:cubicBezTo>
                    <a:pt x="168" y="2776"/>
                    <a:pt x="235" y="2740"/>
                    <a:pt x="308" y="2740"/>
                  </a:cubicBezTo>
                  <a:cubicBezTo>
                    <a:pt x="315" y="2740"/>
                    <a:pt x="323" y="2740"/>
                    <a:pt x="323" y="2740"/>
                  </a:cubicBezTo>
                  <a:cubicBezTo>
                    <a:pt x="330" y="2732"/>
                    <a:pt x="323" y="2718"/>
                    <a:pt x="308" y="2688"/>
                  </a:cubicBezTo>
                  <a:cubicBezTo>
                    <a:pt x="300" y="2681"/>
                    <a:pt x="286" y="2652"/>
                    <a:pt x="293" y="2630"/>
                  </a:cubicBezTo>
                  <a:cubicBezTo>
                    <a:pt x="308" y="2615"/>
                    <a:pt x="330" y="2601"/>
                    <a:pt x="374" y="2601"/>
                  </a:cubicBezTo>
                  <a:cubicBezTo>
                    <a:pt x="396" y="2593"/>
                    <a:pt x="403" y="2593"/>
                    <a:pt x="403" y="2593"/>
                  </a:cubicBezTo>
                  <a:cubicBezTo>
                    <a:pt x="403" y="2586"/>
                    <a:pt x="381" y="2564"/>
                    <a:pt x="366" y="2556"/>
                  </a:cubicBezTo>
                  <a:cubicBezTo>
                    <a:pt x="352" y="2542"/>
                    <a:pt x="352" y="2542"/>
                    <a:pt x="352" y="2542"/>
                  </a:cubicBezTo>
                  <a:cubicBezTo>
                    <a:pt x="323" y="2505"/>
                    <a:pt x="293" y="2491"/>
                    <a:pt x="264" y="2476"/>
                  </a:cubicBezTo>
                  <a:cubicBezTo>
                    <a:pt x="249" y="2469"/>
                    <a:pt x="242" y="2469"/>
                    <a:pt x="227" y="2461"/>
                  </a:cubicBezTo>
                  <a:cubicBezTo>
                    <a:pt x="213" y="2461"/>
                    <a:pt x="191" y="2454"/>
                    <a:pt x="168" y="2439"/>
                  </a:cubicBezTo>
                  <a:cubicBezTo>
                    <a:pt x="147" y="2425"/>
                    <a:pt x="147" y="2403"/>
                    <a:pt x="154" y="2395"/>
                  </a:cubicBezTo>
                  <a:cubicBezTo>
                    <a:pt x="161" y="2381"/>
                    <a:pt x="183" y="2366"/>
                    <a:pt x="198" y="2366"/>
                  </a:cubicBezTo>
                  <a:cubicBezTo>
                    <a:pt x="205" y="2366"/>
                    <a:pt x="213" y="2366"/>
                    <a:pt x="220" y="2373"/>
                  </a:cubicBezTo>
                  <a:cubicBezTo>
                    <a:pt x="242" y="2381"/>
                    <a:pt x="264" y="2388"/>
                    <a:pt x="359" y="2388"/>
                  </a:cubicBezTo>
                  <a:cubicBezTo>
                    <a:pt x="388" y="2388"/>
                    <a:pt x="396" y="2381"/>
                    <a:pt x="396" y="2381"/>
                  </a:cubicBezTo>
                  <a:cubicBezTo>
                    <a:pt x="396" y="2381"/>
                    <a:pt x="374" y="2359"/>
                    <a:pt x="366" y="2351"/>
                  </a:cubicBezTo>
                  <a:cubicBezTo>
                    <a:pt x="330" y="2329"/>
                    <a:pt x="308" y="2278"/>
                    <a:pt x="300" y="2190"/>
                  </a:cubicBezTo>
                  <a:cubicBezTo>
                    <a:pt x="293" y="2168"/>
                    <a:pt x="300" y="2154"/>
                    <a:pt x="308" y="2146"/>
                  </a:cubicBezTo>
                  <a:cubicBezTo>
                    <a:pt x="315" y="2139"/>
                    <a:pt x="330" y="2132"/>
                    <a:pt x="344" y="2132"/>
                  </a:cubicBezTo>
                  <a:cubicBezTo>
                    <a:pt x="374" y="2132"/>
                    <a:pt x="396" y="2146"/>
                    <a:pt x="410" y="2161"/>
                  </a:cubicBezTo>
                  <a:cubicBezTo>
                    <a:pt x="418" y="2168"/>
                    <a:pt x="425" y="2175"/>
                    <a:pt x="432" y="2175"/>
                  </a:cubicBezTo>
                  <a:cubicBezTo>
                    <a:pt x="447" y="2175"/>
                    <a:pt x="476" y="2154"/>
                    <a:pt x="491" y="2139"/>
                  </a:cubicBezTo>
                  <a:cubicBezTo>
                    <a:pt x="498" y="2139"/>
                    <a:pt x="506" y="2132"/>
                    <a:pt x="513" y="2132"/>
                  </a:cubicBezTo>
                  <a:cubicBezTo>
                    <a:pt x="535" y="2132"/>
                    <a:pt x="542" y="2146"/>
                    <a:pt x="557" y="2161"/>
                  </a:cubicBezTo>
                  <a:cubicBezTo>
                    <a:pt x="572" y="2175"/>
                    <a:pt x="586" y="2190"/>
                    <a:pt x="608" y="2197"/>
                  </a:cubicBezTo>
                  <a:cubicBezTo>
                    <a:pt x="616" y="2205"/>
                    <a:pt x="623" y="2205"/>
                    <a:pt x="623" y="2205"/>
                  </a:cubicBezTo>
                  <a:cubicBezTo>
                    <a:pt x="637" y="2205"/>
                    <a:pt x="645" y="2197"/>
                    <a:pt x="652" y="2168"/>
                  </a:cubicBezTo>
                  <a:cubicBezTo>
                    <a:pt x="659" y="2154"/>
                    <a:pt x="667" y="2139"/>
                    <a:pt x="674" y="2124"/>
                  </a:cubicBezTo>
                  <a:cubicBezTo>
                    <a:pt x="696" y="2080"/>
                    <a:pt x="689" y="2066"/>
                    <a:pt x="667" y="2051"/>
                  </a:cubicBezTo>
                  <a:cubicBezTo>
                    <a:pt x="667" y="2044"/>
                    <a:pt x="659" y="2044"/>
                    <a:pt x="659" y="2036"/>
                  </a:cubicBezTo>
                  <a:cubicBezTo>
                    <a:pt x="652" y="2029"/>
                    <a:pt x="645" y="2022"/>
                    <a:pt x="630" y="2014"/>
                  </a:cubicBezTo>
                  <a:cubicBezTo>
                    <a:pt x="616" y="2007"/>
                    <a:pt x="601" y="2000"/>
                    <a:pt x="586" y="1978"/>
                  </a:cubicBezTo>
                  <a:cubicBezTo>
                    <a:pt x="572" y="1970"/>
                    <a:pt x="557" y="1956"/>
                    <a:pt x="557" y="1934"/>
                  </a:cubicBezTo>
                  <a:cubicBezTo>
                    <a:pt x="557" y="1919"/>
                    <a:pt x="572" y="1904"/>
                    <a:pt x="594" y="1890"/>
                  </a:cubicBezTo>
                  <a:cubicBezTo>
                    <a:pt x="601" y="1882"/>
                    <a:pt x="601" y="1882"/>
                    <a:pt x="601" y="1882"/>
                  </a:cubicBezTo>
                  <a:cubicBezTo>
                    <a:pt x="616" y="1868"/>
                    <a:pt x="623" y="1853"/>
                    <a:pt x="630" y="1846"/>
                  </a:cubicBezTo>
                  <a:cubicBezTo>
                    <a:pt x="608" y="1838"/>
                    <a:pt x="579" y="1831"/>
                    <a:pt x="542" y="1809"/>
                  </a:cubicBezTo>
                  <a:cubicBezTo>
                    <a:pt x="520" y="1802"/>
                    <a:pt x="498" y="1780"/>
                    <a:pt x="491" y="1758"/>
                  </a:cubicBezTo>
                  <a:cubicBezTo>
                    <a:pt x="491" y="1736"/>
                    <a:pt x="498" y="1721"/>
                    <a:pt x="528" y="1699"/>
                  </a:cubicBezTo>
                  <a:cubicBezTo>
                    <a:pt x="542" y="1685"/>
                    <a:pt x="564" y="1677"/>
                    <a:pt x="579" y="1677"/>
                  </a:cubicBezTo>
                  <a:cubicBezTo>
                    <a:pt x="608" y="1677"/>
                    <a:pt x="630" y="1714"/>
                    <a:pt x="645" y="1743"/>
                  </a:cubicBezTo>
                  <a:cubicBezTo>
                    <a:pt x="652" y="1758"/>
                    <a:pt x="659" y="1773"/>
                    <a:pt x="659" y="1780"/>
                  </a:cubicBezTo>
                  <a:cubicBezTo>
                    <a:pt x="659" y="1773"/>
                    <a:pt x="659" y="1765"/>
                    <a:pt x="667" y="1758"/>
                  </a:cubicBezTo>
                  <a:cubicBezTo>
                    <a:pt x="667" y="1743"/>
                    <a:pt x="667" y="1728"/>
                    <a:pt x="659" y="1714"/>
                  </a:cubicBezTo>
                  <a:cubicBezTo>
                    <a:pt x="659" y="1685"/>
                    <a:pt x="652" y="1655"/>
                    <a:pt x="689" y="1633"/>
                  </a:cubicBezTo>
                  <a:cubicBezTo>
                    <a:pt x="704" y="1619"/>
                    <a:pt x="718" y="1605"/>
                    <a:pt x="718" y="1597"/>
                  </a:cubicBezTo>
                  <a:cubicBezTo>
                    <a:pt x="718" y="1583"/>
                    <a:pt x="711" y="1576"/>
                    <a:pt x="704" y="1576"/>
                  </a:cubicBezTo>
                  <a:cubicBezTo>
                    <a:pt x="674" y="1554"/>
                    <a:pt x="564" y="1488"/>
                    <a:pt x="506" y="1480"/>
                  </a:cubicBezTo>
                  <a:cubicBezTo>
                    <a:pt x="447" y="1473"/>
                    <a:pt x="352" y="1414"/>
                    <a:pt x="330" y="1356"/>
                  </a:cubicBezTo>
                  <a:cubicBezTo>
                    <a:pt x="330" y="1348"/>
                    <a:pt x="330" y="1341"/>
                    <a:pt x="330" y="1334"/>
                  </a:cubicBezTo>
                  <a:cubicBezTo>
                    <a:pt x="315" y="1290"/>
                    <a:pt x="308" y="1275"/>
                    <a:pt x="271" y="1275"/>
                  </a:cubicBezTo>
                  <a:cubicBezTo>
                    <a:pt x="205" y="1275"/>
                    <a:pt x="176" y="1246"/>
                    <a:pt x="147" y="1202"/>
                  </a:cubicBezTo>
                  <a:cubicBezTo>
                    <a:pt x="132" y="1180"/>
                    <a:pt x="132" y="1165"/>
                    <a:pt x="132" y="1143"/>
                  </a:cubicBezTo>
                  <a:cubicBezTo>
                    <a:pt x="125" y="1128"/>
                    <a:pt x="125" y="1114"/>
                    <a:pt x="110" y="1107"/>
                  </a:cubicBezTo>
                  <a:cubicBezTo>
                    <a:pt x="73" y="1077"/>
                    <a:pt x="81" y="1011"/>
                    <a:pt x="81" y="967"/>
                  </a:cubicBezTo>
                  <a:cubicBezTo>
                    <a:pt x="88" y="953"/>
                    <a:pt x="88" y="945"/>
                    <a:pt x="88" y="938"/>
                  </a:cubicBezTo>
                  <a:cubicBezTo>
                    <a:pt x="81" y="916"/>
                    <a:pt x="81" y="916"/>
                    <a:pt x="81" y="916"/>
                  </a:cubicBezTo>
                  <a:cubicBezTo>
                    <a:pt x="95" y="916"/>
                    <a:pt x="95" y="916"/>
                    <a:pt x="95" y="916"/>
                  </a:cubicBezTo>
                  <a:cubicBezTo>
                    <a:pt x="183" y="887"/>
                    <a:pt x="220" y="865"/>
                    <a:pt x="227" y="850"/>
                  </a:cubicBezTo>
                  <a:cubicBezTo>
                    <a:pt x="249" y="814"/>
                    <a:pt x="315" y="755"/>
                    <a:pt x="359" y="748"/>
                  </a:cubicBezTo>
                  <a:cubicBezTo>
                    <a:pt x="374" y="748"/>
                    <a:pt x="396" y="748"/>
                    <a:pt x="410" y="748"/>
                  </a:cubicBezTo>
                  <a:cubicBezTo>
                    <a:pt x="432" y="748"/>
                    <a:pt x="454" y="748"/>
                    <a:pt x="476" y="748"/>
                  </a:cubicBezTo>
                  <a:lnTo>
                    <a:pt x="484" y="748"/>
                  </a:lnTo>
                  <a:cubicBezTo>
                    <a:pt x="520" y="748"/>
                    <a:pt x="579" y="726"/>
                    <a:pt x="586" y="704"/>
                  </a:cubicBezTo>
                  <a:cubicBezTo>
                    <a:pt x="594" y="689"/>
                    <a:pt x="601" y="667"/>
                    <a:pt x="601" y="652"/>
                  </a:cubicBezTo>
                  <a:cubicBezTo>
                    <a:pt x="608" y="623"/>
                    <a:pt x="608" y="594"/>
                    <a:pt x="637" y="579"/>
                  </a:cubicBezTo>
                  <a:cubicBezTo>
                    <a:pt x="637" y="579"/>
                    <a:pt x="645" y="579"/>
                    <a:pt x="652" y="579"/>
                  </a:cubicBezTo>
                  <a:cubicBezTo>
                    <a:pt x="659" y="579"/>
                    <a:pt x="674" y="586"/>
                    <a:pt x="682" y="594"/>
                  </a:cubicBezTo>
                  <a:cubicBezTo>
                    <a:pt x="696" y="601"/>
                    <a:pt x="704" y="608"/>
                    <a:pt x="711" y="608"/>
                  </a:cubicBezTo>
                  <a:cubicBezTo>
                    <a:pt x="718" y="608"/>
                    <a:pt x="725" y="601"/>
                    <a:pt x="733" y="601"/>
                  </a:cubicBezTo>
                  <a:cubicBezTo>
                    <a:pt x="740" y="594"/>
                    <a:pt x="755" y="586"/>
                    <a:pt x="762" y="572"/>
                  </a:cubicBezTo>
                  <a:cubicBezTo>
                    <a:pt x="791" y="550"/>
                    <a:pt x="828" y="528"/>
                    <a:pt x="843" y="506"/>
                  </a:cubicBezTo>
                  <a:cubicBezTo>
                    <a:pt x="872" y="469"/>
                    <a:pt x="887" y="455"/>
                    <a:pt x="931" y="433"/>
                  </a:cubicBezTo>
                  <a:cubicBezTo>
                    <a:pt x="967" y="410"/>
                    <a:pt x="975" y="410"/>
                    <a:pt x="982" y="374"/>
                  </a:cubicBezTo>
                  <a:cubicBezTo>
                    <a:pt x="982" y="352"/>
                    <a:pt x="982" y="352"/>
                    <a:pt x="982" y="352"/>
                  </a:cubicBezTo>
                  <a:cubicBezTo>
                    <a:pt x="982" y="308"/>
                    <a:pt x="989" y="257"/>
                    <a:pt x="1026" y="242"/>
                  </a:cubicBezTo>
                  <a:cubicBezTo>
                    <a:pt x="1063" y="220"/>
                    <a:pt x="1121" y="220"/>
                    <a:pt x="1143" y="220"/>
                  </a:cubicBezTo>
                  <a:cubicBezTo>
                    <a:pt x="1179" y="220"/>
                    <a:pt x="1252" y="242"/>
                    <a:pt x="1274" y="271"/>
                  </a:cubicBezTo>
                  <a:cubicBezTo>
                    <a:pt x="1303" y="301"/>
                    <a:pt x="1340" y="337"/>
                    <a:pt x="1362" y="337"/>
                  </a:cubicBezTo>
                  <a:cubicBezTo>
                    <a:pt x="1369" y="337"/>
                    <a:pt x="1369" y="337"/>
                    <a:pt x="1377" y="330"/>
                  </a:cubicBezTo>
                  <a:cubicBezTo>
                    <a:pt x="1391" y="323"/>
                    <a:pt x="1398" y="308"/>
                    <a:pt x="1406" y="293"/>
                  </a:cubicBezTo>
                  <a:cubicBezTo>
                    <a:pt x="1413" y="279"/>
                    <a:pt x="1421" y="264"/>
                    <a:pt x="1443" y="249"/>
                  </a:cubicBezTo>
                  <a:cubicBezTo>
                    <a:pt x="1457" y="242"/>
                    <a:pt x="1472" y="242"/>
                    <a:pt x="1486" y="242"/>
                  </a:cubicBezTo>
                  <a:cubicBezTo>
                    <a:pt x="1508" y="242"/>
                    <a:pt x="1523" y="249"/>
                    <a:pt x="1545" y="264"/>
                  </a:cubicBezTo>
                  <a:cubicBezTo>
                    <a:pt x="1545" y="271"/>
                    <a:pt x="1560" y="271"/>
                    <a:pt x="1567" y="271"/>
                  </a:cubicBezTo>
                  <a:cubicBezTo>
                    <a:pt x="1582" y="271"/>
                    <a:pt x="1596" y="264"/>
                    <a:pt x="1596" y="264"/>
                  </a:cubicBezTo>
                  <a:cubicBezTo>
                    <a:pt x="1596" y="257"/>
                    <a:pt x="1596" y="257"/>
                    <a:pt x="1596" y="249"/>
                  </a:cubicBezTo>
                  <a:cubicBezTo>
                    <a:pt x="1582" y="242"/>
                    <a:pt x="1574" y="235"/>
                    <a:pt x="1560" y="227"/>
                  </a:cubicBezTo>
                  <a:cubicBezTo>
                    <a:pt x="1545" y="213"/>
                    <a:pt x="1530" y="198"/>
                    <a:pt x="1530" y="161"/>
                  </a:cubicBezTo>
                  <a:cubicBezTo>
                    <a:pt x="1538" y="117"/>
                    <a:pt x="1560" y="103"/>
                    <a:pt x="1604" y="74"/>
                  </a:cubicBezTo>
                  <a:cubicBezTo>
                    <a:pt x="1618" y="66"/>
                    <a:pt x="1618" y="59"/>
                    <a:pt x="1626" y="52"/>
                  </a:cubicBezTo>
                  <a:lnTo>
                    <a:pt x="1626" y="44"/>
                  </a:lnTo>
                  <a:lnTo>
                    <a:pt x="1626" y="44"/>
                  </a:lnTo>
                  <a:cubicBezTo>
                    <a:pt x="1648" y="15"/>
                    <a:pt x="1648" y="15"/>
                    <a:pt x="1648" y="15"/>
                  </a:cubicBezTo>
                  <a:cubicBezTo>
                    <a:pt x="1655" y="22"/>
                    <a:pt x="1655" y="22"/>
                    <a:pt x="1655" y="22"/>
                  </a:cubicBezTo>
                  <a:cubicBezTo>
                    <a:pt x="1662" y="22"/>
                    <a:pt x="1670" y="15"/>
                    <a:pt x="1677" y="15"/>
                  </a:cubicBezTo>
                  <a:lnTo>
                    <a:pt x="1684" y="15"/>
                  </a:lnTo>
                  <a:cubicBezTo>
                    <a:pt x="1692" y="15"/>
                    <a:pt x="1692" y="22"/>
                    <a:pt x="1699" y="22"/>
                  </a:cubicBezTo>
                  <a:cubicBezTo>
                    <a:pt x="1721" y="22"/>
                    <a:pt x="1743" y="15"/>
                    <a:pt x="1765" y="15"/>
                  </a:cubicBezTo>
                  <a:cubicBezTo>
                    <a:pt x="1794" y="7"/>
                    <a:pt x="1816" y="0"/>
                    <a:pt x="1838" y="0"/>
                  </a:cubicBezTo>
                  <a:cubicBezTo>
                    <a:pt x="1846" y="0"/>
                    <a:pt x="1853" y="7"/>
                    <a:pt x="1867" y="7"/>
                  </a:cubicBezTo>
                  <a:cubicBezTo>
                    <a:pt x="1875" y="7"/>
                    <a:pt x="1889" y="15"/>
                    <a:pt x="1904" y="15"/>
                  </a:cubicBezTo>
                  <a:cubicBezTo>
                    <a:pt x="1934" y="22"/>
                    <a:pt x="1963" y="29"/>
                    <a:pt x="1985" y="44"/>
                  </a:cubicBezTo>
                  <a:cubicBezTo>
                    <a:pt x="1992" y="52"/>
                    <a:pt x="1999" y="59"/>
                    <a:pt x="2007" y="74"/>
                  </a:cubicBezTo>
                  <a:cubicBezTo>
                    <a:pt x="2021" y="88"/>
                    <a:pt x="2036" y="103"/>
                    <a:pt x="2051" y="103"/>
                  </a:cubicBezTo>
                  <a:cubicBezTo>
                    <a:pt x="2065" y="103"/>
                    <a:pt x="2073" y="103"/>
                    <a:pt x="2073" y="103"/>
                  </a:cubicBezTo>
                  <a:cubicBezTo>
                    <a:pt x="2087" y="103"/>
                    <a:pt x="2095" y="103"/>
                    <a:pt x="2102" y="103"/>
                  </a:cubicBezTo>
                  <a:cubicBezTo>
                    <a:pt x="2109" y="110"/>
                    <a:pt x="2117" y="110"/>
                    <a:pt x="2124" y="110"/>
                  </a:cubicBezTo>
                  <a:cubicBezTo>
                    <a:pt x="2153" y="110"/>
                    <a:pt x="2175" y="139"/>
                    <a:pt x="2175" y="169"/>
                  </a:cubicBezTo>
                  <a:cubicBezTo>
                    <a:pt x="2175" y="198"/>
                    <a:pt x="2168" y="220"/>
                    <a:pt x="2131" y="227"/>
                  </a:cubicBezTo>
                  <a:cubicBezTo>
                    <a:pt x="2095" y="227"/>
                    <a:pt x="2095" y="235"/>
                    <a:pt x="2095" y="235"/>
                  </a:cubicBezTo>
                  <a:cubicBezTo>
                    <a:pt x="2095" y="235"/>
                    <a:pt x="2087" y="242"/>
                    <a:pt x="2102" y="264"/>
                  </a:cubicBezTo>
                  <a:cubicBezTo>
                    <a:pt x="2117" y="279"/>
                    <a:pt x="2131" y="293"/>
                    <a:pt x="2146" y="308"/>
                  </a:cubicBezTo>
                  <a:cubicBezTo>
                    <a:pt x="2175" y="330"/>
                    <a:pt x="2190" y="345"/>
                    <a:pt x="2190" y="367"/>
                  </a:cubicBezTo>
                  <a:cubicBezTo>
                    <a:pt x="2197" y="374"/>
                    <a:pt x="2190" y="388"/>
                    <a:pt x="2190" y="403"/>
                  </a:cubicBezTo>
                  <a:cubicBezTo>
                    <a:pt x="2183" y="425"/>
                    <a:pt x="2183" y="433"/>
                    <a:pt x="2190" y="440"/>
                  </a:cubicBezTo>
                  <a:cubicBezTo>
                    <a:pt x="2212" y="462"/>
                    <a:pt x="2248" y="520"/>
                    <a:pt x="2248" y="557"/>
                  </a:cubicBezTo>
                  <a:cubicBezTo>
                    <a:pt x="2248" y="667"/>
                    <a:pt x="2248" y="667"/>
                    <a:pt x="2248" y="667"/>
                  </a:cubicBezTo>
                  <a:cubicBezTo>
                    <a:pt x="2248" y="704"/>
                    <a:pt x="2263" y="733"/>
                    <a:pt x="2285" y="740"/>
                  </a:cubicBezTo>
                  <a:cubicBezTo>
                    <a:pt x="2300" y="740"/>
                    <a:pt x="2307" y="748"/>
                    <a:pt x="2322" y="748"/>
                  </a:cubicBezTo>
                  <a:cubicBezTo>
                    <a:pt x="2336" y="748"/>
                    <a:pt x="2351" y="740"/>
                    <a:pt x="2373" y="733"/>
                  </a:cubicBezTo>
                  <a:cubicBezTo>
                    <a:pt x="2388" y="726"/>
                    <a:pt x="2395" y="726"/>
                    <a:pt x="2403" y="718"/>
                  </a:cubicBezTo>
                  <a:cubicBezTo>
                    <a:pt x="2417" y="711"/>
                    <a:pt x="2432" y="711"/>
                    <a:pt x="2439" y="711"/>
                  </a:cubicBezTo>
                  <a:cubicBezTo>
                    <a:pt x="2454" y="711"/>
                    <a:pt x="2461" y="711"/>
                    <a:pt x="2476" y="718"/>
                  </a:cubicBezTo>
                  <a:cubicBezTo>
                    <a:pt x="2490" y="726"/>
                    <a:pt x="2505" y="733"/>
                    <a:pt x="2527" y="748"/>
                  </a:cubicBezTo>
                  <a:cubicBezTo>
                    <a:pt x="2556" y="762"/>
                    <a:pt x="2578" y="777"/>
                    <a:pt x="2600" y="784"/>
                  </a:cubicBezTo>
                  <a:cubicBezTo>
                    <a:pt x="2608" y="792"/>
                    <a:pt x="2622" y="792"/>
                    <a:pt x="2637" y="792"/>
                  </a:cubicBezTo>
                  <a:cubicBezTo>
                    <a:pt x="2644" y="792"/>
                    <a:pt x="2652" y="792"/>
                    <a:pt x="2659" y="784"/>
                  </a:cubicBezTo>
                  <a:cubicBezTo>
                    <a:pt x="2674" y="777"/>
                    <a:pt x="2681" y="777"/>
                    <a:pt x="2681" y="777"/>
                  </a:cubicBezTo>
                  <a:cubicBezTo>
                    <a:pt x="2696" y="777"/>
                    <a:pt x="2703" y="784"/>
                    <a:pt x="2710" y="792"/>
                  </a:cubicBezTo>
                  <a:cubicBezTo>
                    <a:pt x="2717" y="792"/>
                    <a:pt x="2717" y="792"/>
                    <a:pt x="2717" y="792"/>
                  </a:cubicBezTo>
                  <a:cubicBezTo>
                    <a:pt x="2732" y="792"/>
                    <a:pt x="2739" y="792"/>
                    <a:pt x="2739" y="784"/>
                  </a:cubicBezTo>
                  <a:cubicBezTo>
                    <a:pt x="2754" y="777"/>
                    <a:pt x="2761" y="762"/>
                    <a:pt x="2784" y="762"/>
                  </a:cubicBezTo>
                  <a:cubicBezTo>
                    <a:pt x="2791" y="762"/>
                    <a:pt x="2791" y="762"/>
                    <a:pt x="2798" y="769"/>
                  </a:cubicBezTo>
                  <a:cubicBezTo>
                    <a:pt x="2820" y="769"/>
                    <a:pt x="2827" y="777"/>
                    <a:pt x="2842" y="784"/>
                  </a:cubicBezTo>
                  <a:cubicBezTo>
                    <a:pt x="2849" y="792"/>
                    <a:pt x="2857" y="799"/>
                    <a:pt x="2871" y="799"/>
                  </a:cubicBezTo>
                  <a:cubicBezTo>
                    <a:pt x="2871" y="799"/>
                    <a:pt x="2879" y="799"/>
                    <a:pt x="2879" y="792"/>
                  </a:cubicBezTo>
                  <a:cubicBezTo>
                    <a:pt x="2901" y="792"/>
                    <a:pt x="2915" y="784"/>
                    <a:pt x="2923" y="777"/>
                  </a:cubicBezTo>
                  <a:cubicBezTo>
                    <a:pt x="2930" y="769"/>
                    <a:pt x="2937" y="762"/>
                    <a:pt x="2959" y="762"/>
                  </a:cubicBezTo>
                  <a:cubicBezTo>
                    <a:pt x="2981" y="762"/>
                    <a:pt x="2989" y="784"/>
                    <a:pt x="2989" y="799"/>
                  </a:cubicBezTo>
                  <a:cubicBezTo>
                    <a:pt x="2996" y="806"/>
                    <a:pt x="2996" y="814"/>
                    <a:pt x="3011" y="814"/>
                  </a:cubicBezTo>
                  <a:cubicBezTo>
                    <a:pt x="3025" y="814"/>
                    <a:pt x="3040" y="814"/>
                    <a:pt x="3055" y="821"/>
                  </a:cubicBezTo>
                  <a:cubicBezTo>
                    <a:pt x="3069" y="821"/>
                    <a:pt x="3084" y="828"/>
                    <a:pt x="3106" y="828"/>
                  </a:cubicBezTo>
                  <a:cubicBezTo>
                    <a:pt x="3135" y="828"/>
                    <a:pt x="3150" y="843"/>
                    <a:pt x="3157" y="857"/>
                  </a:cubicBezTo>
                  <a:cubicBezTo>
                    <a:pt x="3172" y="879"/>
                    <a:pt x="3165" y="902"/>
                    <a:pt x="3157" y="924"/>
                  </a:cubicBezTo>
                  <a:cubicBezTo>
                    <a:pt x="3150" y="938"/>
                    <a:pt x="3143" y="938"/>
                    <a:pt x="3150" y="945"/>
                  </a:cubicBezTo>
                  <a:cubicBezTo>
                    <a:pt x="3150" y="953"/>
                    <a:pt x="3157" y="960"/>
                    <a:pt x="3172" y="967"/>
                  </a:cubicBezTo>
                  <a:cubicBezTo>
                    <a:pt x="3216" y="982"/>
                    <a:pt x="3223" y="989"/>
                    <a:pt x="3245" y="1026"/>
                  </a:cubicBezTo>
                  <a:cubicBezTo>
                    <a:pt x="3260" y="1063"/>
                    <a:pt x="3267" y="1070"/>
                    <a:pt x="3304" y="1092"/>
                  </a:cubicBezTo>
                  <a:cubicBezTo>
                    <a:pt x="3311" y="1099"/>
                    <a:pt x="3311" y="1099"/>
                    <a:pt x="3311" y="1099"/>
                  </a:cubicBezTo>
                  <a:cubicBezTo>
                    <a:pt x="3326" y="1107"/>
                    <a:pt x="3333" y="1114"/>
                    <a:pt x="3340" y="1128"/>
                  </a:cubicBezTo>
                  <a:cubicBezTo>
                    <a:pt x="3340" y="1143"/>
                    <a:pt x="3333" y="1158"/>
                    <a:pt x="3304" y="1187"/>
                  </a:cubicBezTo>
                  <a:cubicBezTo>
                    <a:pt x="3289" y="1209"/>
                    <a:pt x="3274" y="1238"/>
                    <a:pt x="3260" y="1261"/>
                  </a:cubicBezTo>
                  <a:cubicBezTo>
                    <a:pt x="3245" y="1297"/>
                    <a:pt x="3230" y="1326"/>
                    <a:pt x="3208" y="1326"/>
                  </a:cubicBezTo>
                  <a:cubicBezTo>
                    <a:pt x="3201" y="1326"/>
                    <a:pt x="3194" y="1319"/>
                    <a:pt x="3186" y="1319"/>
                  </a:cubicBezTo>
                  <a:cubicBezTo>
                    <a:pt x="3179" y="1319"/>
                    <a:pt x="3179" y="1319"/>
                    <a:pt x="3172" y="1319"/>
                  </a:cubicBezTo>
                  <a:cubicBezTo>
                    <a:pt x="3165" y="1319"/>
                    <a:pt x="3150" y="1319"/>
                    <a:pt x="3135" y="1334"/>
                  </a:cubicBezTo>
                  <a:cubicBezTo>
                    <a:pt x="3135" y="1334"/>
                    <a:pt x="3113" y="1348"/>
                    <a:pt x="3113" y="1356"/>
                  </a:cubicBezTo>
                  <a:cubicBezTo>
                    <a:pt x="3113" y="1356"/>
                    <a:pt x="3113" y="1356"/>
                    <a:pt x="3128" y="1370"/>
                  </a:cubicBezTo>
                  <a:cubicBezTo>
                    <a:pt x="3157" y="1400"/>
                    <a:pt x="3201" y="1407"/>
                    <a:pt x="3230" y="1414"/>
                  </a:cubicBezTo>
                  <a:cubicBezTo>
                    <a:pt x="3274" y="1422"/>
                    <a:pt x="3326" y="1444"/>
                    <a:pt x="3333" y="1488"/>
                  </a:cubicBezTo>
                  <a:cubicBezTo>
                    <a:pt x="3340" y="1495"/>
                    <a:pt x="3340" y="1502"/>
                    <a:pt x="3348" y="1510"/>
                  </a:cubicBezTo>
                  <a:cubicBezTo>
                    <a:pt x="3362" y="1539"/>
                    <a:pt x="3377" y="1576"/>
                    <a:pt x="3348" y="1605"/>
                  </a:cubicBezTo>
                  <a:cubicBezTo>
                    <a:pt x="3340" y="1612"/>
                    <a:pt x="3333" y="1612"/>
                    <a:pt x="3326" y="1619"/>
                  </a:cubicBezTo>
                  <a:cubicBezTo>
                    <a:pt x="3304" y="1633"/>
                    <a:pt x="3296" y="1641"/>
                    <a:pt x="3296" y="1648"/>
                  </a:cubicBezTo>
                  <a:cubicBezTo>
                    <a:pt x="3304" y="1677"/>
                    <a:pt x="3318" y="1692"/>
                    <a:pt x="3340" y="1706"/>
                  </a:cubicBezTo>
                  <a:cubicBezTo>
                    <a:pt x="3370" y="1736"/>
                    <a:pt x="3399" y="1751"/>
                    <a:pt x="3421" y="1751"/>
                  </a:cubicBezTo>
                  <a:cubicBezTo>
                    <a:pt x="3421" y="1751"/>
                    <a:pt x="3428" y="1751"/>
                    <a:pt x="3428" y="1743"/>
                  </a:cubicBezTo>
                  <a:cubicBezTo>
                    <a:pt x="3465" y="1736"/>
                    <a:pt x="3538" y="1714"/>
                    <a:pt x="3575" y="1714"/>
                  </a:cubicBezTo>
                  <a:cubicBezTo>
                    <a:pt x="3597" y="1714"/>
                    <a:pt x="3611" y="1721"/>
                    <a:pt x="3626" y="1736"/>
                  </a:cubicBezTo>
                  <a:cubicBezTo>
                    <a:pt x="3634" y="1743"/>
                    <a:pt x="3648" y="1751"/>
                    <a:pt x="3655" y="1751"/>
                  </a:cubicBezTo>
                  <a:cubicBezTo>
                    <a:pt x="3692" y="1751"/>
                    <a:pt x="3729" y="1743"/>
                    <a:pt x="3751" y="1743"/>
                  </a:cubicBezTo>
                  <a:lnTo>
                    <a:pt x="3751" y="1743"/>
                  </a:lnTo>
                  <a:cubicBezTo>
                    <a:pt x="3758" y="1736"/>
                    <a:pt x="3758" y="1736"/>
                    <a:pt x="3758" y="1736"/>
                  </a:cubicBezTo>
                  <a:cubicBezTo>
                    <a:pt x="3780" y="1736"/>
                    <a:pt x="3787" y="1765"/>
                    <a:pt x="3802" y="1787"/>
                  </a:cubicBezTo>
                  <a:cubicBezTo>
                    <a:pt x="3809" y="1802"/>
                    <a:pt x="3809" y="1816"/>
                    <a:pt x="3817" y="1816"/>
                  </a:cubicBezTo>
                  <a:cubicBezTo>
                    <a:pt x="3839" y="1853"/>
                    <a:pt x="3868" y="1875"/>
                    <a:pt x="3890" y="1882"/>
                  </a:cubicBezTo>
                  <a:cubicBezTo>
                    <a:pt x="3905" y="1890"/>
                    <a:pt x="3919" y="1904"/>
                    <a:pt x="3927" y="1912"/>
                  </a:cubicBezTo>
                  <a:cubicBezTo>
                    <a:pt x="3934" y="1926"/>
                    <a:pt x="3934" y="1926"/>
                    <a:pt x="3948" y="1926"/>
                  </a:cubicBezTo>
                  <a:lnTo>
                    <a:pt x="3956" y="1926"/>
                  </a:lnTo>
                  <a:cubicBezTo>
                    <a:pt x="3970" y="1926"/>
                    <a:pt x="3993" y="1926"/>
                    <a:pt x="4015" y="1926"/>
                  </a:cubicBezTo>
                  <a:cubicBezTo>
                    <a:pt x="4051" y="1926"/>
                    <a:pt x="4095" y="1919"/>
                    <a:pt x="4110" y="1912"/>
                  </a:cubicBezTo>
                  <a:cubicBezTo>
                    <a:pt x="4117" y="1904"/>
                    <a:pt x="4117" y="1904"/>
                    <a:pt x="4117" y="1904"/>
                  </a:cubicBezTo>
                  <a:cubicBezTo>
                    <a:pt x="4139" y="1890"/>
                    <a:pt x="4161" y="1882"/>
                    <a:pt x="4183" y="1882"/>
                  </a:cubicBezTo>
                  <a:cubicBezTo>
                    <a:pt x="4198" y="1882"/>
                    <a:pt x="4205" y="1882"/>
                    <a:pt x="4212" y="1890"/>
                  </a:cubicBezTo>
                  <a:cubicBezTo>
                    <a:pt x="4227" y="1897"/>
                    <a:pt x="4234" y="1912"/>
                    <a:pt x="4249" y="1926"/>
                  </a:cubicBezTo>
                  <a:cubicBezTo>
                    <a:pt x="4264" y="1956"/>
                    <a:pt x="4286" y="1985"/>
                    <a:pt x="4315" y="1985"/>
                  </a:cubicBezTo>
                  <a:cubicBezTo>
                    <a:pt x="4366" y="1985"/>
                    <a:pt x="4396" y="2000"/>
                    <a:pt x="4417" y="2051"/>
                  </a:cubicBezTo>
                  <a:cubicBezTo>
                    <a:pt x="4432" y="2087"/>
                    <a:pt x="4454" y="2139"/>
                    <a:pt x="4491" y="2139"/>
                  </a:cubicBezTo>
                  <a:cubicBezTo>
                    <a:pt x="4505" y="2146"/>
                    <a:pt x="4513" y="2146"/>
                    <a:pt x="4527" y="2146"/>
                  </a:cubicBezTo>
                  <a:cubicBezTo>
                    <a:pt x="4535" y="2154"/>
                    <a:pt x="4549" y="2154"/>
                    <a:pt x="4557" y="2154"/>
                  </a:cubicBezTo>
                  <a:cubicBezTo>
                    <a:pt x="4571" y="2154"/>
                    <a:pt x="4579" y="2154"/>
                    <a:pt x="4593" y="2146"/>
                  </a:cubicBezTo>
                  <a:cubicBezTo>
                    <a:pt x="4615" y="2132"/>
                    <a:pt x="4637" y="2124"/>
                    <a:pt x="4659" y="2124"/>
                  </a:cubicBezTo>
                  <a:cubicBezTo>
                    <a:pt x="4681" y="2124"/>
                    <a:pt x="4696" y="2132"/>
                    <a:pt x="4703" y="2146"/>
                  </a:cubicBezTo>
                  <a:cubicBezTo>
                    <a:pt x="4725" y="2175"/>
                    <a:pt x="4733" y="2190"/>
                    <a:pt x="4740" y="2190"/>
                  </a:cubicBezTo>
                  <a:cubicBezTo>
                    <a:pt x="4755" y="2183"/>
                    <a:pt x="4762" y="2175"/>
                    <a:pt x="4769" y="2168"/>
                  </a:cubicBezTo>
                  <a:cubicBezTo>
                    <a:pt x="4784" y="2146"/>
                    <a:pt x="4798" y="2132"/>
                    <a:pt x="4820" y="2132"/>
                  </a:cubicBezTo>
                  <a:cubicBezTo>
                    <a:pt x="4850" y="2132"/>
                    <a:pt x="4872" y="2154"/>
                    <a:pt x="4879" y="2183"/>
                  </a:cubicBezTo>
                  <a:cubicBezTo>
                    <a:pt x="4879" y="2190"/>
                    <a:pt x="4894" y="2219"/>
                    <a:pt x="4908" y="2219"/>
                  </a:cubicBezTo>
                  <a:lnTo>
                    <a:pt x="4916" y="2219"/>
                  </a:lnTo>
                  <a:cubicBezTo>
                    <a:pt x="4938" y="2205"/>
                    <a:pt x="4938" y="2205"/>
                    <a:pt x="4938" y="2190"/>
                  </a:cubicBezTo>
                  <a:cubicBezTo>
                    <a:pt x="4938" y="2183"/>
                    <a:pt x="4938" y="2168"/>
                    <a:pt x="4945" y="2154"/>
                  </a:cubicBezTo>
                  <a:cubicBezTo>
                    <a:pt x="4952" y="2139"/>
                    <a:pt x="4952" y="2139"/>
                    <a:pt x="4952" y="2139"/>
                  </a:cubicBezTo>
                  <a:cubicBezTo>
                    <a:pt x="4967" y="2110"/>
                    <a:pt x="4967" y="2102"/>
                    <a:pt x="5004" y="2073"/>
                  </a:cubicBezTo>
                  <a:cubicBezTo>
                    <a:pt x="5018" y="2058"/>
                    <a:pt x="5055" y="2022"/>
                    <a:pt x="5048" y="1992"/>
                  </a:cubicBezTo>
                  <a:cubicBezTo>
                    <a:pt x="5048" y="1978"/>
                    <a:pt x="5040" y="1978"/>
                    <a:pt x="5026" y="1970"/>
                  </a:cubicBezTo>
                  <a:cubicBezTo>
                    <a:pt x="5004" y="1963"/>
                    <a:pt x="4989" y="1956"/>
                    <a:pt x="4982" y="1926"/>
                  </a:cubicBezTo>
                  <a:cubicBezTo>
                    <a:pt x="4974" y="1919"/>
                    <a:pt x="4974" y="1919"/>
                    <a:pt x="4974" y="1919"/>
                  </a:cubicBezTo>
                  <a:cubicBezTo>
                    <a:pt x="4967" y="1890"/>
                    <a:pt x="4952" y="1853"/>
                    <a:pt x="4982" y="1816"/>
                  </a:cubicBezTo>
                  <a:cubicBezTo>
                    <a:pt x="4996" y="1802"/>
                    <a:pt x="5011" y="1765"/>
                    <a:pt x="5033" y="1728"/>
                  </a:cubicBezTo>
                  <a:lnTo>
                    <a:pt x="5033" y="1728"/>
                  </a:lnTo>
                  <a:cubicBezTo>
                    <a:pt x="5040" y="1721"/>
                    <a:pt x="5040" y="1721"/>
                    <a:pt x="5040" y="1721"/>
                  </a:cubicBezTo>
                  <a:cubicBezTo>
                    <a:pt x="5062" y="1721"/>
                    <a:pt x="5077" y="1721"/>
                    <a:pt x="5084" y="1721"/>
                  </a:cubicBezTo>
                  <a:cubicBezTo>
                    <a:pt x="5121" y="1721"/>
                    <a:pt x="5150" y="1728"/>
                    <a:pt x="5172" y="1765"/>
                  </a:cubicBezTo>
                  <a:cubicBezTo>
                    <a:pt x="5187" y="1787"/>
                    <a:pt x="5216" y="1794"/>
                    <a:pt x="5260" y="1794"/>
                  </a:cubicBezTo>
                  <a:cubicBezTo>
                    <a:pt x="5275" y="1794"/>
                    <a:pt x="5289" y="1794"/>
                    <a:pt x="5304" y="1794"/>
                  </a:cubicBezTo>
                  <a:cubicBezTo>
                    <a:pt x="5341" y="1787"/>
                    <a:pt x="5348" y="1780"/>
                    <a:pt x="5363" y="1780"/>
                  </a:cubicBezTo>
                  <a:cubicBezTo>
                    <a:pt x="5370" y="1773"/>
                    <a:pt x="5377" y="1773"/>
                    <a:pt x="5385" y="1773"/>
                  </a:cubicBezTo>
                  <a:cubicBezTo>
                    <a:pt x="5407" y="1773"/>
                    <a:pt x="5414" y="1787"/>
                    <a:pt x="5421" y="1794"/>
                  </a:cubicBezTo>
                  <a:cubicBezTo>
                    <a:pt x="5429" y="1802"/>
                    <a:pt x="5436" y="1816"/>
                    <a:pt x="5451" y="1816"/>
                  </a:cubicBezTo>
                  <a:cubicBezTo>
                    <a:pt x="5495" y="1824"/>
                    <a:pt x="5524" y="1846"/>
                    <a:pt x="5553" y="1912"/>
                  </a:cubicBezTo>
                  <a:cubicBezTo>
                    <a:pt x="5560" y="1934"/>
                    <a:pt x="5568" y="1948"/>
                    <a:pt x="5568" y="1970"/>
                  </a:cubicBezTo>
                  <a:cubicBezTo>
                    <a:pt x="5575" y="2000"/>
                    <a:pt x="5575" y="2014"/>
                    <a:pt x="5612" y="2022"/>
                  </a:cubicBezTo>
                  <a:cubicBezTo>
                    <a:pt x="5641" y="2029"/>
                    <a:pt x="5648" y="2029"/>
                    <a:pt x="5656" y="2036"/>
                  </a:cubicBezTo>
                  <a:cubicBezTo>
                    <a:pt x="5663" y="2036"/>
                    <a:pt x="5663" y="2036"/>
                    <a:pt x="5663" y="2036"/>
                  </a:cubicBezTo>
                  <a:cubicBezTo>
                    <a:pt x="5670" y="2036"/>
                    <a:pt x="5678" y="2036"/>
                    <a:pt x="5685" y="2029"/>
                  </a:cubicBezTo>
                  <a:cubicBezTo>
                    <a:pt x="5700" y="2029"/>
                    <a:pt x="5707" y="2022"/>
                    <a:pt x="5715" y="2022"/>
                  </a:cubicBezTo>
                  <a:cubicBezTo>
                    <a:pt x="5744" y="2022"/>
                    <a:pt x="5751" y="2051"/>
                    <a:pt x="5758" y="2073"/>
                  </a:cubicBezTo>
                  <a:cubicBezTo>
                    <a:pt x="5758" y="2080"/>
                    <a:pt x="5766" y="2087"/>
                    <a:pt x="5766" y="2095"/>
                  </a:cubicBezTo>
                  <a:cubicBezTo>
                    <a:pt x="5780" y="2124"/>
                    <a:pt x="5780" y="2124"/>
                    <a:pt x="5780" y="2124"/>
                  </a:cubicBezTo>
                  <a:cubicBezTo>
                    <a:pt x="5795" y="2154"/>
                    <a:pt x="5802" y="2190"/>
                    <a:pt x="5817" y="2242"/>
                  </a:cubicBezTo>
                  <a:cubicBezTo>
                    <a:pt x="5824" y="2263"/>
                    <a:pt x="5824" y="2263"/>
                    <a:pt x="5824" y="2263"/>
                  </a:cubicBezTo>
                  <a:cubicBezTo>
                    <a:pt x="5839" y="2322"/>
                    <a:pt x="5839" y="2337"/>
                    <a:pt x="5795" y="2373"/>
                  </a:cubicBezTo>
                  <a:cubicBezTo>
                    <a:pt x="5780" y="2381"/>
                    <a:pt x="5758" y="2388"/>
                    <a:pt x="5707" y="2388"/>
                  </a:cubicBezTo>
                  <a:lnTo>
                    <a:pt x="5707" y="2388"/>
                  </a:lnTo>
                  <a:cubicBezTo>
                    <a:pt x="5685" y="2388"/>
                    <a:pt x="5663" y="2388"/>
                    <a:pt x="5634" y="2388"/>
                  </a:cubicBezTo>
                  <a:cubicBezTo>
                    <a:pt x="5605" y="2381"/>
                    <a:pt x="5583" y="2381"/>
                    <a:pt x="5560" y="2381"/>
                  </a:cubicBezTo>
                  <a:cubicBezTo>
                    <a:pt x="5531" y="2381"/>
                    <a:pt x="5509" y="2388"/>
                    <a:pt x="5495" y="2388"/>
                  </a:cubicBezTo>
                  <a:cubicBezTo>
                    <a:pt x="5458" y="2410"/>
                    <a:pt x="5443" y="2432"/>
                    <a:pt x="5429" y="2469"/>
                  </a:cubicBezTo>
                  <a:cubicBezTo>
                    <a:pt x="5421" y="2476"/>
                    <a:pt x="5414" y="2483"/>
                    <a:pt x="5407" y="2491"/>
                  </a:cubicBezTo>
                  <a:cubicBezTo>
                    <a:pt x="5399" y="2513"/>
                    <a:pt x="5392" y="2542"/>
                    <a:pt x="5392" y="2556"/>
                  </a:cubicBezTo>
                  <a:cubicBezTo>
                    <a:pt x="5385" y="2586"/>
                    <a:pt x="5385" y="2601"/>
                    <a:pt x="5370" y="2608"/>
                  </a:cubicBezTo>
                  <a:cubicBezTo>
                    <a:pt x="5363" y="2615"/>
                    <a:pt x="5363" y="2615"/>
                    <a:pt x="5363" y="2615"/>
                  </a:cubicBezTo>
                  <a:lnTo>
                    <a:pt x="5363" y="2615"/>
                  </a:lnTo>
                  <a:cubicBezTo>
                    <a:pt x="5355" y="2615"/>
                    <a:pt x="5341" y="2615"/>
                    <a:pt x="5326" y="2549"/>
                  </a:cubicBezTo>
                  <a:cubicBezTo>
                    <a:pt x="5319" y="2564"/>
                    <a:pt x="5304" y="2571"/>
                    <a:pt x="5289" y="2578"/>
                  </a:cubicBezTo>
                  <a:cubicBezTo>
                    <a:pt x="5275" y="2586"/>
                    <a:pt x="5260" y="2586"/>
                    <a:pt x="5253" y="2586"/>
                  </a:cubicBezTo>
                  <a:cubicBezTo>
                    <a:pt x="5224" y="2593"/>
                    <a:pt x="5216" y="2593"/>
                    <a:pt x="5216" y="2608"/>
                  </a:cubicBezTo>
                  <a:cubicBezTo>
                    <a:pt x="5216" y="2615"/>
                    <a:pt x="5216" y="2615"/>
                    <a:pt x="5216" y="2615"/>
                  </a:cubicBezTo>
                  <a:cubicBezTo>
                    <a:pt x="5209" y="2644"/>
                    <a:pt x="5201" y="2666"/>
                    <a:pt x="5172" y="2666"/>
                  </a:cubicBezTo>
                  <a:cubicBezTo>
                    <a:pt x="5165" y="2666"/>
                    <a:pt x="5165" y="2666"/>
                    <a:pt x="5158" y="2659"/>
                  </a:cubicBezTo>
                  <a:cubicBezTo>
                    <a:pt x="5143" y="2659"/>
                    <a:pt x="5143" y="2659"/>
                    <a:pt x="5143" y="2659"/>
                  </a:cubicBezTo>
                  <a:cubicBezTo>
                    <a:pt x="5128" y="2652"/>
                    <a:pt x="5114" y="2652"/>
                    <a:pt x="5106" y="2652"/>
                  </a:cubicBezTo>
                  <a:cubicBezTo>
                    <a:pt x="5092" y="2652"/>
                    <a:pt x="5084" y="2652"/>
                    <a:pt x="5077" y="2666"/>
                  </a:cubicBezTo>
                  <a:cubicBezTo>
                    <a:pt x="5070" y="2674"/>
                    <a:pt x="5070" y="2674"/>
                    <a:pt x="5070" y="2681"/>
                  </a:cubicBezTo>
                  <a:cubicBezTo>
                    <a:pt x="5048" y="2703"/>
                    <a:pt x="5048" y="2710"/>
                    <a:pt x="5004" y="2725"/>
                  </a:cubicBezTo>
                  <a:cubicBezTo>
                    <a:pt x="4989" y="2725"/>
                    <a:pt x="4989" y="2725"/>
                    <a:pt x="4989" y="2725"/>
                  </a:cubicBezTo>
                  <a:cubicBezTo>
                    <a:pt x="4989" y="2732"/>
                    <a:pt x="5018" y="2747"/>
                    <a:pt x="5040" y="2754"/>
                  </a:cubicBezTo>
                  <a:cubicBezTo>
                    <a:pt x="5055" y="2754"/>
                    <a:pt x="5055" y="2754"/>
                    <a:pt x="5055" y="2754"/>
                  </a:cubicBezTo>
                  <a:cubicBezTo>
                    <a:pt x="5077" y="2762"/>
                    <a:pt x="5099" y="2762"/>
                    <a:pt x="5106" y="2776"/>
                  </a:cubicBezTo>
                  <a:cubicBezTo>
                    <a:pt x="5114" y="2791"/>
                    <a:pt x="5106" y="2813"/>
                    <a:pt x="5092" y="2828"/>
                  </a:cubicBezTo>
                  <a:cubicBezTo>
                    <a:pt x="5070" y="2864"/>
                    <a:pt x="5040" y="2864"/>
                    <a:pt x="5018" y="2872"/>
                  </a:cubicBezTo>
                  <a:cubicBezTo>
                    <a:pt x="5011" y="2872"/>
                    <a:pt x="5011" y="2872"/>
                    <a:pt x="5004" y="2872"/>
                  </a:cubicBezTo>
                  <a:cubicBezTo>
                    <a:pt x="4982" y="2879"/>
                    <a:pt x="4974" y="2901"/>
                    <a:pt x="4974" y="2937"/>
                  </a:cubicBezTo>
                  <a:cubicBezTo>
                    <a:pt x="4982" y="2937"/>
                    <a:pt x="4982" y="2945"/>
                    <a:pt x="4982" y="2945"/>
                  </a:cubicBezTo>
                  <a:cubicBezTo>
                    <a:pt x="4989" y="2945"/>
                    <a:pt x="5004" y="2930"/>
                    <a:pt x="5011" y="2923"/>
                  </a:cubicBezTo>
                  <a:cubicBezTo>
                    <a:pt x="5011" y="2923"/>
                    <a:pt x="5018" y="2916"/>
                    <a:pt x="5026" y="2916"/>
                  </a:cubicBezTo>
                  <a:cubicBezTo>
                    <a:pt x="5033" y="2908"/>
                    <a:pt x="5040" y="2908"/>
                    <a:pt x="5048" y="2908"/>
                  </a:cubicBezTo>
                  <a:cubicBezTo>
                    <a:pt x="5055" y="2908"/>
                    <a:pt x="5062" y="2916"/>
                    <a:pt x="5070" y="2923"/>
                  </a:cubicBezTo>
                  <a:cubicBezTo>
                    <a:pt x="5084" y="2937"/>
                    <a:pt x="5084" y="2960"/>
                    <a:pt x="5077" y="2982"/>
                  </a:cubicBezTo>
                  <a:cubicBezTo>
                    <a:pt x="5077" y="3004"/>
                    <a:pt x="5070" y="3011"/>
                    <a:pt x="5062" y="3018"/>
                  </a:cubicBezTo>
                  <a:cubicBezTo>
                    <a:pt x="5055" y="3025"/>
                    <a:pt x="5048" y="3033"/>
                    <a:pt x="5055" y="3040"/>
                  </a:cubicBezTo>
                  <a:cubicBezTo>
                    <a:pt x="5062" y="3069"/>
                    <a:pt x="5077" y="3084"/>
                    <a:pt x="5136" y="3092"/>
                  </a:cubicBezTo>
                  <a:cubicBezTo>
                    <a:pt x="5165" y="3099"/>
                    <a:pt x="5179" y="3113"/>
                    <a:pt x="5179" y="3135"/>
                  </a:cubicBezTo>
                  <a:cubicBezTo>
                    <a:pt x="5187" y="3165"/>
                    <a:pt x="5165" y="3209"/>
                    <a:pt x="5143" y="3223"/>
                  </a:cubicBezTo>
                  <a:cubicBezTo>
                    <a:pt x="5121" y="3231"/>
                    <a:pt x="5121" y="3231"/>
                    <a:pt x="5121" y="3231"/>
                  </a:cubicBezTo>
                  <a:cubicBezTo>
                    <a:pt x="5099" y="3238"/>
                    <a:pt x="5099" y="3245"/>
                    <a:pt x="5084" y="3260"/>
                  </a:cubicBezTo>
                  <a:cubicBezTo>
                    <a:pt x="5077" y="3267"/>
                    <a:pt x="5077" y="3267"/>
                    <a:pt x="5077" y="3267"/>
                  </a:cubicBezTo>
                  <a:cubicBezTo>
                    <a:pt x="5070" y="3289"/>
                    <a:pt x="5062" y="3297"/>
                    <a:pt x="5026" y="3311"/>
                  </a:cubicBezTo>
                  <a:cubicBezTo>
                    <a:pt x="5018" y="3311"/>
                    <a:pt x="5004" y="3311"/>
                    <a:pt x="4989" y="3311"/>
                  </a:cubicBezTo>
                  <a:cubicBezTo>
                    <a:pt x="4974" y="3311"/>
                    <a:pt x="4960" y="3311"/>
                    <a:pt x="4952" y="3311"/>
                  </a:cubicBezTo>
                  <a:cubicBezTo>
                    <a:pt x="4938" y="3319"/>
                    <a:pt x="4901" y="3348"/>
                    <a:pt x="4842" y="3348"/>
                  </a:cubicBezTo>
                  <a:cubicBezTo>
                    <a:pt x="4842" y="3355"/>
                    <a:pt x="4842" y="3355"/>
                    <a:pt x="4842" y="3355"/>
                  </a:cubicBezTo>
                  <a:cubicBezTo>
                    <a:pt x="4842" y="3363"/>
                    <a:pt x="4835" y="3370"/>
                    <a:pt x="4828" y="3377"/>
                  </a:cubicBezTo>
                  <a:cubicBezTo>
                    <a:pt x="4813" y="3406"/>
                    <a:pt x="4813" y="3406"/>
                    <a:pt x="4820" y="3428"/>
                  </a:cubicBezTo>
                  <a:cubicBezTo>
                    <a:pt x="4835" y="3451"/>
                    <a:pt x="4842" y="3494"/>
                    <a:pt x="4777" y="3531"/>
                  </a:cubicBezTo>
                  <a:cubicBezTo>
                    <a:pt x="4769" y="3531"/>
                    <a:pt x="4762" y="3531"/>
                    <a:pt x="4755" y="3531"/>
                  </a:cubicBezTo>
                  <a:cubicBezTo>
                    <a:pt x="4733" y="3531"/>
                    <a:pt x="4725" y="3516"/>
                    <a:pt x="4725" y="3502"/>
                  </a:cubicBezTo>
                  <a:cubicBezTo>
                    <a:pt x="4718" y="3494"/>
                    <a:pt x="4718" y="3487"/>
                    <a:pt x="4718" y="3487"/>
                  </a:cubicBezTo>
                  <a:cubicBezTo>
                    <a:pt x="4718" y="3487"/>
                    <a:pt x="4710" y="3494"/>
                    <a:pt x="4710" y="3502"/>
                  </a:cubicBezTo>
                  <a:cubicBezTo>
                    <a:pt x="4710" y="3516"/>
                    <a:pt x="4703" y="3546"/>
                    <a:pt x="4674" y="3568"/>
                  </a:cubicBezTo>
                  <a:cubicBezTo>
                    <a:pt x="4667" y="3582"/>
                    <a:pt x="4652" y="3590"/>
                    <a:pt x="4630" y="3590"/>
                  </a:cubicBezTo>
                  <a:cubicBezTo>
                    <a:pt x="4593" y="3590"/>
                    <a:pt x="4557" y="3546"/>
                    <a:pt x="4549" y="3516"/>
                  </a:cubicBezTo>
                  <a:cubicBezTo>
                    <a:pt x="4542" y="3494"/>
                    <a:pt x="4557" y="3465"/>
                    <a:pt x="4564" y="3451"/>
                  </a:cubicBezTo>
                  <a:cubicBezTo>
                    <a:pt x="4549" y="3436"/>
                    <a:pt x="4527" y="3406"/>
                    <a:pt x="4527" y="3377"/>
                  </a:cubicBezTo>
                  <a:cubicBezTo>
                    <a:pt x="4527" y="3370"/>
                    <a:pt x="4527" y="3355"/>
                    <a:pt x="4535" y="3348"/>
                  </a:cubicBezTo>
                  <a:cubicBezTo>
                    <a:pt x="4535" y="3348"/>
                    <a:pt x="4527" y="3341"/>
                    <a:pt x="4520" y="3341"/>
                  </a:cubicBezTo>
                  <a:cubicBezTo>
                    <a:pt x="4513" y="3341"/>
                    <a:pt x="4513" y="3348"/>
                    <a:pt x="4505" y="3355"/>
                  </a:cubicBezTo>
                  <a:cubicBezTo>
                    <a:pt x="4498" y="3377"/>
                    <a:pt x="4491" y="3385"/>
                    <a:pt x="4469" y="3392"/>
                  </a:cubicBezTo>
                  <a:cubicBezTo>
                    <a:pt x="4461" y="3399"/>
                    <a:pt x="4454" y="3399"/>
                    <a:pt x="4447" y="3406"/>
                  </a:cubicBezTo>
                  <a:cubicBezTo>
                    <a:pt x="4403" y="3436"/>
                    <a:pt x="4388" y="3443"/>
                    <a:pt x="4374" y="3487"/>
                  </a:cubicBezTo>
                  <a:cubicBezTo>
                    <a:pt x="4374" y="3494"/>
                    <a:pt x="4374" y="3494"/>
                    <a:pt x="4374" y="3494"/>
                  </a:cubicBezTo>
                  <a:cubicBezTo>
                    <a:pt x="4351" y="3546"/>
                    <a:pt x="4344" y="3582"/>
                    <a:pt x="4293" y="3590"/>
                  </a:cubicBezTo>
                  <a:cubicBezTo>
                    <a:pt x="4278" y="3590"/>
                    <a:pt x="4278" y="3597"/>
                    <a:pt x="4278" y="3604"/>
                  </a:cubicBezTo>
                  <a:cubicBezTo>
                    <a:pt x="4271" y="3612"/>
                    <a:pt x="4264" y="3626"/>
                    <a:pt x="4278" y="3670"/>
                  </a:cubicBezTo>
                  <a:cubicBezTo>
                    <a:pt x="4286" y="3685"/>
                    <a:pt x="4293" y="3692"/>
                    <a:pt x="4293" y="3692"/>
                  </a:cubicBezTo>
                  <a:cubicBezTo>
                    <a:pt x="4300" y="3692"/>
                    <a:pt x="4308" y="3692"/>
                    <a:pt x="4322" y="3678"/>
                  </a:cubicBezTo>
                  <a:cubicBezTo>
                    <a:pt x="4329" y="3663"/>
                    <a:pt x="4344" y="3663"/>
                    <a:pt x="4351" y="3663"/>
                  </a:cubicBezTo>
                  <a:cubicBezTo>
                    <a:pt x="4388" y="3663"/>
                    <a:pt x="4417" y="3707"/>
                    <a:pt x="4432" y="3758"/>
                  </a:cubicBezTo>
                  <a:cubicBezTo>
                    <a:pt x="4454" y="3824"/>
                    <a:pt x="4439" y="3846"/>
                    <a:pt x="4374" y="3883"/>
                  </a:cubicBezTo>
                  <a:cubicBezTo>
                    <a:pt x="4315" y="3919"/>
                    <a:pt x="4315" y="3927"/>
                    <a:pt x="4286" y="3963"/>
                  </a:cubicBezTo>
                  <a:cubicBezTo>
                    <a:pt x="4293" y="3985"/>
                    <a:pt x="4329" y="4000"/>
                    <a:pt x="4374" y="4015"/>
                  </a:cubicBezTo>
                  <a:cubicBezTo>
                    <a:pt x="4374" y="4044"/>
                    <a:pt x="4374" y="4044"/>
                    <a:pt x="4374" y="4044"/>
                  </a:cubicBezTo>
                  <a:cubicBezTo>
                    <a:pt x="4351" y="4051"/>
                    <a:pt x="4329" y="4059"/>
                    <a:pt x="4308" y="4066"/>
                  </a:cubicBezTo>
                  <a:cubicBezTo>
                    <a:pt x="4242" y="4103"/>
                    <a:pt x="4227" y="4103"/>
                    <a:pt x="4139" y="4103"/>
                  </a:cubicBezTo>
                  <a:cubicBezTo>
                    <a:pt x="4095" y="4103"/>
                    <a:pt x="4073" y="4095"/>
                    <a:pt x="4066" y="4073"/>
                  </a:cubicBezTo>
                  <a:cubicBezTo>
                    <a:pt x="4066" y="4073"/>
                    <a:pt x="4066" y="4073"/>
                    <a:pt x="4051" y="4073"/>
                  </a:cubicBezTo>
                  <a:cubicBezTo>
                    <a:pt x="3985" y="4073"/>
                    <a:pt x="3883" y="4110"/>
                    <a:pt x="3802" y="4147"/>
                  </a:cubicBezTo>
                  <a:cubicBezTo>
                    <a:pt x="3787" y="4154"/>
                    <a:pt x="3773" y="4161"/>
                    <a:pt x="3758" y="4161"/>
                  </a:cubicBezTo>
                  <a:cubicBezTo>
                    <a:pt x="3729" y="4161"/>
                    <a:pt x="3714" y="4147"/>
                    <a:pt x="3699" y="4132"/>
                  </a:cubicBezTo>
                  <a:cubicBezTo>
                    <a:pt x="3692" y="4117"/>
                    <a:pt x="3677" y="4110"/>
                    <a:pt x="3670" y="4103"/>
                  </a:cubicBezTo>
                  <a:cubicBezTo>
                    <a:pt x="3663" y="4103"/>
                    <a:pt x="3663" y="4103"/>
                    <a:pt x="3655" y="4103"/>
                  </a:cubicBezTo>
                  <a:cubicBezTo>
                    <a:pt x="3648" y="4103"/>
                    <a:pt x="3634" y="4117"/>
                    <a:pt x="3619" y="4132"/>
                  </a:cubicBezTo>
                  <a:cubicBezTo>
                    <a:pt x="3611" y="4154"/>
                    <a:pt x="3589" y="4176"/>
                    <a:pt x="3567" y="4191"/>
                  </a:cubicBezTo>
                  <a:cubicBezTo>
                    <a:pt x="3560" y="4205"/>
                    <a:pt x="3546" y="4205"/>
                    <a:pt x="3531" y="4205"/>
                  </a:cubicBezTo>
                  <a:cubicBezTo>
                    <a:pt x="3472" y="4205"/>
                    <a:pt x="3443" y="4125"/>
                    <a:pt x="3436" y="4095"/>
                  </a:cubicBezTo>
                  <a:cubicBezTo>
                    <a:pt x="3421" y="4051"/>
                    <a:pt x="3414" y="4022"/>
                    <a:pt x="3362" y="4015"/>
                  </a:cubicBezTo>
                  <a:cubicBezTo>
                    <a:pt x="3340" y="4007"/>
                    <a:pt x="3318" y="3993"/>
                    <a:pt x="3304" y="3963"/>
                  </a:cubicBezTo>
                  <a:cubicBezTo>
                    <a:pt x="3282" y="3934"/>
                    <a:pt x="3274" y="3883"/>
                    <a:pt x="3282" y="3861"/>
                  </a:cubicBezTo>
                  <a:cubicBezTo>
                    <a:pt x="3289" y="3839"/>
                    <a:pt x="3296" y="3780"/>
                    <a:pt x="3274" y="3751"/>
                  </a:cubicBezTo>
                  <a:cubicBezTo>
                    <a:pt x="3267" y="3744"/>
                    <a:pt x="3260" y="3744"/>
                    <a:pt x="3252" y="3744"/>
                  </a:cubicBezTo>
                  <a:cubicBezTo>
                    <a:pt x="3245" y="3744"/>
                    <a:pt x="3230" y="3744"/>
                    <a:pt x="3216" y="3744"/>
                  </a:cubicBezTo>
                  <a:cubicBezTo>
                    <a:pt x="3208" y="3744"/>
                    <a:pt x="3201" y="3744"/>
                    <a:pt x="3186" y="3744"/>
                  </a:cubicBezTo>
                  <a:cubicBezTo>
                    <a:pt x="3150" y="3744"/>
                    <a:pt x="3150" y="3751"/>
                    <a:pt x="3143" y="3758"/>
                  </a:cubicBezTo>
                  <a:cubicBezTo>
                    <a:pt x="3128" y="3795"/>
                    <a:pt x="3091" y="3817"/>
                    <a:pt x="3033" y="3854"/>
                  </a:cubicBezTo>
                  <a:cubicBezTo>
                    <a:pt x="2996" y="3883"/>
                    <a:pt x="2959" y="3905"/>
                    <a:pt x="2945" y="3919"/>
                  </a:cubicBezTo>
                  <a:cubicBezTo>
                    <a:pt x="2945" y="3949"/>
                    <a:pt x="2959" y="4051"/>
                    <a:pt x="2996" y="4117"/>
                  </a:cubicBezTo>
                  <a:cubicBezTo>
                    <a:pt x="3025" y="4169"/>
                    <a:pt x="3025" y="4235"/>
                    <a:pt x="3018" y="4301"/>
                  </a:cubicBezTo>
                  <a:cubicBezTo>
                    <a:pt x="3018" y="4344"/>
                    <a:pt x="3018" y="4388"/>
                    <a:pt x="3018" y="4440"/>
                  </a:cubicBezTo>
                  <a:cubicBezTo>
                    <a:pt x="3025" y="4498"/>
                    <a:pt x="3018" y="4535"/>
                    <a:pt x="3003" y="4557"/>
                  </a:cubicBezTo>
                  <a:cubicBezTo>
                    <a:pt x="2989" y="4572"/>
                    <a:pt x="2967" y="4572"/>
                    <a:pt x="2952" y="4572"/>
                  </a:cubicBezTo>
                  <a:cubicBezTo>
                    <a:pt x="2945" y="4572"/>
                    <a:pt x="2945" y="4572"/>
                    <a:pt x="2937" y="4572"/>
                  </a:cubicBezTo>
                  <a:cubicBezTo>
                    <a:pt x="2930" y="4572"/>
                    <a:pt x="2930" y="4572"/>
                    <a:pt x="2923" y="4572"/>
                  </a:cubicBezTo>
                  <a:cubicBezTo>
                    <a:pt x="2908" y="4572"/>
                    <a:pt x="2893" y="4564"/>
                    <a:pt x="2886" y="4557"/>
                  </a:cubicBezTo>
                  <a:cubicBezTo>
                    <a:pt x="2879" y="4550"/>
                    <a:pt x="2871" y="4550"/>
                    <a:pt x="2871" y="4550"/>
                  </a:cubicBezTo>
                  <a:cubicBezTo>
                    <a:pt x="2864" y="4550"/>
                    <a:pt x="2864" y="4550"/>
                    <a:pt x="2857" y="4557"/>
                  </a:cubicBezTo>
                  <a:cubicBezTo>
                    <a:pt x="2842" y="4564"/>
                    <a:pt x="2827" y="4572"/>
                    <a:pt x="2813" y="4572"/>
                  </a:cubicBezTo>
                  <a:cubicBezTo>
                    <a:pt x="2784" y="4572"/>
                    <a:pt x="2754" y="4557"/>
                    <a:pt x="2725" y="4520"/>
                  </a:cubicBezTo>
                  <a:cubicBezTo>
                    <a:pt x="2681" y="4476"/>
                    <a:pt x="2703" y="4418"/>
                    <a:pt x="2710" y="4410"/>
                  </a:cubicBezTo>
                  <a:cubicBezTo>
                    <a:pt x="2710" y="4396"/>
                    <a:pt x="2725" y="4330"/>
                    <a:pt x="2703" y="4308"/>
                  </a:cubicBezTo>
                  <a:cubicBezTo>
                    <a:pt x="2681" y="4286"/>
                    <a:pt x="2659" y="4286"/>
                    <a:pt x="2644" y="4286"/>
                  </a:cubicBezTo>
                  <a:cubicBezTo>
                    <a:pt x="2629" y="4286"/>
                    <a:pt x="2622" y="4286"/>
                    <a:pt x="2622" y="4286"/>
                  </a:cubicBezTo>
                  <a:lnTo>
                    <a:pt x="2622" y="4286"/>
                  </a:lnTo>
                  <a:cubicBezTo>
                    <a:pt x="2622" y="4286"/>
                    <a:pt x="2564" y="4330"/>
                    <a:pt x="2512" y="4330"/>
                  </a:cubicBezTo>
                  <a:cubicBezTo>
                    <a:pt x="2505" y="4330"/>
                    <a:pt x="2498" y="4323"/>
                    <a:pt x="2483" y="4315"/>
                  </a:cubicBezTo>
                  <a:cubicBezTo>
                    <a:pt x="2439" y="4286"/>
                    <a:pt x="2424" y="4286"/>
                    <a:pt x="2417" y="4286"/>
                  </a:cubicBezTo>
                  <a:cubicBezTo>
                    <a:pt x="2417" y="4308"/>
                    <a:pt x="2403" y="4315"/>
                    <a:pt x="2388" y="4315"/>
                  </a:cubicBezTo>
                  <a:cubicBezTo>
                    <a:pt x="2366" y="4315"/>
                    <a:pt x="2336" y="4286"/>
                    <a:pt x="2322" y="4256"/>
                  </a:cubicBezTo>
                  <a:cubicBezTo>
                    <a:pt x="2300" y="4220"/>
                    <a:pt x="2227" y="4205"/>
                    <a:pt x="2190" y="4205"/>
                  </a:cubicBezTo>
                  <a:cubicBezTo>
                    <a:pt x="2175" y="4205"/>
                    <a:pt x="2161" y="4205"/>
                    <a:pt x="2146" y="4205"/>
                  </a:cubicBezTo>
                  <a:cubicBezTo>
                    <a:pt x="2131" y="4198"/>
                    <a:pt x="2117" y="4198"/>
                    <a:pt x="2102" y="4198"/>
                  </a:cubicBezTo>
                  <a:cubicBezTo>
                    <a:pt x="2080" y="4198"/>
                    <a:pt x="2065" y="4198"/>
                    <a:pt x="2043" y="4205"/>
                  </a:cubicBezTo>
                  <a:cubicBezTo>
                    <a:pt x="1985" y="4227"/>
                    <a:pt x="1970" y="4235"/>
                    <a:pt x="1912" y="4278"/>
                  </a:cubicBezTo>
                  <a:cubicBezTo>
                    <a:pt x="1889" y="4293"/>
                    <a:pt x="1889" y="4293"/>
                    <a:pt x="1889" y="4293"/>
                  </a:cubicBezTo>
                  <a:cubicBezTo>
                    <a:pt x="1831" y="4337"/>
                    <a:pt x="1838" y="4359"/>
                    <a:pt x="1853" y="4418"/>
                  </a:cubicBezTo>
                  <a:cubicBezTo>
                    <a:pt x="1860" y="4440"/>
                    <a:pt x="1860" y="4440"/>
                    <a:pt x="1860" y="4440"/>
                  </a:cubicBezTo>
                  <a:cubicBezTo>
                    <a:pt x="1875" y="4476"/>
                    <a:pt x="1919" y="4491"/>
                    <a:pt x="1977" y="4513"/>
                  </a:cubicBezTo>
                  <a:cubicBezTo>
                    <a:pt x="2007" y="4528"/>
                    <a:pt x="2036" y="4535"/>
                    <a:pt x="2058" y="4550"/>
                  </a:cubicBezTo>
                  <a:cubicBezTo>
                    <a:pt x="2102" y="4579"/>
                    <a:pt x="2117" y="4608"/>
                    <a:pt x="2109" y="4652"/>
                  </a:cubicBezTo>
                  <a:cubicBezTo>
                    <a:pt x="2102" y="4682"/>
                    <a:pt x="2073" y="4704"/>
                    <a:pt x="2043" y="4704"/>
                  </a:cubicBezTo>
                  <a:cubicBezTo>
                    <a:pt x="2021" y="4704"/>
                    <a:pt x="2007" y="4704"/>
                    <a:pt x="1999" y="4696"/>
                  </a:cubicBezTo>
                  <a:lnTo>
                    <a:pt x="1992" y="4696"/>
                  </a:lnTo>
                  <a:cubicBezTo>
                    <a:pt x="1992" y="4696"/>
                    <a:pt x="1985" y="4696"/>
                    <a:pt x="1977" y="4711"/>
                  </a:cubicBezTo>
                  <a:cubicBezTo>
                    <a:pt x="1963" y="4725"/>
                    <a:pt x="1941" y="4733"/>
                    <a:pt x="1919" y="4733"/>
                  </a:cubicBezTo>
                  <a:cubicBezTo>
                    <a:pt x="1897" y="4733"/>
                    <a:pt x="1875" y="4725"/>
                    <a:pt x="1853" y="4718"/>
                  </a:cubicBezTo>
                  <a:cubicBezTo>
                    <a:pt x="1853" y="4740"/>
                    <a:pt x="1853" y="4762"/>
                    <a:pt x="1838" y="4769"/>
                  </a:cubicBezTo>
                  <a:cubicBezTo>
                    <a:pt x="1831" y="4784"/>
                    <a:pt x="1809" y="4792"/>
                    <a:pt x="1787" y="4792"/>
                  </a:cubicBezTo>
                </a:path>
              </a:pathLst>
            </a:custGeom>
            <a:grpFill/>
            <a:ln w="381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64" name="Freeform 63">
              <a:extLst>
                <a:ext uri="{FF2B5EF4-FFF2-40B4-BE49-F238E27FC236}">
                  <a16:creationId xmlns:a16="http://schemas.microsoft.com/office/drawing/2014/main" id="{50698B6A-25B9-374B-B7D3-130447B5DE54}"/>
                </a:ext>
              </a:extLst>
            </p:cNvPr>
            <p:cNvSpPr>
              <a:spLocks noChangeArrowheads="1"/>
            </p:cNvSpPr>
            <p:nvPr/>
          </p:nvSpPr>
          <p:spPr bwMode="auto">
            <a:xfrm>
              <a:off x="6589487" y="6880626"/>
              <a:ext cx="2257995" cy="1834849"/>
            </a:xfrm>
            <a:custGeom>
              <a:avLst/>
              <a:gdLst>
                <a:gd name="T0" fmla="*/ 2190 w 5877"/>
                <a:gd name="T1" fmla="*/ 477 h 4829"/>
                <a:gd name="T2" fmla="*/ 2732 w 5877"/>
                <a:gd name="T3" fmla="*/ 836 h 4829"/>
                <a:gd name="T4" fmla="*/ 3311 w 5877"/>
                <a:gd name="T5" fmla="*/ 1129 h 4829"/>
                <a:gd name="T6" fmla="*/ 3451 w 5877"/>
                <a:gd name="T7" fmla="*/ 1780 h 4829"/>
                <a:gd name="T8" fmla="*/ 4330 w 5877"/>
                <a:gd name="T9" fmla="*/ 2022 h 4829"/>
                <a:gd name="T10" fmla="*/ 4938 w 5877"/>
                <a:gd name="T11" fmla="*/ 2256 h 4829"/>
                <a:gd name="T12" fmla="*/ 5400 w 5877"/>
                <a:gd name="T13" fmla="*/ 1809 h 4829"/>
                <a:gd name="T14" fmla="*/ 5502 w 5877"/>
                <a:gd name="T15" fmla="*/ 2395 h 4829"/>
                <a:gd name="T16" fmla="*/ 5055 w 5877"/>
                <a:gd name="T17" fmla="*/ 2791 h 4829"/>
                <a:gd name="T18" fmla="*/ 5041 w 5877"/>
                <a:gd name="T19" fmla="*/ 3319 h 4829"/>
                <a:gd name="T20" fmla="*/ 4594 w 5877"/>
                <a:gd name="T21" fmla="*/ 3473 h 4829"/>
                <a:gd name="T22" fmla="*/ 4381 w 5877"/>
                <a:gd name="T23" fmla="*/ 3897 h 4829"/>
                <a:gd name="T24" fmla="*/ 3465 w 5877"/>
                <a:gd name="T25" fmla="*/ 4110 h 4829"/>
                <a:gd name="T26" fmla="*/ 2886 w 5877"/>
                <a:gd name="T27" fmla="*/ 4550 h 4829"/>
                <a:gd name="T28" fmla="*/ 2403 w 5877"/>
                <a:gd name="T29" fmla="*/ 4323 h 4829"/>
                <a:gd name="T30" fmla="*/ 1853 w 5877"/>
                <a:gd name="T31" fmla="*/ 4711 h 4829"/>
                <a:gd name="T32" fmla="*/ 1129 w 5877"/>
                <a:gd name="T33" fmla="*/ 4161 h 4829"/>
                <a:gd name="T34" fmla="*/ 433 w 5877"/>
                <a:gd name="T35" fmla="*/ 3465 h 4829"/>
                <a:gd name="T36" fmla="*/ 140 w 5877"/>
                <a:gd name="T37" fmla="*/ 3047 h 4829"/>
                <a:gd name="T38" fmla="*/ 389 w 5877"/>
                <a:gd name="T39" fmla="*/ 2366 h 4829"/>
                <a:gd name="T40" fmla="*/ 623 w 5877"/>
                <a:gd name="T41" fmla="*/ 1912 h 4829"/>
                <a:gd name="T42" fmla="*/ 286 w 5877"/>
                <a:gd name="T43" fmla="*/ 1283 h 4829"/>
                <a:gd name="T44" fmla="*/ 667 w 5877"/>
                <a:gd name="T45" fmla="*/ 616 h 4829"/>
                <a:gd name="T46" fmla="*/ 1501 w 5877"/>
                <a:gd name="T47" fmla="*/ 279 h 4829"/>
                <a:gd name="T48" fmla="*/ 1853 w 5877"/>
                <a:gd name="T49" fmla="*/ 44 h 4829"/>
                <a:gd name="T50" fmla="*/ 1501 w 5877"/>
                <a:gd name="T51" fmla="*/ 242 h 4829"/>
                <a:gd name="T52" fmla="*/ 770 w 5877"/>
                <a:gd name="T53" fmla="*/ 586 h 4829"/>
                <a:gd name="T54" fmla="*/ 228 w 5877"/>
                <a:gd name="T55" fmla="*/ 865 h 4829"/>
                <a:gd name="T56" fmla="*/ 521 w 5877"/>
                <a:gd name="T57" fmla="*/ 1517 h 4829"/>
                <a:gd name="T58" fmla="*/ 557 w 5877"/>
                <a:gd name="T59" fmla="*/ 1956 h 4829"/>
                <a:gd name="T60" fmla="*/ 447 w 5877"/>
                <a:gd name="T61" fmla="*/ 2183 h 4829"/>
                <a:gd name="T62" fmla="*/ 242 w 5877"/>
                <a:gd name="T63" fmla="*/ 2498 h 4829"/>
                <a:gd name="T64" fmla="*/ 154 w 5877"/>
                <a:gd name="T65" fmla="*/ 2959 h 4829"/>
                <a:gd name="T66" fmla="*/ 257 w 5877"/>
                <a:gd name="T67" fmla="*/ 3436 h 4829"/>
                <a:gd name="T68" fmla="*/ 381 w 5877"/>
                <a:gd name="T69" fmla="*/ 3619 h 4829"/>
                <a:gd name="T70" fmla="*/ 770 w 5877"/>
                <a:gd name="T71" fmla="*/ 3802 h 4829"/>
                <a:gd name="T72" fmla="*/ 1443 w 5877"/>
                <a:gd name="T73" fmla="*/ 4381 h 4829"/>
                <a:gd name="T74" fmla="*/ 2007 w 5877"/>
                <a:gd name="T75" fmla="*/ 4733 h 4829"/>
                <a:gd name="T76" fmla="*/ 2154 w 5877"/>
                <a:gd name="T77" fmla="*/ 4242 h 4829"/>
                <a:gd name="T78" fmla="*/ 2828 w 5877"/>
                <a:gd name="T79" fmla="*/ 4608 h 4829"/>
                <a:gd name="T80" fmla="*/ 3055 w 5877"/>
                <a:gd name="T81" fmla="*/ 3890 h 4829"/>
                <a:gd name="T82" fmla="*/ 3649 w 5877"/>
                <a:gd name="T83" fmla="*/ 4169 h 4829"/>
                <a:gd name="T84" fmla="*/ 4315 w 5877"/>
                <a:gd name="T85" fmla="*/ 3993 h 4829"/>
                <a:gd name="T86" fmla="*/ 4469 w 5877"/>
                <a:gd name="T87" fmla="*/ 3443 h 4829"/>
                <a:gd name="T88" fmla="*/ 4857 w 5877"/>
                <a:gd name="T89" fmla="*/ 3414 h 4829"/>
                <a:gd name="T90" fmla="*/ 5085 w 5877"/>
                <a:gd name="T91" fmla="*/ 3055 h 4829"/>
                <a:gd name="T92" fmla="*/ 5070 w 5877"/>
                <a:gd name="T93" fmla="*/ 2762 h 4829"/>
                <a:gd name="T94" fmla="*/ 5312 w 5877"/>
                <a:gd name="T95" fmla="*/ 2615 h 4829"/>
                <a:gd name="T96" fmla="*/ 5825 w 5877"/>
                <a:gd name="T97" fmla="*/ 2403 h 4829"/>
                <a:gd name="T98" fmla="*/ 5598 w 5877"/>
                <a:gd name="T99" fmla="*/ 1985 h 4829"/>
                <a:gd name="T100" fmla="*/ 5048 w 5877"/>
                <a:gd name="T101" fmla="*/ 1736 h 4829"/>
                <a:gd name="T102" fmla="*/ 4938 w 5877"/>
                <a:gd name="T103" fmla="*/ 2219 h 4829"/>
                <a:gd name="T104" fmla="*/ 4542 w 5877"/>
                <a:gd name="T105" fmla="*/ 2154 h 4829"/>
                <a:gd name="T106" fmla="*/ 3963 w 5877"/>
                <a:gd name="T107" fmla="*/ 1934 h 4829"/>
                <a:gd name="T108" fmla="*/ 3363 w 5877"/>
                <a:gd name="T109" fmla="*/ 1721 h 4829"/>
                <a:gd name="T110" fmla="*/ 3223 w 5877"/>
                <a:gd name="T111" fmla="*/ 1363 h 4829"/>
                <a:gd name="T112" fmla="*/ 3070 w 5877"/>
                <a:gd name="T113" fmla="*/ 828 h 4829"/>
                <a:gd name="T114" fmla="*/ 2747 w 5877"/>
                <a:gd name="T115" fmla="*/ 791 h 4829"/>
                <a:gd name="T116" fmla="*/ 2337 w 5877"/>
                <a:gd name="T117" fmla="*/ 755 h 4829"/>
                <a:gd name="T118" fmla="*/ 2139 w 5877"/>
                <a:gd name="T119" fmla="*/ 117 h 4829"/>
                <a:gd name="T120" fmla="*/ 1780 w 5877"/>
                <a:gd name="T121" fmla="*/ 15 h 4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77" h="4829">
                  <a:moveTo>
                    <a:pt x="1853" y="44"/>
                  </a:moveTo>
                  <a:lnTo>
                    <a:pt x="1853" y="44"/>
                  </a:lnTo>
                  <a:cubicBezTo>
                    <a:pt x="1861" y="44"/>
                    <a:pt x="1868" y="44"/>
                    <a:pt x="1875" y="44"/>
                  </a:cubicBezTo>
                  <a:cubicBezTo>
                    <a:pt x="1912" y="51"/>
                    <a:pt x="1963" y="51"/>
                    <a:pt x="1985" y="81"/>
                  </a:cubicBezTo>
                  <a:cubicBezTo>
                    <a:pt x="2014" y="96"/>
                    <a:pt x="2036" y="139"/>
                    <a:pt x="2066" y="139"/>
                  </a:cubicBezTo>
                  <a:lnTo>
                    <a:pt x="2073" y="139"/>
                  </a:lnTo>
                  <a:cubicBezTo>
                    <a:pt x="2080" y="139"/>
                    <a:pt x="2088" y="139"/>
                    <a:pt x="2088" y="139"/>
                  </a:cubicBezTo>
                  <a:cubicBezTo>
                    <a:pt x="2110" y="139"/>
                    <a:pt x="2117" y="147"/>
                    <a:pt x="2139" y="147"/>
                  </a:cubicBezTo>
                  <a:cubicBezTo>
                    <a:pt x="2168" y="147"/>
                    <a:pt x="2205" y="227"/>
                    <a:pt x="2139" y="227"/>
                  </a:cubicBezTo>
                  <a:cubicBezTo>
                    <a:pt x="2080" y="235"/>
                    <a:pt x="2088" y="257"/>
                    <a:pt x="2110" y="293"/>
                  </a:cubicBezTo>
                  <a:cubicBezTo>
                    <a:pt x="2132" y="330"/>
                    <a:pt x="2190" y="367"/>
                    <a:pt x="2190" y="389"/>
                  </a:cubicBezTo>
                  <a:cubicBezTo>
                    <a:pt x="2198" y="410"/>
                    <a:pt x="2168" y="455"/>
                    <a:pt x="2190" y="477"/>
                  </a:cubicBezTo>
                  <a:cubicBezTo>
                    <a:pt x="2212" y="498"/>
                    <a:pt x="2249" y="550"/>
                    <a:pt x="2249" y="579"/>
                  </a:cubicBezTo>
                  <a:cubicBezTo>
                    <a:pt x="2249" y="608"/>
                    <a:pt x="2249" y="652"/>
                    <a:pt x="2249" y="689"/>
                  </a:cubicBezTo>
                  <a:cubicBezTo>
                    <a:pt x="2249" y="733"/>
                    <a:pt x="2263" y="762"/>
                    <a:pt x="2293" y="777"/>
                  </a:cubicBezTo>
                  <a:cubicBezTo>
                    <a:pt x="2308" y="777"/>
                    <a:pt x="2322" y="784"/>
                    <a:pt x="2337" y="784"/>
                  </a:cubicBezTo>
                  <a:cubicBezTo>
                    <a:pt x="2351" y="784"/>
                    <a:pt x="2373" y="777"/>
                    <a:pt x="2395" y="770"/>
                  </a:cubicBezTo>
                  <a:cubicBezTo>
                    <a:pt x="2425" y="755"/>
                    <a:pt x="2439" y="748"/>
                    <a:pt x="2454" y="748"/>
                  </a:cubicBezTo>
                  <a:cubicBezTo>
                    <a:pt x="2461" y="748"/>
                    <a:pt x="2469" y="748"/>
                    <a:pt x="2483" y="755"/>
                  </a:cubicBezTo>
                  <a:cubicBezTo>
                    <a:pt x="2513" y="770"/>
                    <a:pt x="2579" y="806"/>
                    <a:pt x="2608" y="821"/>
                  </a:cubicBezTo>
                  <a:cubicBezTo>
                    <a:pt x="2623" y="828"/>
                    <a:pt x="2637" y="828"/>
                    <a:pt x="2652" y="828"/>
                  </a:cubicBezTo>
                  <a:cubicBezTo>
                    <a:pt x="2659" y="828"/>
                    <a:pt x="2674" y="828"/>
                    <a:pt x="2689" y="821"/>
                  </a:cubicBezTo>
                  <a:cubicBezTo>
                    <a:pt x="2689" y="814"/>
                    <a:pt x="2696" y="814"/>
                    <a:pt x="2696" y="814"/>
                  </a:cubicBezTo>
                  <a:cubicBezTo>
                    <a:pt x="2711" y="814"/>
                    <a:pt x="2718" y="836"/>
                    <a:pt x="2732" y="836"/>
                  </a:cubicBezTo>
                  <a:cubicBezTo>
                    <a:pt x="2740" y="836"/>
                    <a:pt x="2740" y="836"/>
                    <a:pt x="2740" y="828"/>
                  </a:cubicBezTo>
                  <a:cubicBezTo>
                    <a:pt x="2769" y="828"/>
                    <a:pt x="2769" y="799"/>
                    <a:pt x="2799" y="799"/>
                  </a:cubicBezTo>
                  <a:cubicBezTo>
                    <a:pt x="2806" y="799"/>
                    <a:pt x="2806" y="799"/>
                    <a:pt x="2813" y="806"/>
                  </a:cubicBezTo>
                  <a:cubicBezTo>
                    <a:pt x="2842" y="806"/>
                    <a:pt x="2850" y="836"/>
                    <a:pt x="2886" y="836"/>
                  </a:cubicBezTo>
                  <a:cubicBezTo>
                    <a:pt x="2886" y="836"/>
                    <a:pt x="2894" y="836"/>
                    <a:pt x="2901" y="828"/>
                  </a:cubicBezTo>
                  <a:cubicBezTo>
                    <a:pt x="2945" y="821"/>
                    <a:pt x="2945" y="806"/>
                    <a:pt x="2974" y="806"/>
                  </a:cubicBezTo>
                  <a:cubicBezTo>
                    <a:pt x="3004" y="806"/>
                    <a:pt x="2982" y="843"/>
                    <a:pt x="3018" y="850"/>
                  </a:cubicBezTo>
                  <a:cubicBezTo>
                    <a:pt x="3062" y="857"/>
                    <a:pt x="3077" y="857"/>
                    <a:pt x="3121" y="865"/>
                  </a:cubicBezTo>
                  <a:cubicBezTo>
                    <a:pt x="3165" y="872"/>
                    <a:pt x="3172" y="909"/>
                    <a:pt x="3158" y="938"/>
                  </a:cubicBezTo>
                  <a:cubicBezTo>
                    <a:pt x="3135" y="967"/>
                    <a:pt x="3143" y="982"/>
                    <a:pt x="3187" y="1004"/>
                  </a:cubicBezTo>
                  <a:cubicBezTo>
                    <a:pt x="3223" y="1019"/>
                    <a:pt x="3231" y="1026"/>
                    <a:pt x="3245" y="1055"/>
                  </a:cubicBezTo>
                  <a:cubicBezTo>
                    <a:pt x="3260" y="1092"/>
                    <a:pt x="3275" y="1107"/>
                    <a:pt x="3311" y="1129"/>
                  </a:cubicBezTo>
                  <a:cubicBezTo>
                    <a:pt x="3341" y="1150"/>
                    <a:pt x="3355" y="1150"/>
                    <a:pt x="3311" y="1202"/>
                  </a:cubicBezTo>
                  <a:cubicBezTo>
                    <a:pt x="3260" y="1253"/>
                    <a:pt x="3253" y="1334"/>
                    <a:pt x="3223" y="1334"/>
                  </a:cubicBezTo>
                  <a:cubicBezTo>
                    <a:pt x="3209" y="1334"/>
                    <a:pt x="3201" y="1326"/>
                    <a:pt x="3187" y="1326"/>
                  </a:cubicBezTo>
                  <a:cubicBezTo>
                    <a:pt x="3172" y="1326"/>
                    <a:pt x="3165" y="1334"/>
                    <a:pt x="3143" y="1341"/>
                  </a:cubicBezTo>
                  <a:cubicBezTo>
                    <a:pt x="3113" y="1363"/>
                    <a:pt x="3099" y="1378"/>
                    <a:pt x="3135" y="1407"/>
                  </a:cubicBezTo>
                  <a:cubicBezTo>
                    <a:pt x="3165" y="1429"/>
                    <a:pt x="3209" y="1444"/>
                    <a:pt x="3245" y="1451"/>
                  </a:cubicBezTo>
                  <a:cubicBezTo>
                    <a:pt x="3282" y="1458"/>
                    <a:pt x="3326" y="1480"/>
                    <a:pt x="3341" y="1510"/>
                  </a:cubicBezTo>
                  <a:cubicBezTo>
                    <a:pt x="3348" y="1546"/>
                    <a:pt x="3385" y="1590"/>
                    <a:pt x="3355" y="1612"/>
                  </a:cubicBezTo>
                  <a:cubicBezTo>
                    <a:pt x="3326" y="1634"/>
                    <a:pt x="3289" y="1641"/>
                    <a:pt x="3297" y="1677"/>
                  </a:cubicBezTo>
                  <a:cubicBezTo>
                    <a:pt x="3304" y="1707"/>
                    <a:pt x="3319" y="1728"/>
                    <a:pt x="3341" y="1743"/>
                  </a:cubicBezTo>
                  <a:cubicBezTo>
                    <a:pt x="3363" y="1758"/>
                    <a:pt x="3407" y="1787"/>
                    <a:pt x="3436" y="1787"/>
                  </a:cubicBezTo>
                  <a:cubicBezTo>
                    <a:pt x="3443" y="1787"/>
                    <a:pt x="3443" y="1787"/>
                    <a:pt x="3451" y="1780"/>
                  </a:cubicBezTo>
                  <a:cubicBezTo>
                    <a:pt x="3487" y="1773"/>
                    <a:pt x="3553" y="1750"/>
                    <a:pt x="3590" y="1750"/>
                  </a:cubicBezTo>
                  <a:cubicBezTo>
                    <a:pt x="3619" y="1750"/>
                    <a:pt x="3641" y="1787"/>
                    <a:pt x="3670" y="1787"/>
                  </a:cubicBezTo>
                  <a:cubicBezTo>
                    <a:pt x="3707" y="1787"/>
                    <a:pt x="3744" y="1780"/>
                    <a:pt x="3766" y="1780"/>
                  </a:cubicBezTo>
                  <a:lnTo>
                    <a:pt x="3773" y="1780"/>
                  </a:lnTo>
                  <a:cubicBezTo>
                    <a:pt x="3795" y="1780"/>
                    <a:pt x="3802" y="1831"/>
                    <a:pt x="3817" y="1853"/>
                  </a:cubicBezTo>
                  <a:cubicBezTo>
                    <a:pt x="3839" y="1875"/>
                    <a:pt x="3861" y="1904"/>
                    <a:pt x="3898" y="1919"/>
                  </a:cubicBezTo>
                  <a:cubicBezTo>
                    <a:pt x="3927" y="1926"/>
                    <a:pt x="3927" y="1963"/>
                    <a:pt x="3963" y="1963"/>
                  </a:cubicBezTo>
                  <a:lnTo>
                    <a:pt x="3971" y="1963"/>
                  </a:lnTo>
                  <a:cubicBezTo>
                    <a:pt x="4015" y="1956"/>
                    <a:pt x="4103" y="1963"/>
                    <a:pt x="4132" y="1948"/>
                  </a:cubicBezTo>
                  <a:cubicBezTo>
                    <a:pt x="4154" y="1934"/>
                    <a:pt x="4176" y="1919"/>
                    <a:pt x="4198" y="1919"/>
                  </a:cubicBezTo>
                  <a:cubicBezTo>
                    <a:pt x="4205" y="1919"/>
                    <a:pt x="4213" y="1919"/>
                    <a:pt x="4220" y="1926"/>
                  </a:cubicBezTo>
                  <a:cubicBezTo>
                    <a:pt x="4249" y="1948"/>
                    <a:pt x="4279" y="2022"/>
                    <a:pt x="4330" y="2022"/>
                  </a:cubicBezTo>
                  <a:cubicBezTo>
                    <a:pt x="4381" y="2022"/>
                    <a:pt x="4403" y="2036"/>
                    <a:pt x="4418" y="2080"/>
                  </a:cubicBezTo>
                  <a:cubicBezTo>
                    <a:pt x="4440" y="2117"/>
                    <a:pt x="4462" y="2176"/>
                    <a:pt x="4506" y="2183"/>
                  </a:cubicBezTo>
                  <a:cubicBezTo>
                    <a:pt x="4535" y="2183"/>
                    <a:pt x="4550" y="2190"/>
                    <a:pt x="4572" y="2190"/>
                  </a:cubicBezTo>
                  <a:cubicBezTo>
                    <a:pt x="4586" y="2190"/>
                    <a:pt x="4601" y="2190"/>
                    <a:pt x="4616" y="2183"/>
                  </a:cubicBezTo>
                  <a:cubicBezTo>
                    <a:pt x="4630" y="2168"/>
                    <a:pt x="4652" y="2161"/>
                    <a:pt x="4674" y="2161"/>
                  </a:cubicBezTo>
                  <a:cubicBezTo>
                    <a:pt x="4689" y="2161"/>
                    <a:pt x="4704" y="2168"/>
                    <a:pt x="4711" y="2183"/>
                  </a:cubicBezTo>
                  <a:cubicBezTo>
                    <a:pt x="4725" y="2205"/>
                    <a:pt x="4740" y="2227"/>
                    <a:pt x="4755" y="2227"/>
                  </a:cubicBezTo>
                  <a:cubicBezTo>
                    <a:pt x="4762" y="2227"/>
                    <a:pt x="4770" y="2227"/>
                    <a:pt x="4770" y="2227"/>
                  </a:cubicBezTo>
                  <a:cubicBezTo>
                    <a:pt x="4792" y="2205"/>
                    <a:pt x="4813" y="2168"/>
                    <a:pt x="4835" y="2168"/>
                  </a:cubicBezTo>
                  <a:cubicBezTo>
                    <a:pt x="4857" y="2168"/>
                    <a:pt x="4872" y="2190"/>
                    <a:pt x="4880" y="2205"/>
                  </a:cubicBezTo>
                  <a:cubicBezTo>
                    <a:pt x="4887" y="2219"/>
                    <a:pt x="4894" y="2256"/>
                    <a:pt x="4923" y="2256"/>
                  </a:cubicBezTo>
                  <a:cubicBezTo>
                    <a:pt x="4931" y="2256"/>
                    <a:pt x="4931" y="2256"/>
                    <a:pt x="4938" y="2256"/>
                  </a:cubicBezTo>
                  <a:cubicBezTo>
                    <a:pt x="4982" y="2227"/>
                    <a:pt x="4960" y="2219"/>
                    <a:pt x="4975" y="2183"/>
                  </a:cubicBezTo>
                  <a:cubicBezTo>
                    <a:pt x="4989" y="2139"/>
                    <a:pt x="4989" y="2132"/>
                    <a:pt x="5026" y="2102"/>
                  </a:cubicBezTo>
                  <a:cubicBezTo>
                    <a:pt x="5063" y="2080"/>
                    <a:pt x="5085" y="2044"/>
                    <a:pt x="5077" y="2007"/>
                  </a:cubicBezTo>
                  <a:cubicBezTo>
                    <a:pt x="5070" y="1978"/>
                    <a:pt x="5019" y="1978"/>
                    <a:pt x="5011" y="1948"/>
                  </a:cubicBezTo>
                  <a:cubicBezTo>
                    <a:pt x="4997" y="1912"/>
                    <a:pt x="4982" y="1882"/>
                    <a:pt x="5011" y="1846"/>
                  </a:cubicBezTo>
                  <a:cubicBezTo>
                    <a:pt x="5026" y="1824"/>
                    <a:pt x="5048" y="1787"/>
                    <a:pt x="5063" y="1758"/>
                  </a:cubicBezTo>
                  <a:lnTo>
                    <a:pt x="5063" y="1758"/>
                  </a:lnTo>
                  <a:cubicBezTo>
                    <a:pt x="5077" y="1758"/>
                    <a:pt x="5092" y="1758"/>
                    <a:pt x="5099" y="1758"/>
                  </a:cubicBezTo>
                  <a:cubicBezTo>
                    <a:pt x="5136" y="1758"/>
                    <a:pt x="5151" y="1765"/>
                    <a:pt x="5173" y="1795"/>
                  </a:cubicBezTo>
                  <a:cubicBezTo>
                    <a:pt x="5194" y="1816"/>
                    <a:pt x="5224" y="1831"/>
                    <a:pt x="5275" y="1831"/>
                  </a:cubicBezTo>
                  <a:cubicBezTo>
                    <a:pt x="5290" y="1831"/>
                    <a:pt x="5304" y="1831"/>
                    <a:pt x="5319" y="1831"/>
                  </a:cubicBezTo>
                  <a:cubicBezTo>
                    <a:pt x="5385" y="1816"/>
                    <a:pt x="5378" y="1809"/>
                    <a:pt x="5400" y="1809"/>
                  </a:cubicBezTo>
                  <a:cubicBezTo>
                    <a:pt x="5429" y="1809"/>
                    <a:pt x="5422" y="1846"/>
                    <a:pt x="5466" y="1853"/>
                  </a:cubicBezTo>
                  <a:cubicBezTo>
                    <a:pt x="5502" y="1860"/>
                    <a:pt x="5532" y="1882"/>
                    <a:pt x="5554" y="1941"/>
                  </a:cubicBezTo>
                  <a:cubicBezTo>
                    <a:pt x="5583" y="2000"/>
                    <a:pt x="5554" y="2044"/>
                    <a:pt x="5627" y="2058"/>
                  </a:cubicBezTo>
                  <a:cubicBezTo>
                    <a:pt x="5663" y="2066"/>
                    <a:pt x="5671" y="2073"/>
                    <a:pt x="5678" y="2073"/>
                  </a:cubicBezTo>
                  <a:cubicBezTo>
                    <a:pt x="5685" y="2073"/>
                    <a:pt x="5693" y="2073"/>
                    <a:pt x="5707" y="2066"/>
                  </a:cubicBezTo>
                  <a:cubicBezTo>
                    <a:pt x="5715" y="2066"/>
                    <a:pt x="5722" y="2058"/>
                    <a:pt x="5730" y="2058"/>
                  </a:cubicBezTo>
                  <a:cubicBezTo>
                    <a:pt x="5751" y="2058"/>
                    <a:pt x="5751" y="2088"/>
                    <a:pt x="5766" y="2124"/>
                  </a:cubicBezTo>
                  <a:cubicBezTo>
                    <a:pt x="5788" y="2168"/>
                    <a:pt x="5803" y="2205"/>
                    <a:pt x="5817" y="2271"/>
                  </a:cubicBezTo>
                  <a:cubicBezTo>
                    <a:pt x="5839" y="2337"/>
                    <a:pt x="5847" y="2344"/>
                    <a:pt x="5803" y="2381"/>
                  </a:cubicBezTo>
                  <a:cubicBezTo>
                    <a:pt x="5788" y="2388"/>
                    <a:pt x="5759" y="2395"/>
                    <a:pt x="5722" y="2395"/>
                  </a:cubicBezTo>
                  <a:cubicBezTo>
                    <a:pt x="5678" y="2395"/>
                    <a:pt x="5620" y="2388"/>
                    <a:pt x="5575" y="2388"/>
                  </a:cubicBezTo>
                  <a:cubicBezTo>
                    <a:pt x="5546" y="2388"/>
                    <a:pt x="5517" y="2388"/>
                    <a:pt x="5502" y="2395"/>
                  </a:cubicBezTo>
                  <a:cubicBezTo>
                    <a:pt x="5444" y="2425"/>
                    <a:pt x="5436" y="2469"/>
                    <a:pt x="5414" y="2505"/>
                  </a:cubicBezTo>
                  <a:cubicBezTo>
                    <a:pt x="5385" y="2549"/>
                    <a:pt x="5392" y="2608"/>
                    <a:pt x="5378" y="2615"/>
                  </a:cubicBezTo>
                  <a:cubicBezTo>
                    <a:pt x="5378" y="2623"/>
                    <a:pt x="5378" y="2623"/>
                    <a:pt x="5378" y="2623"/>
                  </a:cubicBezTo>
                  <a:cubicBezTo>
                    <a:pt x="5363" y="2623"/>
                    <a:pt x="5348" y="2527"/>
                    <a:pt x="5348" y="2527"/>
                  </a:cubicBezTo>
                  <a:cubicBezTo>
                    <a:pt x="5348" y="2527"/>
                    <a:pt x="5341" y="2571"/>
                    <a:pt x="5304" y="2586"/>
                  </a:cubicBezTo>
                  <a:cubicBezTo>
                    <a:pt x="5261" y="2600"/>
                    <a:pt x="5224" y="2593"/>
                    <a:pt x="5216" y="2630"/>
                  </a:cubicBezTo>
                  <a:cubicBezTo>
                    <a:pt x="5209" y="2652"/>
                    <a:pt x="5209" y="2674"/>
                    <a:pt x="5187" y="2674"/>
                  </a:cubicBezTo>
                  <a:cubicBezTo>
                    <a:pt x="5187" y="2674"/>
                    <a:pt x="5180" y="2674"/>
                    <a:pt x="5173" y="2666"/>
                  </a:cubicBezTo>
                  <a:cubicBezTo>
                    <a:pt x="5158" y="2666"/>
                    <a:pt x="5136" y="2659"/>
                    <a:pt x="5121" y="2659"/>
                  </a:cubicBezTo>
                  <a:cubicBezTo>
                    <a:pt x="5107" y="2659"/>
                    <a:pt x="5092" y="2659"/>
                    <a:pt x="5077" y="2681"/>
                  </a:cubicBezTo>
                  <a:cubicBezTo>
                    <a:pt x="5055" y="2710"/>
                    <a:pt x="5063" y="2710"/>
                    <a:pt x="5011" y="2732"/>
                  </a:cubicBezTo>
                  <a:cubicBezTo>
                    <a:pt x="4960" y="2747"/>
                    <a:pt x="5011" y="2784"/>
                    <a:pt x="5055" y="2791"/>
                  </a:cubicBezTo>
                  <a:cubicBezTo>
                    <a:pt x="5099" y="2798"/>
                    <a:pt x="5121" y="2798"/>
                    <a:pt x="5099" y="2842"/>
                  </a:cubicBezTo>
                  <a:cubicBezTo>
                    <a:pt x="5070" y="2879"/>
                    <a:pt x="5041" y="2872"/>
                    <a:pt x="5011" y="2879"/>
                  </a:cubicBezTo>
                  <a:cubicBezTo>
                    <a:pt x="4989" y="2894"/>
                    <a:pt x="4967" y="2916"/>
                    <a:pt x="4975" y="2959"/>
                  </a:cubicBezTo>
                  <a:cubicBezTo>
                    <a:pt x="4982" y="2974"/>
                    <a:pt x="4989" y="2982"/>
                    <a:pt x="4997" y="2982"/>
                  </a:cubicBezTo>
                  <a:cubicBezTo>
                    <a:pt x="5011" y="2982"/>
                    <a:pt x="5026" y="2959"/>
                    <a:pt x="5048" y="2952"/>
                  </a:cubicBezTo>
                  <a:cubicBezTo>
                    <a:pt x="5048" y="2945"/>
                    <a:pt x="5055" y="2945"/>
                    <a:pt x="5063" y="2945"/>
                  </a:cubicBezTo>
                  <a:cubicBezTo>
                    <a:pt x="5077" y="2945"/>
                    <a:pt x="5085" y="2974"/>
                    <a:pt x="5077" y="3004"/>
                  </a:cubicBezTo>
                  <a:cubicBezTo>
                    <a:pt x="5070" y="3033"/>
                    <a:pt x="5048" y="3033"/>
                    <a:pt x="5055" y="3069"/>
                  </a:cubicBezTo>
                  <a:cubicBezTo>
                    <a:pt x="5063" y="3106"/>
                    <a:pt x="5092" y="3121"/>
                    <a:pt x="5151" y="3128"/>
                  </a:cubicBezTo>
                  <a:cubicBezTo>
                    <a:pt x="5209" y="3135"/>
                    <a:pt x="5180" y="3216"/>
                    <a:pt x="5151" y="3231"/>
                  </a:cubicBezTo>
                  <a:cubicBezTo>
                    <a:pt x="5114" y="3245"/>
                    <a:pt x="5107" y="3245"/>
                    <a:pt x="5092" y="3275"/>
                  </a:cubicBezTo>
                  <a:cubicBezTo>
                    <a:pt x="5070" y="3297"/>
                    <a:pt x="5070" y="3304"/>
                    <a:pt x="5041" y="3319"/>
                  </a:cubicBezTo>
                  <a:cubicBezTo>
                    <a:pt x="5026" y="3319"/>
                    <a:pt x="5011" y="3319"/>
                    <a:pt x="5004" y="3319"/>
                  </a:cubicBezTo>
                  <a:cubicBezTo>
                    <a:pt x="4982" y="3319"/>
                    <a:pt x="4960" y="3319"/>
                    <a:pt x="4960" y="3319"/>
                  </a:cubicBezTo>
                  <a:cubicBezTo>
                    <a:pt x="4960" y="3319"/>
                    <a:pt x="4923" y="3348"/>
                    <a:pt x="4857" y="3355"/>
                  </a:cubicBezTo>
                  <a:cubicBezTo>
                    <a:pt x="4792" y="3370"/>
                    <a:pt x="4857" y="3355"/>
                    <a:pt x="4835" y="3392"/>
                  </a:cubicBezTo>
                  <a:cubicBezTo>
                    <a:pt x="4806" y="3428"/>
                    <a:pt x="4806" y="3428"/>
                    <a:pt x="4828" y="3458"/>
                  </a:cubicBezTo>
                  <a:cubicBezTo>
                    <a:pt x="4843" y="3495"/>
                    <a:pt x="4813" y="3516"/>
                    <a:pt x="4784" y="3538"/>
                  </a:cubicBezTo>
                  <a:cubicBezTo>
                    <a:pt x="4777" y="3538"/>
                    <a:pt x="4777" y="3538"/>
                    <a:pt x="4770" y="3538"/>
                  </a:cubicBezTo>
                  <a:cubicBezTo>
                    <a:pt x="4748" y="3538"/>
                    <a:pt x="4755" y="3495"/>
                    <a:pt x="4733" y="3495"/>
                  </a:cubicBezTo>
                  <a:cubicBezTo>
                    <a:pt x="4704" y="3495"/>
                    <a:pt x="4725" y="3538"/>
                    <a:pt x="4682" y="3582"/>
                  </a:cubicBezTo>
                  <a:cubicBezTo>
                    <a:pt x="4667" y="3590"/>
                    <a:pt x="4660" y="3597"/>
                    <a:pt x="4645" y="3597"/>
                  </a:cubicBezTo>
                  <a:cubicBezTo>
                    <a:pt x="4616" y="3597"/>
                    <a:pt x="4586" y="3553"/>
                    <a:pt x="4579" y="3538"/>
                  </a:cubicBezTo>
                  <a:cubicBezTo>
                    <a:pt x="4572" y="3509"/>
                    <a:pt x="4594" y="3473"/>
                    <a:pt x="4594" y="3473"/>
                  </a:cubicBezTo>
                  <a:cubicBezTo>
                    <a:pt x="4594" y="3473"/>
                    <a:pt x="4535" y="3407"/>
                    <a:pt x="4564" y="3385"/>
                  </a:cubicBezTo>
                  <a:cubicBezTo>
                    <a:pt x="4579" y="3370"/>
                    <a:pt x="4557" y="3348"/>
                    <a:pt x="4535" y="3348"/>
                  </a:cubicBezTo>
                  <a:cubicBezTo>
                    <a:pt x="4528" y="3348"/>
                    <a:pt x="4513" y="3355"/>
                    <a:pt x="4513" y="3370"/>
                  </a:cubicBezTo>
                  <a:cubicBezTo>
                    <a:pt x="4491" y="3399"/>
                    <a:pt x="4491" y="3392"/>
                    <a:pt x="4447" y="3421"/>
                  </a:cubicBezTo>
                  <a:cubicBezTo>
                    <a:pt x="4411" y="3443"/>
                    <a:pt x="4389" y="3450"/>
                    <a:pt x="4374" y="3502"/>
                  </a:cubicBezTo>
                  <a:cubicBezTo>
                    <a:pt x="4359" y="3553"/>
                    <a:pt x="4352" y="3590"/>
                    <a:pt x="4308" y="3597"/>
                  </a:cubicBezTo>
                  <a:cubicBezTo>
                    <a:pt x="4264" y="3604"/>
                    <a:pt x="4264" y="3648"/>
                    <a:pt x="4279" y="3700"/>
                  </a:cubicBezTo>
                  <a:cubicBezTo>
                    <a:pt x="4286" y="3722"/>
                    <a:pt x="4301" y="3729"/>
                    <a:pt x="4308" y="3729"/>
                  </a:cubicBezTo>
                  <a:cubicBezTo>
                    <a:pt x="4323" y="3729"/>
                    <a:pt x="4337" y="3722"/>
                    <a:pt x="4352" y="3707"/>
                  </a:cubicBezTo>
                  <a:cubicBezTo>
                    <a:pt x="4352" y="3700"/>
                    <a:pt x="4359" y="3700"/>
                    <a:pt x="4366" y="3700"/>
                  </a:cubicBezTo>
                  <a:cubicBezTo>
                    <a:pt x="4389" y="3700"/>
                    <a:pt x="4418" y="3736"/>
                    <a:pt x="4432" y="3780"/>
                  </a:cubicBezTo>
                  <a:cubicBezTo>
                    <a:pt x="4447" y="3846"/>
                    <a:pt x="4440" y="3861"/>
                    <a:pt x="4381" y="3897"/>
                  </a:cubicBezTo>
                  <a:cubicBezTo>
                    <a:pt x="4323" y="3927"/>
                    <a:pt x="4315" y="3934"/>
                    <a:pt x="4286" y="3978"/>
                  </a:cubicBezTo>
                  <a:cubicBezTo>
                    <a:pt x="4271" y="4015"/>
                    <a:pt x="4359" y="4044"/>
                    <a:pt x="4381" y="4051"/>
                  </a:cubicBezTo>
                  <a:cubicBezTo>
                    <a:pt x="4359" y="4059"/>
                    <a:pt x="4337" y="4066"/>
                    <a:pt x="4315" y="4081"/>
                  </a:cubicBezTo>
                  <a:cubicBezTo>
                    <a:pt x="4257" y="4110"/>
                    <a:pt x="4242" y="4110"/>
                    <a:pt x="4154" y="4110"/>
                  </a:cubicBezTo>
                  <a:cubicBezTo>
                    <a:pt x="4066" y="4110"/>
                    <a:pt x="4132" y="4081"/>
                    <a:pt x="4066" y="4081"/>
                  </a:cubicBezTo>
                  <a:cubicBezTo>
                    <a:pt x="3993" y="4081"/>
                    <a:pt x="3883" y="4125"/>
                    <a:pt x="3810" y="4161"/>
                  </a:cubicBezTo>
                  <a:cubicBezTo>
                    <a:pt x="3795" y="4169"/>
                    <a:pt x="3788" y="4169"/>
                    <a:pt x="3773" y="4169"/>
                  </a:cubicBezTo>
                  <a:cubicBezTo>
                    <a:pt x="3736" y="4169"/>
                    <a:pt x="3722" y="4132"/>
                    <a:pt x="3685" y="4110"/>
                  </a:cubicBezTo>
                  <a:cubicBezTo>
                    <a:pt x="3685" y="4110"/>
                    <a:pt x="3678" y="4110"/>
                    <a:pt x="3670" y="4110"/>
                  </a:cubicBezTo>
                  <a:cubicBezTo>
                    <a:pt x="3641" y="4110"/>
                    <a:pt x="3626" y="4161"/>
                    <a:pt x="3575" y="4205"/>
                  </a:cubicBezTo>
                  <a:cubicBezTo>
                    <a:pt x="3568" y="4213"/>
                    <a:pt x="3553" y="4213"/>
                    <a:pt x="3546" y="4213"/>
                  </a:cubicBezTo>
                  <a:cubicBezTo>
                    <a:pt x="3502" y="4213"/>
                    <a:pt x="3473" y="4147"/>
                    <a:pt x="3465" y="4110"/>
                  </a:cubicBezTo>
                  <a:cubicBezTo>
                    <a:pt x="3451" y="4066"/>
                    <a:pt x="3436" y="4029"/>
                    <a:pt x="3385" y="4022"/>
                  </a:cubicBezTo>
                  <a:cubicBezTo>
                    <a:pt x="3326" y="4007"/>
                    <a:pt x="3304" y="3919"/>
                    <a:pt x="3311" y="3883"/>
                  </a:cubicBezTo>
                  <a:cubicBezTo>
                    <a:pt x="3326" y="3854"/>
                    <a:pt x="3326" y="3751"/>
                    <a:pt x="3267" y="3751"/>
                  </a:cubicBezTo>
                  <a:cubicBezTo>
                    <a:pt x="3245" y="3751"/>
                    <a:pt x="3223" y="3751"/>
                    <a:pt x="3201" y="3751"/>
                  </a:cubicBezTo>
                  <a:cubicBezTo>
                    <a:pt x="3172" y="3751"/>
                    <a:pt x="3150" y="3751"/>
                    <a:pt x="3143" y="3773"/>
                  </a:cubicBezTo>
                  <a:cubicBezTo>
                    <a:pt x="3135" y="3809"/>
                    <a:pt x="3099" y="3832"/>
                    <a:pt x="3040" y="3861"/>
                  </a:cubicBezTo>
                  <a:cubicBezTo>
                    <a:pt x="2989" y="3897"/>
                    <a:pt x="2938" y="3934"/>
                    <a:pt x="2938" y="3934"/>
                  </a:cubicBezTo>
                  <a:cubicBezTo>
                    <a:pt x="2938" y="3934"/>
                    <a:pt x="2952" y="4066"/>
                    <a:pt x="2996" y="4147"/>
                  </a:cubicBezTo>
                  <a:cubicBezTo>
                    <a:pt x="3040" y="4227"/>
                    <a:pt x="3011" y="4330"/>
                    <a:pt x="3018" y="4462"/>
                  </a:cubicBezTo>
                  <a:cubicBezTo>
                    <a:pt x="3026" y="4564"/>
                    <a:pt x="2996" y="4579"/>
                    <a:pt x="2967" y="4579"/>
                  </a:cubicBezTo>
                  <a:cubicBezTo>
                    <a:pt x="2960" y="4579"/>
                    <a:pt x="2952" y="4579"/>
                    <a:pt x="2938" y="4579"/>
                  </a:cubicBezTo>
                  <a:cubicBezTo>
                    <a:pt x="2916" y="4579"/>
                    <a:pt x="2901" y="4550"/>
                    <a:pt x="2886" y="4550"/>
                  </a:cubicBezTo>
                  <a:cubicBezTo>
                    <a:pt x="2879" y="4550"/>
                    <a:pt x="2872" y="4557"/>
                    <a:pt x="2864" y="4564"/>
                  </a:cubicBezTo>
                  <a:cubicBezTo>
                    <a:pt x="2850" y="4579"/>
                    <a:pt x="2842" y="4579"/>
                    <a:pt x="2828" y="4579"/>
                  </a:cubicBezTo>
                  <a:cubicBezTo>
                    <a:pt x="2799" y="4579"/>
                    <a:pt x="2769" y="4557"/>
                    <a:pt x="2747" y="4535"/>
                  </a:cubicBezTo>
                  <a:cubicBezTo>
                    <a:pt x="2711" y="4498"/>
                    <a:pt x="2740" y="4440"/>
                    <a:pt x="2740" y="4440"/>
                  </a:cubicBezTo>
                  <a:cubicBezTo>
                    <a:pt x="2740" y="4440"/>
                    <a:pt x="2762" y="4352"/>
                    <a:pt x="2725" y="4315"/>
                  </a:cubicBezTo>
                  <a:cubicBezTo>
                    <a:pt x="2703" y="4293"/>
                    <a:pt x="2674" y="4293"/>
                    <a:pt x="2659" y="4293"/>
                  </a:cubicBezTo>
                  <a:cubicBezTo>
                    <a:pt x="2644" y="4293"/>
                    <a:pt x="2637" y="4293"/>
                    <a:pt x="2637" y="4293"/>
                  </a:cubicBezTo>
                  <a:cubicBezTo>
                    <a:pt x="2637" y="4293"/>
                    <a:pt x="2571" y="4330"/>
                    <a:pt x="2527" y="4330"/>
                  </a:cubicBezTo>
                  <a:cubicBezTo>
                    <a:pt x="2520" y="4330"/>
                    <a:pt x="2513" y="4330"/>
                    <a:pt x="2513" y="4330"/>
                  </a:cubicBezTo>
                  <a:cubicBezTo>
                    <a:pt x="2483" y="4315"/>
                    <a:pt x="2454" y="4293"/>
                    <a:pt x="2432" y="4293"/>
                  </a:cubicBezTo>
                  <a:cubicBezTo>
                    <a:pt x="2425" y="4293"/>
                    <a:pt x="2418" y="4293"/>
                    <a:pt x="2418" y="4308"/>
                  </a:cubicBezTo>
                  <a:cubicBezTo>
                    <a:pt x="2418" y="4315"/>
                    <a:pt x="2418" y="4323"/>
                    <a:pt x="2403" y="4323"/>
                  </a:cubicBezTo>
                  <a:cubicBezTo>
                    <a:pt x="2388" y="4323"/>
                    <a:pt x="2366" y="4300"/>
                    <a:pt x="2351" y="4271"/>
                  </a:cubicBezTo>
                  <a:cubicBezTo>
                    <a:pt x="2330" y="4227"/>
                    <a:pt x="2249" y="4213"/>
                    <a:pt x="2205" y="4213"/>
                  </a:cubicBezTo>
                  <a:cubicBezTo>
                    <a:pt x="2176" y="4213"/>
                    <a:pt x="2146" y="4205"/>
                    <a:pt x="2117" y="4205"/>
                  </a:cubicBezTo>
                  <a:cubicBezTo>
                    <a:pt x="2095" y="4205"/>
                    <a:pt x="2080" y="4205"/>
                    <a:pt x="2058" y="4213"/>
                  </a:cubicBezTo>
                  <a:cubicBezTo>
                    <a:pt x="1985" y="4235"/>
                    <a:pt x="1978" y="4249"/>
                    <a:pt x="1897" y="4308"/>
                  </a:cubicBezTo>
                  <a:cubicBezTo>
                    <a:pt x="1817" y="4359"/>
                    <a:pt x="1839" y="4396"/>
                    <a:pt x="1861" y="4462"/>
                  </a:cubicBezTo>
                  <a:cubicBezTo>
                    <a:pt x="1882" y="4535"/>
                    <a:pt x="1985" y="4542"/>
                    <a:pt x="2066" y="4586"/>
                  </a:cubicBezTo>
                  <a:cubicBezTo>
                    <a:pt x="2146" y="4630"/>
                    <a:pt x="2102" y="4711"/>
                    <a:pt x="2058" y="4711"/>
                  </a:cubicBezTo>
                  <a:cubicBezTo>
                    <a:pt x="2029" y="4711"/>
                    <a:pt x="2022" y="4704"/>
                    <a:pt x="2007" y="4704"/>
                  </a:cubicBezTo>
                  <a:cubicBezTo>
                    <a:pt x="2000" y="4704"/>
                    <a:pt x="1992" y="4704"/>
                    <a:pt x="1978" y="4726"/>
                  </a:cubicBezTo>
                  <a:cubicBezTo>
                    <a:pt x="1970" y="4740"/>
                    <a:pt x="1956" y="4740"/>
                    <a:pt x="1934" y="4740"/>
                  </a:cubicBezTo>
                  <a:cubicBezTo>
                    <a:pt x="1897" y="4740"/>
                    <a:pt x="1853" y="4711"/>
                    <a:pt x="1853" y="4711"/>
                  </a:cubicBezTo>
                  <a:cubicBezTo>
                    <a:pt x="1868" y="4784"/>
                    <a:pt x="1831" y="4799"/>
                    <a:pt x="1802" y="4799"/>
                  </a:cubicBezTo>
                  <a:cubicBezTo>
                    <a:pt x="1780" y="4799"/>
                    <a:pt x="1758" y="4791"/>
                    <a:pt x="1758" y="4791"/>
                  </a:cubicBezTo>
                  <a:cubicBezTo>
                    <a:pt x="1758" y="4791"/>
                    <a:pt x="1692" y="4784"/>
                    <a:pt x="1626" y="4755"/>
                  </a:cubicBezTo>
                  <a:cubicBezTo>
                    <a:pt x="1560" y="4733"/>
                    <a:pt x="1568" y="4659"/>
                    <a:pt x="1582" y="4586"/>
                  </a:cubicBezTo>
                  <a:cubicBezTo>
                    <a:pt x="1589" y="4520"/>
                    <a:pt x="1545" y="4498"/>
                    <a:pt x="1545" y="4432"/>
                  </a:cubicBezTo>
                  <a:cubicBezTo>
                    <a:pt x="1545" y="4359"/>
                    <a:pt x="1480" y="4352"/>
                    <a:pt x="1480" y="4352"/>
                  </a:cubicBezTo>
                  <a:cubicBezTo>
                    <a:pt x="1480" y="4352"/>
                    <a:pt x="1465" y="4352"/>
                    <a:pt x="1443" y="4352"/>
                  </a:cubicBezTo>
                  <a:cubicBezTo>
                    <a:pt x="1406" y="4352"/>
                    <a:pt x="1355" y="4345"/>
                    <a:pt x="1333" y="4330"/>
                  </a:cubicBezTo>
                  <a:cubicBezTo>
                    <a:pt x="1289" y="4293"/>
                    <a:pt x="1289" y="4235"/>
                    <a:pt x="1238" y="4235"/>
                  </a:cubicBezTo>
                  <a:lnTo>
                    <a:pt x="1230" y="4235"/>
                  </a:lnTo>
                  <a:cubicBezTo>
                    <a:pt x="1223" y="4242"/>
                    <a:pt x="1216" y="4242"/>
                    <a:pt x="1208" y="4242"/>
                  </a:cubicBezTo>
                  <a:cubicBezTo>
                    <a:pt x="1173" y="4242"/>
                    <a:pt x="1158" y="4205"/>
                    <a:pt x="1129" y="4161"/>
                  </a:cubicBezTo>
                  <a:cubicBezTo>
                    <a:pt x="1092" y="4103"/>
                    <a:pt x="1085" y="4081"/>
                    <a:pt x="1026" y="4007"/>
                  </a:cubicBezTo>
                  <a:cubicBezTo>
                    <a:pt x="968" y="3941"/>
                    <a:pt x="1004" y="3905"/>
                    <a:pt x="924" y="3897"/>
                  </a:cubicBezTo>
                  <a:cubicBezTo>
                    <a:pt x="843" y="3883"/>
                    <a:pt x="814" y="3795"/>
                    <a:pt x="755" y="3729"/>
                  </a:cubicBezTo>
                  <a:cubicBezTo>
                    <a:pt x="733" y="3707"/>
                    <a:pt x="719" y="3700"/>
                    <a:pt x="711" y="3700"/>
                  </a:cubicBezTo>
                  <a:cubicBezTo>
                    <a:pt x="682" y="3700"/>
                    <a:pt x="660" y="3729"/>
                    <a:pt x="616" y="3729"/>
                  </a:cubicBezTo>
                  <a:cubicBezTo>
                    <a:pt x="557" y="3729"/>
                    <a:pt x="564" y="3700"/>
                    <a:pt x="550" y="3700"/>
                  </a:cubicBezTo>
                  <a:cubicBezTo>
                    <a:pt x="550" y="3700"/>
                    <a:pt x="543" y="3700"/>
                    <a:pt x="535" y="3707"/>
                  </a:cubicBezTo>
                  <a:cubicBezTo>
                    <a:pt x="521" y="3714"/>
                    <a:pt x="484" y="3729"/>
                    <a:pt x="455" y="3758"/>
                  </a:cubicBezTo>
                  <a:cubicBezTo>
                    <a:pt x="440" y="3744"/>
                    <a:pt x="440" y="3744"/>
                    <a:pt x="440" y="3744"/>
                  </a:cubicBezTo>
                  <a:cubicBezTo>
                    <a:pt x="440" y="3744"/>
                    <a:pt x="425" y="3670"/>
                    <a:pt x="411" y="3612"/>
                  </a:cubicBezTo>
                  <a:cubicBezTo>
                    <a:pt x="403" y="3553"/>
                    <a:pt x="389" y="3538"/>
                    <a:pt x="411" y="3487"/>
                  </a:cubicBezTo>
                  <a:cubicBezTo>
                    <a:pt x="418" y="3473"/>
                    <a:pt x="425" y="3465"/>
                    <a:pt x="433" y="3465"/>
                  </a:cubicBezTo>
                  <a:cubicBezTo>
                    <a:pt x="440" y="3465"/>
                    <a:pt x="440" y="3480"/>
                    <a:pt x="447" y="3480"/>
                  </a:cubicBezTo>
                  <a:lnTo>
                    <a:pt x="447" y="3480"/>
                  </a:lnTo>
                  <a:cubicBezTo>
                    <a:pt x="455" y="3450"/>
                    <a:pt x="469" y="3399"/>
                    <a:pt x="440" y="3355"/>
                  </a:cubicBezTo>
                  <a:cubicBezTo>
                    <a:pt x="403" y="3319"/>
                    <a:pt x="411" y="3275"/>
                    <a:pt x="374" y="3267"/>
                  </a:cubicBezTo>
                  <a:cubicBezTo>
                    <a:pt x="367" y="3260"/>
                    <a:pt x="359" y="3260"/>
                    <a:pt x="352" y="3260"/>
                  </a:cubicBezTo>
                  <a:cubicBezTo>
                    <a:pt x="323" y="3260"/>
                    <a:pt x="301" y="3275"/>
                    <a:pt x="257" y="3297"/>
                  </a:cubicBezTo>
                  <a:cubicBezTo>
                    <a:pt x="213" y="3326"/>
                    <a:pt x="198" y="3341"/>
                    <a:pt x="228" y="3392"/>
                  </a:cubicBezTo>
                  <a:cubicBezTo>
                    <a:pt x="250" y="3443"/>
                    <a:pt x="176" y="3443"/>
                    <a:pt x="125" y="3443"/>
                  </a:cubicBezTo>
                  <a:cubicBezTo>
                    <a:pt x="74" y="3443"/>
                    <a:pt x="59" y="3407"/>
                    <a:pt x="44" y="3370"/>
                  </a:cubicBezTo>
                  <a:cubicBezTo>
                    <a:pt x="37" y="3326"/>
                    <a:pt x="22" y="3282"/>
                    <a:pt x="66" y="3282"/>
                  </a:cubicBezTo>
                  <a:cubicBezTo>
                    <a:pt x="110" y="3282"/>
                    <a:pt x="125" y="3187"/>
                    <a:pt x="147" y="3157"/>
                  </a:cubicBezTo>
                  <a:cubicBezTo>
                    <a:pt x="176" y="3121"/>
                    <a:pt x="183" y="3077"/>
                    <a:pt x="140" y="3047"/>
                  </a:cubicBezTo>
                  <a:cubicBezTo>
                    <a:pt x="96" y="3011"/>
                    <a:pt x="132" y="3018"/>
                    <a:pt x="176" y="2982"/>
                  </a:cubicBezTo>
                  <a:cubicBezTo>
                    <a:pt x="220" y="2952"/>
                    <a:pt x="169" y="2908"/>
                    <a:pt x="183" y="2857"/>
                  </a:cubicBezTo>
                  <a:cubicBezTo>
                    <a:pt x="198" y="2806"/>
                    <a:pt x="257" y="2784"/>
                    <a:pt x="323" y="2784"/>
                  </a:cubicBezTo>
                  <a:cubicBezTo>
                    <a:pt x="381" y="2784"/>
                    <a:pt x="352" y="2732"/>
                    <a:pt x="338" y="2703"/>
                  </a:cubicBezTo>
                  <a:cubicBezTo>
                    <a:pt x="323" y="2681"/>
                    <a:pt x="301" y="2645"/>
                    <a:pt x="389" y="2637"/>
                  </a:cubicBezTo>
                  <a:cubicBezTo>
                    <a:pt x="469" y="2630"/>
                    <a:pt x="411" y="2586"/>
                    <a:pt x="381" y="2549"/>
                  </a:cubicBezTo>
                  <a:cubicBezTo>
                    <a:pt x="345" y="2520"/>
                    <a:pt x="323" y="2498"/>
                    <a:pt x="286" y="2483"/>
                  </a:cubicBezTo>
                  <a:cubicBezTo>
                    <a:pt x="250" y="2469"/>
                    <a:pt x="228" y="2476"/>
                    <a:pt x="191" y="2447"/>
                  </a:cubicBezTo>
                  <a:cubicBezTo>
                    <a:pt x="162" y="2425"/>
                    <a:pt x="191" y="2403"/>
                    <a:pt x="213" y="2403"/>
                  </a:cubicBezTo>
                  <a:cubicBezTo>
                    <a:pt x="220" y="2403"/>
                    <a:pt x="220" y="2403"/>
                    <a:pt x="228" y="2403"/>
                  </a:cubicBezTo>
                  <a:cubicBezTo>
                    <a:pt x="250" y="2417"/>
                    <a:pt x="279" y="2425"/>
                    <a:pt x="374" y="2425"/>
                  </a:cubicBezTo>
                  <a:cubicBezTo>
                    <a:pt x="462" y="2425"/>
                    <a:pt x="425" y="2388"/>
                    <a:pt x="389" y="2366"/>
                  </a:cubicBezTo>
                  <a:cubicBezTo>
                    <a:pt x="352" y="2337"/>
                    <a:pt x="338" y="2271"/>
                    <a:pt x="330" y="2212"/>
                  </a:cubicBezTo>
                  <a:cubicBezTo>
                    <a:pt x="323" y="2183"/>
                    <a:pt x="338" y="2168"/>
                    <a:pt x="359" y="2168"/>
                  </a:cubicBezTo>
                  <a:cubicBezTo>
                    <a:pt x="381" y="2168"/>
                    <a:pt x="403" y="2176"/>
                    <a:pt x="411" y="2190"/>
                  </a:cubicBezTo>
                  <a:cubicBezTo>
                    <a:pt x="425" y="2205"/>
                    <a:pt x="433" y="2212"/>
                    <a:pt x="447" y="2212"/>
                  </a:cubicBezTo>
                  <a:cubicBezTo>
                    <a:pt x="469" y="2212"/>
                    <a:pt x="491" y="2190"/>
                    <a:pt x="513" y="2176"/>
                  </a:cubicBezTo>
                  <a:cubicBezTo>
                    <a:pt x="521" y="2176"/>
                    <a:pt x="528" y="2168"/>
                    <a:pt x="528" y="2168"/>
                  </a:cubicBezTo>
                  <a:cubicBezTo>
                    <a:pt x="550" y="2168"/>
                    <a:pt x="564" y="2219"/>
                    <a:pt x="616" y="2234"/>
                  </a:cubicBezTo>
                  <a:cubicBezTo>
                    <a:pt x="623" y="2241"/>
                    <a:pt x="631" y="2241"/>
                    <a:pt x="638" y="2241"/>
                  </a:cubicBezTo>
                  <a:cubicBezTo>
                    <a:pt x="674" y="2241"/>
                    <a:pt x="674" y="2205"/>
                    <a:pt x="704" y="2154"/>
                  </a:cubicBezTo>
                  <a:cubicBezTo>
                    <a:pt x="733" y="2095"/>
                    <a:pt x="704" y="2073"/>
                    <a:pt x="689" y="2051"/>
                  </a:cubicBezTo>
                  <a:cubicBezTo>
                    <a:pt x="667" y="2022"/>
                    <a:pt x="645" y="2022"/>
                    <a:pt x="609" y="1992"/>
                  </a:cubicBezTo>
                  <a:cubicBezTo>
                    <a:pt x="572" y="1956"/>
                    <a:pt x="594" y="1948"/>
                    <a:pt x="623" y="1912"/>
                  </a:cubicBezTo>
                  <a:cubicBezTo>
                    <a:pt x="660" y="1882"/>
                    <a:pt x="667" y="1860"/>
                    <a:pt x="667" y="1860"/>
                  </a:cubicBezTo>
                  <a:cubicBezTo>
                    <a:pt x="667" y="1860"/>
                    <a:pt x="616" y="1846"/>
                    <a:pt x="564" y="1816"/>
                  </a:cubicBezTo>
                  <a:cubicBezTo>
                    <a:pt x="513" y="1795"/>
                    <a:pt x="506" y="1765"/>
                    <a:pt x="550" y="1736"/>
                  </a:cubicBezTo>
                  <a:cubicBezTo>
                    <a:pt x="564" y="1721"/>
                    <a:pt x="579" y="1714"/>
                    <a:pt x="594" y="1714"/>
                  </a:cubicBezTo>
                  <a:cubicBezTo>
                    <a:pt x="609" y="1714"/>
                    <a:pt x="631" y="1728"/>
                    <a:pt x="645" y="1765"/>
                  </a:cubicBezTo>
                  <a:cubicBezTo>
                    <a:pt x="660" y="1802"/>
                    <a:pt x="667" y="1816"/>
                    <a:pt x="674" y="1816"/>
                  </a:cubicBezTo>
                  <a:cubicBezTo>
                    <a:pt x="682" y="1816"/>
                    <a:pt x="689" y="1809"/>
                    <a:pt x="697" y="1787"/>
                  </a:cubicBezTo>
                  <a:cubicBezTo>
                    <a:pt x="704" y="1736"/>
                    <a:pt x="667" y="1692"/>
                    <a:pt x="711" y="1670"/>
                  </a:cubicBezTo>
                  <a:cubicBezTo>
                    <a:pt x="755" y="1641"/>
                    <a:pt x="755" y="1598"/>
                    <a:pt x="726" y="1583"/>
                  </a:cubicBezTo>
                  <a:cubicBezTo>
                    <a:pt x="704" y="1568"/>
                    <a:pt x="587" y="1495"/>
                    <a:pt x="521" y="1488"/>
                  </a:cubicBezTo>
                  <a:cubicBezTo>
                    <a:pt x="462" y="1480"/>
                    <a:pt x="381" y="1422"/>
                    <a:pt x="359" y="1370"/>
                  </a:cubicBezTo>
                  <a:cubicBezTo>
                    <a:pt x="345" y="1319"/>
                    <a:pt x="345" y="1283"/>
                    <a:pt x="286" y="1283"/>
                  </a:cubicBezTo>
                  <a:cubicBezTo>
                    <a:pt x="228" y="1283"/>
                    <a:pt x="198" y="1260"/>
                    <a:pt x="176" y="1217"/>
                  </a:cubicBezTo>
                  <a:cubicBezTo>
                    <a:pt x="147" y="1173"/>
                    <a:pt x="169" y="1143"/>
                    <a:pt x="132" y="1114"/>
                  </a:cubicBezTo>
                  <a:cubicBezTo>
                    <a:pt x="96" y="1092"/>
                    <a:pt x="118" y="997"/>
                    <a:pt x="118" y="960"/>
                  </a:cubicBezTo>
                  <a:lnTo>
                    <a:pt x="118" y="953"/>
                  </a:lnTo>
                  <a:cubicBezTo>
                    <a:pt x="162" y="938"/>
                    <a:pt x="242" y="909"/>
                    <a:pt x="257" y="879"/>
                  </a:cubicBezTo>
                  <a:cubicBezTo>
                    <a:pt x="279" y="850"/>
                    <a:pt x="338" y="791"/>
                    <a:pt x="374" y="784"/>
                  </a:cubicBezTo>
                  <a:cubicBezTo>
                    <a:pt x="389" y="784"/>
                    <a:pt x="411" y="784"/>
                    <a:pt x="425" y="784"/>
                  </a:cubicBezTo>
                  <a:cubicBezTo>
                    <a:pt x="447" y="784"/>
                    <a:pt x="469" y="784"/>
                    <a:pt x="484" y="784"/>
                  </a:cubicBezTo>
                  <a:cubicBezTo>
                    <a:pt x="491" y="784"/>
                    <a:pt x="499" y="784"/>
                    <a:pt x="499" y="784"/>
                  </a:cubicBezTo>
                  <a:cubicBezTo>
                    <a:pt x="543" y="784"/>
                    <a:pt x="601" y="762"/>
                    <a:pt x="616" y="733"/>
                  </a:cubicBezTo>
                  <a:cubicBezTo>
                    <a:pt x="638" y="689"/>
                    <a:pt x="631" y="630"/>
                    <a:pt x="660" y="616"/>
                  </a:cubicBezTo>
                  <a:cubicBezTo>
                    <a:pt x="660" y="616"/>
                    <a:pt x="660" y="616"/>
                    <a:pt x="667" y="616"/>
                  </a:cubicBezTo>
                  <a:cubicBezTo>
                    <a:pt x="682" y="616"/>
                    <a:pt x="704" y="645"/>
                    <a:pt x="726" y="645"/>
                  </a:cubicBezTo>
                  <a:cubicBezTo>
                    <a:pt x="733" y="645"/>
                    <a:pt x="740" y="638"/>
                    <a:pt x="755" y="630"/>
                  </a:cubicBezTo>
                  <a:cubicBezTo>
                    <a:pt x="799" y="601"/>
                    <a:pt x="843" y="572"/>
                    <a:pt x="872" y="535"/>
                  </a:cubicBezTo>
                  <a:cubicBezTo>
                    <a:pt x="902" y="506"/>
                    <a:pt x="909" y="491"/>
                    <a:pt x="953" y="469"/>
                  </a:cubicBezTo>
                  <a:cubicBezTo>
                    <a:pt x="990" y="447"/>
                    <a:pt x="1004" y="440"/>
                    <a:pt x="1012" y="396"/>
                  </a:cubicBezTo>
                  <a:cubicBezTo>
                    <a:pt x="1012" y="352"/>
                    <a:pt x="1012" y="293"/>
                    <a:pt x="1048" y="279"/>
                  </a:cubicBezTo>
                  <a:cubicBezTo>
                    <a:pt x="1085" y="257"/>
                    <a:pt x="1136" y="257"/>
                    <a:pt x="1158" y="257"/>
                  </a:cubicBezTo>
                  <a:cubicBezTo>
                    <a:pt x="1187" y="257"/>
                    <a:pt x="1260" y="279"/>
                    <a:pt x="1282" y="308"/>
                  </a:cubicBezTo>
                  <a:cubicBezTo>
                    <a:pt x="1296" y="330"/>
                    <a:pt x="1340" y="374"/>
                    <a:pt x="1377" y="374"/>
                  </a:cubicBezTo>
                  <a:cubicBezTo>
                    <a:pt x="1384" y="374"/>
                    <a:pt x="1392" y="374"/>
                    <a:pt x="1399" y="367"/>
                  </a:cubicBezTo>
                  <a:cubicBezTo>
                    <a:pt x="1436" y="345"/>
                    <a:pt x="1436" y="308"/>
                    <a:pt x="1465" y="286"/>
                  </a:cubicBezTo>
                  <a:cubicBezTo>
                    <a:pt x="1480" y="279"/>
                    <a:pt x="1494" y="279"/>
                    <a:pt x="1501" y="279"/>
                  </a:cubicBezTo>
                  <a:cubicBezTo>
                    <a:pt x="1516" y="279"/>
                    <a:pt x="1531" y="286"/>
                    <a:pt x="1545" y="301"/>
                  </a:cubicBezTo>
                  <a:cubicBezTo>
                    <a:pt x="1553" y="308"/>
                    <a:pt x="1568" y="308"/>
                    <a:pt x="1582" y="308"/>
                  </a:cubicBezTo>
                  <a:cubicBezTo>
                    <a:pt x="1611" y="308"/>
                    <a:pt x="1641" y="293"/>
                    <a:pt x="1619" y="264"/>
                  </a:cubicBezTo>
                  <a:cubicBezTo>
                    <a:pt x="1589" y="227"/>
                    <a:pt x="1560" y="227"/>
                    <a:pt x="1560" y="183"/>
                  </a:cubicBezTo>
                  <a:cubicBezTo>
                    <a:pt x="1568" y="147"/>
                    <a:pt x="1589" y="132"/>
                    <a:pt x="1626" y="110"/>
                  </a:cubicBezTo>
                  <a:cubicBezTo>
                    <a:pt x="1648" y="103"/>
                    <a:pt x="1655" y="81"/>
                    <a:pt x="1663" y="66"/>
                  </a:cubicBezTo>
                  <a:cubicBezTo>
                    <a:pt x="1677" y="132"/>
                    <a:pt x="1677" y="132"/>
                    <a:pt x="1677" y="132"/>
                  </a:cubicBezTo>
                  <a:cubicBezTo>
                    <a:pt x="1663" y="66"/>
                    <a:pt x="1663" y="66"/>
                    <a:pt x="1663" y="66"/>
                  </a:cubicBezTo>
                  <a:cubicBezTo>
                    <a:pt x="1670" y="59"/>
                    <a:pt x="1677" y="51"/>
                    <a:pt x="1692" y="51"/>
                  </a:cubicBezTo>
                  <a:lnTo>
                    <a:pt x="1699" y="51"/>
                  </a:lnTo>
                  <a:cubicBezTo>
                    <a:pt x="1707" y="59"/>
                    <a:pt x="1707" y="59"/>
                    <a:pt x="1714" y="59"/>
                  </a:cubicBezTo>
                  <a:cubicBezTo>
                    <a:pt x="1758" y="59"/>
                    <a:pt x="1809" y="44"/>
                    <a:pt x="1853" y="44"/>
                  </a:cubicBezTo>
                  <a:lnTo>
                    <a:pt x="1670" y="0"/>
                  </a:lnTo>
                  <a:lnTo>
                    <a:pt x="1670" y="0"/>
                  </a:lnTo>
                  <a:cubicBezTo>
                    <a:pt x="1633" y="51"/>
                    <a:pt x="1633" y="51"/>
                    <a:pt x="1633" y="51"/>
                  </a:cubicBezTo>
                  <a:cubicBezTo>
                    <a:pt x="1626" y="66"/>
                    <a:pt x="1626" y="66"/>
                    <a:pt x="1626" y="66"/>
                  </a:cubicBezTo>
                  <a:lnTo>
                    <a:pt x="1626" y="66"/>
                  </a:lnTo>
                  <a:cubicBezTo>
                    <a:pt x="1626" y="74"/>
                    <a:pt x="1619" y="81"/>
                    <a:pt x="1611" y="88"/>
                  </a:cubicBezTo>
                  <a:cubicBezTo>
                    <a:pt x="1568" y="110"/>
                    <a:pt x="1538" y="125"/>
                    <a:pt x="1531" y="183"/>
                  </a:cubicBezTo>
                  <a:cubicBezTo>
                    <a:pt x="1523" y="227"/>
                    <a:pt x="1553" y="242"/>
                    <a:pt x="1568" y="257"/>
                  </a:cubicBezTo>
                  <a:cubicBezTo>
                    <a:pt x="1575" y="264"/>
                    <a:pt x="1582" y="271"/>
                    <a:pt x="1589" y="279"/>
                  </a:cubicBezTo>
                  <a:cubicBezTo>
                    <a:pt x="1589" y="279"/>
                    <a:pt x="1589" y="279"/>
                    <a:pt x="1582" y="279"/>
                  </a:cubicBezTo>
                  <a:cubicBezTo>
                    <a:pt x="1575" y="279"/>
                    <a:pt x="1568" y="279"/>
                    <a:pt x="1568" y="279"/>
                  </a:cubicBezTo>
                  <a:cubicBezTo>
                    <a:pt x="1553" y="264"/>
                    <a:pt x="1531" y="242"/>
                    <a:pt x="1501" y="242"/>
                  </a:cubicBezTo>
                  <a:cubicBezTo>
                    <a:pt x="1487" y="242"/>
                    <a:pt x="1465" y="249"/>
                    <a:pt x="1450" y="257"/>
                  </a:cubicBezTo>
                  <a:cubicBezTo>
                    <a:pt x="1428" y="271"/>
                    <a:pt x="1413" y="293"/>
                    <a:pt x="1406" y="308"/>
                  </a:cubicBezTo>
                  <a:cubicBezTo>
                    <a:pt x="1399" y="323"/>
                    <a:pt x="1399" y="330"/>
                    <a:pt x="1384" y="337"/>
                  </a:cubicBezTo>
                  <a:cubicBezTo>
                    <a:pt x="1384" y="337"/>
                    <a:pt x="1384" y="345"/>
                    <a:pt x="1377" y="345"/>
                  </a:cubicBezTo>
                  <a:cubicBezTo>
                    <a:pt x="1362" y="345"/>
                    <a:pt x="1326" y="315"/>
                    <a:pt x="1304" y="286"/>
                  </a:cubicBezTo>
                  <a:cubicBezTo>
                    <a:pt x="1274" y="242"/>
                    <a:pt x="1187" y="227"/>
                    <a:pt x="1158" y="227"/>
                  </a:cubicBezTo>
                  <a:cubicBezTo>
                    <a:pt x="1129" y="227"/>
                    <a:pt x="1078" y="227"/>
                    <a:pt x="1033" y="249"/>
                  </a:cubicBezTo>
                  <a:cubicBezTo>
                    <a:pt x="990" y="271"/>
                    <a:pt x="982" y="323"/>
                    <a:pt x="982" y="374"/>
                  </a:cubicBezTo>
                  <a:cubicBezTo>
                    <a:pt x="982" y="374"/>
                    <a:pt x="982" y="381"/>
                    <a:pt x="975" y="389"/>
                  </a:cubicBezTo>
                  <a:cubicBezTo>
                    <a:pt x="975" y="418"/>
                    <a:pt x="975" y="418"/>
                    <a:pt x="938" y="440"/>
                  </a:cubicBezTo>
                  <a:cubicBezTo>
                    <a:pt x="894" y="469"/>
                    <a:pt x="880" y="477"/>
                    <a:pt x="850" y="520"/>
                  </a:cubicBezTo>
                  <a:cubicBezTo>
                    <a:pt x="828" y="542"/>
                    <a:pt x="799" y="565"/>
                    <a:pt x="770" y="586"/>
                  </a:cubicBezTo>
                  <a:cubicBezTo>
                    <a:pt x="755" y="594"/>
                    <a:pt x="748" y="601"/>
                    <a:pt x="733" y="608"/>
                  </a:cubicBezTo>
                  <a:lnTo>
                    <a:pt x="726" y="616"/>
                  </a:lnTo>
                  <a:cubicBezTo>
                    <a:pt x="726" y="616"/>
                    <a:pt x="719" y="608"/>
                    <a:pt x="711" y="601"/>
                  </a:cubicBezTo>
                  <a:cubicBezTo>
                    <a:pt x="697" y="594"/>
                    <a:pt x="682" y="586"/>
                    <a:pt x="667" y="586"/>
                  </a:cubicBezTo>
                  <a:cubicBezTo>
                    <a:pt x="660" y="586"/>
                    <a:pt x="652" y="586"/>
                    <a:pt x="645" y="586"/>
                  </a:cubicBezTo>
                  <a:cubicBezTo>
                    <a:pt x="616" y="601"/>
                    <a:pt x="609" y="638"/>
                    <a:pt x="601" y="674"/>
                  </a:cubicBezTo>
                  <a:cubicBezTo>
                    <a:pt x="601" y="689"/>
                    <a:pt x="594" y="704"/>
                    <a:pt x="587" y="718"/>
                  </a:cubicBezTo>
                  <a:cubicBezTo>
                    <a:pt x="579" y="740"/>
                    <a:pt x="535" y="755"/>
                    <a:pt x="499" y="755"/>
                  </a:cubicBezTo>
                  <a:lnTo>
                    <a:pt x="491" y="755"/>
                  </a:lnTo>
                  <a:cubicBezTo>
                    <a:pt x="469" y="755"/>
                    <a:pt x="447" y="755"/>
                    <a:pt x="425" y="755"/>
                  </a:cubicBezTo>
                  <a:cubicBezTo>
                    <a:pt x="411" y="755"/>
                    <a:pt x="389" y="755"/>
                    <a:pt x="367" y="755"/>
                  </a:cubicBezTo>
                  <a:cubicBezTo>
                    <a:pt x="323" y="762"/>
                    <a:pt x="250" y="836"/>
                    <a:pt x="228" y="865"/>
                  </a:cubicBezTo>
                  <a:cubicBezTo>
                    <a:pt x="220" y="872"/>
                    <a:pt x="183" y="894"/>
                    <a:pt x="103" y="924"/>
                  </a:cubicBezTo>
                  <a:cubicBezTo>
                    <a:pt x="81" y="931"/>
                    <a:pt x="81" y="931"/>
                    <a:pt x="81" y="931"/>
                  </a:cubicBezTo>
                  <a:cubicBezTo>
                    <a:pt x="81" y="953"/>
                    <a:pt x="81" y="953"/>
                    <a:pt x="81" y="953"/>
                  </a:cubicBezTo>
                  <a:cubicBezTo>
                    <a:pt x="88" y="960"/>
                    <a:pt x="88" y="960"/>
                    <a:pt x="88" y="960"/>
                  </a:cubicBezTo>
                  <a:cubicBezTo>
                    <a:pt x="88" y="967"/>
                    <a:pt x="88" y="975"/>
                    <a:pt x="81" y="989"/>
                  </a:cubicBezTo>
                  <a:cubicBezTo>
                    <a:pt x="81" y="1041"/>
                    <a:pt x="74" y="1107"/>
                    <a:pt x="118" y="1136"/>
                  </a:cubicBezTo>
                  <a:cubicBezTo>
                    <a:pt x="125" y="1143"/>
                    <a:pt x="125" y="1150"/>
                    <a:pt x="132" y="1173"/>
                  </a:cubicBezTo>
                  <a:cubicBezTo>
                    <a:pt x="132" y="1187"/>
                    <a:pt x="132" y="1209"/>
                    <a:pt x="147" y="1231"/>
                  </a:cubicBezTo>
                  <a:cubicBezTo>
                    <a:pt x="176" y="1283"/>
                    <a:pt x="213" y="1312"/>
                    <a:pt x="286" y="1312"/>
                  </a:cubicBezTo>
                  <a:cubicBezTo>
                    <a:pt x="315" y="1312"/>
                    <a:pt x="315" y="1319"/>
                    <a:pt x="330" y="1356"/>
                  </a:cubicBezTo>
                  <a:cubicBezTo>
                    <a:pt x="330" y="1363"/>
                    <a:pt x="330" y="1370"/>
                    <a:pt x="330" y="1378"/>
                  </a:cubicBezTo>
                  <a:cubicBezTo>
                    <a:pt x="352" y="1444"/>
                    <a:pt x="455" y="1510"/>
                    <a:pt x="521" y="1517"/>
                  </a:cubicBezTo>
                  <a:cubicBezTo>
                    <a:pt x="572" y="1524"/>
                    <a:pt x="682" y="1590"/>
                    <a:pt x="711" y="1605"/>
                  </a:cubicBezTo>
                  <a:cubicBezTo>
                    <a:pt x="711" y="1612"/>
                    <a:pt x="719" y="1612"/>
                    <a:pt x="719" y="1619"/>
                  </a:cubicBezTo>
                  <a:cubicBezTo>
                    <a:pt x="719" y="1627"/>
                    <a:pt x="711" y="1634"/>
                    <a:pt x="697" y="1641"/>
                  </a:cubicBezTo>
                  <a:cubicBezTo>
                    <a:pt x="652" y="1670"/>
                    <a:pt x="660" y="1707"/>
                    <a:pt x="660" y="1736"/>
                  </a:cubicBezTo>
                  <a:cubicBezTo>
                    <a:pt x="652" y="1714"/>
                    <a:pt x="631" y="1685"/>
                    <a:pt x="594" y="1685"/>
                  </a:cubicBezTo>
                  <a:cubicBezTo>
                    <a:pt x="572" y="1685"/>
                    <a:pt x="550" y="1692"/>
                    <a:pt x="528" y="1714"/>
                  </a:cubicBezTo>
                  <a:cubicBezTo>
                    <a:pt x="521" y="1721"/>
                    <a:pt x="491" y="1743"/>
                    <a:pt x="491" y="1780"/>
                  </a:cubicBezTo>
                  <a:cubicBezTo>
                    <a:pt x="499" y="1816"/>
                    <a:pt x="528" y="1831"/>
                    <a:pt x="550" y="1846"/>
                  </a:cubicBezTo>
                  <a:cubicBezTo>
                    <a:pt x="579" y="1860"/>
                    <a:pt x="601" y="1868"/>
                    <a:pt x="616" y="1875"/>
                  </a:cubicBezTo>
                  <a:cubicBezTo>
                    <a:pt x="616" y="1882"/>
                    <a:pt x="609" y="1882"/>
                    <a:pt x="601" y="1890"/>
                  </a:cubicBezTo>
                  <a:cubicBezTo>
                    <a:pt x="594" y="1904"/>
                    <a:pt x="594" y="1904"/>
                    <a:pt x="594" y="1904"/>
                  </a:cubicBezTo>
                  <a:cubicBezTo>
                    <a:pt x="579" y="1919"/>
                    <a:pt x="557" y="1934"/>
                    <a:pt x="557" y="1956"/>
                  </a:cubicBezTo>
                  <a:cubicBezTo>
                    <a:pt x="557" y="1978"/>
                    <a:pt x="572" y="2000"/>
                    <a:pt x="587" y="2014"/>
                  </a:cubicBezTo>
                  <a:cubicBezTo>
                    <a:pt x="609" y="2029"/>
                    <a:pt x="623" y="2044"/>
                    <a:pt x="638" y="2051"/>
                  </a:cubicBezTo>
                  <a:cubicBezTo>
                    <a:pt x="652" y="2058"/>
                    <a:pt x="652" y="2058"/>
                    <a:pt x="660" y="2066"/>
                  </a:cubicBezTo>
                  <a:cubicBezTo>
                    <a:pt x="667" y="2073"/>
                    <a:pt x="667" y="2080"/>
                    <a:pt x="674" y="2080"/>
                  </a:cubicBezTo>
                  <a:cubicBezTo>
                    <a:pt x="689" y="2102"/>
                    <a:pt x="697" y="2109"/>
                    <a:pt x="674" y="2139"/>
                  </a:cubicBezTo>
                  <a:cubicBezTo>
                    <a:pt x="667" y="2154"/>
                    <a:pt x="660" y="2168"/>
                    <a:pt x="652" y="2183"/>
                  </a:cubicBezTo>
                  <a:cubicBezTo>
                    <a:pt x="652" y="2197"/>
                    <a:pt x="645" y="2205"/>
                    <a:pt x="638" y="2212"/>
                  </a:cubicBezTo>
                  <a:cubicBezTo>
                    <a:pt x="638" y="2212"/>
                    <a:pt x="631" y="2212"/>
                    <a:pt x="623" y="2205"/>
                  </a:cubicBezTo>
                  <a:cubicBezTo>
                    <a:pt x="609" y="2205"/>
                    <a:pt x="594" y="2190"/>
                    <a:pt x="579" y="2176"/>
                  </a:cubicBezTo>
                  <a:cubicBezTo>
                    <a:pt x="572" y="2161"/>
                    <a:pt x="557" y="2139"/>
                    <a:pt x="528" y="2139"/>
                  </a:cubicBezTo>
                  <a:cubicBezTo>
                    <a:pt x="521" y="2139"/>
                    <a:pt x="506" y="2146"/>
                    <a:pt x="499" y="2154"/>
                  </a:cubicBezTo>
                  <a:cubicBezTo>
                    <a:pt x="477" y="2168"/>
                    <a:pt x="455" y="2183"/>
                    <a:pt x="447" y="2183"/>
                  </a:cubicBezTo>
                  <a:cubicBezTo>
                    <a:pt x="440" y="2183"/>
                    <a:pt x="440" y="2183"/>
                    <a:pt x="440" y="2176"/>
                  </a:cubicBezTo>
                  <a:cubicBezTo>
                    <a:pt x="418" y="2154"/>
                    <a:pt x="389" y="2139"/>
                    <a:pt x="359" y="2139"/>
                  </a:cubicBezTo>
                  <a:cubicBezTo>
                    <a:pt x="345" y="2139"/>
                    <a:pt x="323" y="2146"/>
                    <a:pt x="315" y="2161"/>
                  </a:cubicBezTo>
                  <a:cubicBezTo>
                    <a:pt x="301" y="2168"/>
                    <a:pt x="293" y="2183"/>
                    <a:pt x="301" y="2212"/>
                  </a:cubicBezTo>
                  <a:cubicBezTo>
                    <a:pt x="308" y="2307"/>
                    <a:pt x="338" y="2359"/>
                    <a:pt x="367" y="2388"/>
                  </a:cubicBezTo>
                  <a:cubicBezTo>
                    <a:pt x="374" y="2388"/>
                    <a:pt x="374" y="2388"/>
                    <a:pt x="374" y="2395"/>
                  </a:cubicBezTo>
                  <a:lnTo>
                    <a:pt x="374" y="2395"/>
                  </a:lnTo>
                  <a:cubicBezTo>
                    <a:pt x="286" y="2395"/>
                    <a:pt x="257" y="2388"/>
                    <a:pt x="235" y="2381"/>
                  </a:cubicBezTo>
                  <a:cubicBezTo>
                    <a:pt x="228" y="2373"/>
                    <a:pt x="220" y="2373"/>
                    <a:pt x="213" y="2373"/>
                  </a:cubicBezTo>
                  <a:cubicBezTo>
                    <a:pt x="191" y="2373"/>
                    <a:pt x="162" y="2388"/>
                    <a:pt x="154" y="2417"/>
                  </a:cubicBezTo>
                  <a:cubicBezTo>
                    <a:pt x="147" y="2425"/>
                    <a:pt x="140" y="2447"/>
                    <a:pt x="176" y="2476"/>
                  </a:cubicBezTo>
                  <a:cubicBezTo>
                    <a:pt x="198" y="2491"/>
                    <a:pt x="220" y="2498"/>
                    <a:pt x="242" y="2498"/>
                  </a:cubicBezTo>
                  <a:cubicBezTo>
                    <a:pt x="250" y="2505"/>
                    <a:pt x="264" y="2505"/>
                    <a:pt x="271" y="2513"/>
                  </a:cubicBezTo>
                  <a:cubicBezTo>
                    <a:pt x="301" y="2527"/>
                    <a:pt x="323" y="2542"/>
                    <a:pt x="359" y="2571"/>
                  </a:cubicBezTo>
                  <a:cubicBezTo>
                    <a:pt x="359" y="2578"/>
                    <a:pt x="367" y="2578"/>
                    <a:pt x="374" y="2586"/>
                  </a:cubicBezTo>
                  <a:cubicBezTo>
                    <a:pt x="381" y="2593"/>
                    <a:pt x="389" y="2600"/>
                    <a:pt x="389" y="2608"/>
                  </a:cubicBezTo>
                  <a:lnTo>
                    <a:pt x="389" y="2608"/>
                  </a:lnTo>
                  <a:cubicBezTo>
                    <a:pt x="352" y="2608"/>
                    <a:pt x="315" y="2615"/>
                    <a:pt x="301" y="2645"/>
                  </a:cubicBezTo>
                  <a:cubicBezTo>
                    <a:pt x="286" y="2681"/>
                    <a:pt x="301" y="2710"/>
                    <a:pt x="308" y="2718"/>
                  </a:cubicBezTo>
                  <a:cubicBezTo>
                    <a:pt x="323" y="2732"/>
                    <a:pt x="323" y="2747"/>
                    <a:pt x="323" y="2747"/>
                  </a:cubicBezTo>
                  <a:lnTo>
                    <a:pt x="323" y="2747"/>
                  </a:lnTo>
                  <a:cubicBezTo>
                    <a:pt x="242" y="2747"/>
                    <a:pt x="176" y="2791"/>
                    <a:pt x="154" y="2850"/>
                  </a:cubicBezTo>
                  <a:cubicBezTo>
                    <a:pt x="147" y="2879"/>
                    <a:pt x="154" y="2908"/>
                    <a:pt x="154" y="2923"/>
                  </a:cubicBezTo>
                  <a:cubicBezTo>
                    <a:pt x="162" y="2952"/>
                    <a:pt x="162" y="2952"/>
                    <a:pt x="154" y="2959"/>
                  </a:cubicBezTo>
                  <a:cubicBezTo>
                    <a:pt x="147" y="2967"/>
                    <a:pt x="132" y="2974"/>
                    <a:pt x="125" y="2982"/>
                  </a:cubicBezTo>
                  <a:cubicBezTo>
                    <a:pt x="110" y="2989"/>
                    <a:pt x="96" y="2996"/>
                    <a:pt x="88" y="3018"/>
                  </a:cubicBezTo>
                  <a:cubicBezTo>
                    <a:pt x="88" y="3040"/>
                    <a:pt x="110" y="3055"/>
                    <a:pt x="125" y="3069"/>
                  </a:cubicBezTo>
                  <a:cubicBezTo>
                    <a:pt x="132" y="3077"/>
                    <a:pt x="154" y="3091"/>
                    <a:pt x="125" y="3135"/>
                  </a:cubicBezTo>
                  <a:cubicBezTo>
                    <a:pt x="118" y="3150"/>
                    <a:pt x="103" y="3172"/>
                    <a:pt x="96" y="3194"/>
                  </a:cubicBezTo>
                  <a:cubicBezTo>
                    <a:pt x="88" y="3209"/>
                    <a:pt x="74" y="3245"/>
                    <a:pt x="66" y="3253"/>
                  </a:cubicBezTo>
                  <a:lnTo>
                    <a:pt x="66" y="3253"/>
                  </a:lnTo>
                  <a:cubicBezTo>
                    <a:pt x="37" y="3253"/>
                    <a:pt x="22" y="3260"/>
                    <a:pt x="15" y="3267"/>
                  </a:cubicBezTo>
                  <a:cubicBezTo>
                    <a:pt x="0" y="3297"/>
                    <a:pt x="8" y="3326"/>
                    <a:pt x="15" y="3355"/>
                  </a:cubicBezTo>
                  <a:cubicBezTo>
                    <a:pt x="15" y="3363"/>
                    <a:pt x="15" y="3370"/>
                    <a:pt x="15" y="3370"/>
                  </a:cubicBezTo>
                  <a:cubicBezTo>
                    <a:pt x="22" y="3399"/>
                    <a:pt x="37" y="3473"/>
                    <a:pt x="125" y="3473"/>
                  </a:cubicBezTo>
                  <a:cubicBezTo>
                    <a:pt x="176" y="3473"/>
                    <a:pt x="235" y="3473"/>
                    <a:pt x="257" y="3436"/>
                  </a:cubicBezTo>
                  <a:cubicBezTo>
                    <a:pt x="264" y="3428"/>
                    <a:pt x="264" y="3407"/>
                    <a:pt x="257" y="3377"/>
                  </a:cubicBezTo>
                  <a:cubicBezTo>
                    <a:pt x="242" y="3355"/>
                    <a:pt x="242" y="3348"/>
                    <a:pt x="242" y="3348"/>
                  </a:cubicBezTo>
                  <a:cubicBezTo>
                    <a:pt x="242" y="3348"/>
                    <a:pt x="250" y="3341"/>
                    <a:pt x="271" y="3326"/>
                  </a:cubicBezTo>
                  <a:cubicBezTo>
                    <a:pt x="286" y="3319"/>
                    <a:pt x="293" y="3319"/>
                    <a:pt x="301" y="3311"/>
                  </a:cubicBezTo>
                  <a:cubicBezTo>
                    <a:pt x="323" y="3297"/>
                    <a:pt x="338" y="3297"/>
                    <a:pt x="352" y="3297"/>
                  </a:cubicBezTo>
                  <a:cubicBezTo>
                    <a:pt x="352" y="3297"/>
                    <a:pt x="359" y="3297"/>
                    <a:pt x="367" y="3297"/>
                  </a:cubicBezTo>
                  <a:cubicBezTo>
                    <a:pt x="374" y="3297"/>
                    <a:pt x="374" y="3297"/>
                    <a:pt x="381" y="3319"/>
                  </a:cubicBezTo>
                  <a:cubicBezTo>
                    <a:pt x="389" y="3341"/>
                    <a:pt x="396" y="3355"/>
                    <a:pt x="418" y="3377"/>
                  </a:cubicBezTo>
                  <a:cubicBezTo>
                    <a:pt x="433" y="3392"/>
                    <a:pt x="433" y="3414"/>
                    <a:pt x="425" y="3436"/>
                  </a:cubicBezTo>
                  <a:cubicBezTo>
                    <a:pt x="403" y="3436"/>
                    <a:pt x="389" y="3465"/>
                    <a:pt x="389" y="3473"/>
                  </a:cubicBezTo>
                  <a:cubicBezTo>
                    <a:pt x="359" y="3516"/>
                    <a:pt x="367" y="3546"/>
                    <a:pt x="374" y="3582"/>
                  </a:cubicBezTo>
                  <a:cubicBezTo>
                    <a:pt x="381" y="3590"/>
                    <a:pt x="381" y="3604"/>
                    <a:pt x="381" y="3619"/>
                  </a:cubicBezTo>
                  <a:cubicBezTo>
                    <a:pt x="389" y="3678"/>
                    <a:pt x="411" y="3744"/>
                    <a:pt x="411" y="3751"/>
                  </a:cubicBezTo>
                  <a:cubicBezTo>
                    <a:pt x="411" y="3758"/>
                    <a:pt x="411" y="3758"/>
                    <a:pt x="411" y="3758"/>
                  </a:cubicBezTo>
                  <a:cubicBezTo>
                    <a:pt x="418" y="3758"/>
                    <a:pt x="418" y="3758"/>
                    <a:pt x="418" y="3758"/>
                  </a:cubicBezTo>
                  <a:cubicBezTo>
                    <a:pt x="425" y="3773"/>
                    <a:pt x="425" y="3773"/>
                    <a:pt x="425" y="3773"/>
                  </a:cubicBezTo>
                  <a:cubicBezTo>
                    <a:pt x="447" y="3802"/>
                    <a:pt x="447" y="3802"/>
                    <a:pt x="447" y="3802"/>
                  </a:cubicBezTo>
                  <a:cubicBezTo>
                    <a:pt x="469" y="3780"/>
                    <a:pt x="469" y="3780"/>
                    <a:pt x="469" y="3780"/>
                  </a:cubicBezTo>
                  <a:cubicBezTo>
                    <a:pt x="499" y="3758"/>
                    <a:pt x="528" y="3736"/>
                    <a:pt x="543" y="3736"/>
                  </a:cubicBezTo>
                  <a:cubicBezTo>
                    <a:pt x="557" y="3744"/>
                    <a:pt x="579" y="3758"/>
                    <a:pt x="616" y="3758"/>
                  </a:cubicBezTo>
                  <a:cubicBezTo>
                    <a:pt x="652" y="3758"/>
                    <a:pt x="674" y="3744"/>
                    <a:pt x="689" y="3736"/>
                  </a:cubicBezTo>
                  <a:cubicBezTo>
                    <a:pt x="697" y="3729"/>
                    <a:pt x="704" y="3729"/>
                    <a:pt x="711" y="3729"/>
                  </a:cubicBezTo>
                  <a:cubicBezTo>
                    <a:pt x="711" y="3729"/>
                    <a:pt x="711" y="3729"/>
                    <a:pt x="733" y="3744"/>
                  </a:cubicBezTo>
                  <a:cubicBezTo>
                    <a:pt x="748" y="3766"/>
                    <a:pt x="755" y="3788"/>
                    <a:pt x="770" y="3802"/>
                  </a:cubicBezTo>
                  <a:cubicBezTo>
                    <a:pt x="806" y="3861"/>
                    <a:pt x="850" y="3919"/>
                    <a:pt x="916" y="3927"/>
                  </a:cubicBezTo>
                  <a:cubicBezTo>
                    <a:pt x="953" y="3934"/>
                    <a:pt x="953" y="3934"/>
                    <a:pt x="960" y="3956"/>
                  </a:cubicBezTo>
                  <a:cubicBezTo>
                    <a:pt x="968" y="3978"/>
                    <a:pt x="975" y="4000"/>
                    <a:pt x="1004" y="4029"/>
                  </a:cubicBezTo>
                  <a:cubicBezTo>
                    <a:pt x="1048" y="4088"/>
                    <a:pt x="1063" y="4110"/>
                    <a:pt x="1092" y="4154"/>
                  </a:cubicBezTo>
                  <a:cubicBezTo>
                    <a:pt x="1099" y="4176"/>
                    <a:pt x="1099" y="4176"/>
                    <a:pt x="1099" y="4176"/>
                  </a:cubicBezTo>
                  <a:cubicBezTo>
                    <a:pt x="1107" y="4183"/>
                    <a:pt x="1107" y="4183"/>
                    <a:pt x="1114" y="4191"/>
                  </a:cubicBezTo>
                  <a:cubicBezTo>
                    <a:pt x="1136" y="4235"/>
                    <a:pt x="1158" y="4271"/>
                    <a:pt x="1208" y="4271"/>
                  </a:cubicBezTo>
                  <a:cubicBezTo>
                    <a:pt x="1216" y="4271"/>
                    <a:pt x="1223" y="4271"/>
                    <a:pt x="1238" y="4264"/>
                  </a:cubicBezTo>
                  <a:lnTo>
                    <a:pt x="1238" y="4264"/>
                  </a:lnTo>
                  <a:cubicBezTo>
                    <a:pt x="1245" y="4264"/>
                    <a:pt x="1252" y="4271"/>
                    <a:pt x="1267" y="4293"/>
                  </a:cubicBezTo>
                  <a:cubicBezTo>
                    <a:pt x="1274" y="4315"/>
                    <a:pt x="1289" y="4337"/>
                    <a:pt x="1311" y="4352"/>
                  </a:cubicBezTo>
                  <a:cubicBezTo>
                    <a:pt x="1340" y="4374"/>
                    <a:pt x="1384" y="4381"/>
                    <a:pt x="1443" y="4381"/>
                  </a:cubicBezTo>
                  <a:cubicBezTo>
                    <a:pt x="1458" y="4381"/>
                    <a:pt x="1472" y="4381"/>
                    <a:pt x="1480" y="4381"/>
                  </a:cubicBezTo>
                  <a:cubicBezTo>
                    <a:pt x="1487" y="4381"/>
                    <a:pt x="1516" y="4396"/>
                    <a:pt x="1516" y="4432"/>
                  </a:cubicBezTo>
                  <a:cubicBezTo>
                    <a:pt x="1516" y="4469"/>
                    <a:pt x="1523" y="4491"/>
                    <a:pt x="1538" y="4513"/>
                  </a:cubicBezTo>
                  <a:cubicBezTo>
                    <a:pt x="1545" y="4542"/>
                    <a:pt x="1553" y="4557"/>
                    <a:pt x="1553" y="4586"/>
                  </a:cubicBezTo>
                  <a:cubicBezTo>
                    <a:pt x="1538" y="4645"/>
                    <a:pt x="1523" y="4755"/>
                    <a:pt x="1619" y="4784"/>
                  </a:cubicBezTo>
                  <a:cubicBezTo>
                    <a:pt x="1677" y="4806"/>
                    <a:pt x="1736" y="4821"/>
                    <a:pt x="1751" y="4821"/>
                  </a:cubicBezTo>
                  <a:cubicBezTo>
                    <a:pt x="1758" y="4828"/>
                    <a:pt x="1780" y="4828"/>
                    <a:pt x="1802" y="4828"/>
                  </a:cubicBezTo>
                  <a:cubicBezTo>
                    <a:pt x="1839" y="4828"/>
                    <a:pt x="1853" y="4814"/>
                    <a:pt x="1868" y="4806"/>
                  </a:cubicBezTo>
                  <a:cubicBezTo>
                    <a:pt x="1875" y="4791"/>
                    <a:pt x="1882" y="4777"/>
                    <a:pt x="1882" y="4762"/>
                  </a:cubicBezTo>
                  <a:cubicBezTo>
                    <a:pt x="1897" y="4769"/>
                    <a:pt x="1919" y="4769"/>
                    <a:pt x="1934" y="4769"/>
                  </a:cubicBezTo>
                  <a:cubicBezTo>
                    <a:pt x="1970" y="4769"/>
                    <a:pt x="1992" y="4755"/>
                    <a:pt x="2000" y="4740"/>
                  </a:cubicBezTo>
                  <a:cubicBezTo>
                    <a:pt x="2007" y="4740"/>
                    <a:pt x="2007" y="4733"/>
                    <a:pt x="2007" y="4733"/>
                  </a:cubicBezTo>
                  <a:lnTo>
                    <a:pt x="2007" y="4733"/>
                  </a:lnTo>
                  <a:cubicBezTo>
                    <a:pt x="2022" y="4740"/>
                    <a:pt x="2036" y="4740"/>
                    <a:pt x="2058" y="4740"/>
                  </a:cubicBezTo>
                  <a:cubicBezTo>
                    <a:pt x="2095" y="4740"/>
                    <a:pt x="2124" y="4711"/>
                    <a:pt x="2139" y="4674"/>
                  </a:cubicBezTo>
                  <a:cubicBezTo>
                    <a:pt x="2146" y="4630"/>
                    <a:pt x="2132" y="4586"/>
                    <a:pt x="2080" y="4564"/>
                  </a:cubicBezTo>
                  <a:cubicBezTo>
                    <a:pt x="2051" y="4542"/>
                    <a:pt x="2022" y="4535"/>
                    <a:pt x="2000" y="4520"/>
                  </a:cubicBezTo>
                  <a:cubicBezTo>
                    <a:pt x="1949" y="4506"/>
                    <a:pt x="1904" y="4484"/>
                    <a:pt x="1890" y="4454"/>
                  </a:cubicBezTo>
                  <a:cubicBezTo>
                    <a:pt x="1890" y="4447"/>
                    <a:pt x="1890" y="4440"/>
                    <a:pt x="1882" y="4432"/>
                  </a:cubicBezTo>
                  <a:cubicBezTo>
                    <a:pt x="1868" y="4381"/>
                    <a:pt x="1861" y="4366"/>
                    <a:pt x="1912" y="4330"/>
                  </a:cubicBezTo>
                  <a:cubicBezTo>
                    <a:pt x="1941" y="4315"/>
                    <a:pt x="1941" y="4315"/>
                    <a:pt x="1941" y="4315"/>
                  </a:cubicBezTo>
                  <a:cubicBezTo>
                    <a:pt x="2000" y="4271"/>
                    <a:pt x="2007" y="4264"/>
                    <a:pt x="2066" y="4242"/>
                  </a:cubicBezTo>
                  <a:cubicBezTo>
                    <a:pt x="2080" y="4235"/>
                    <a:pt x="2102" y="4235"/>
                    <a:pt x="2117" y="4235"/>
                  </a:cubicBezTo>
                  <a:cubicBezTo>
                    <a:pt x="2132" y="4235"/>
                    <a:pt x="2139" y="4235"/>
                    <a:pt x="2154" y="4242"/>
                  </a:cubicBezTo>
                  <a:cubicBezTo>
                    <a:pt x="2168" y="4242"/>
                    <a:pt x="2183" y="4242"/>
                    <a:pt x="2205" y="4242"/>
                  </a:cubicBezTo>
                  <a:cubicBezTo>
                    <a:pt x="2256" y="4242"/>
                    <a:pt x="2308" y="4257"/>
                    <a:pt x="2322" y="4286"/>
                  </a:cubicBezTo>
                  <a:cubicBezTo>
                    <a:pt x="2337" y="4315"/>
                    <a:pt x="2373" y="4352"/>
                    <a:pt x="2403" y="4352"/>
                  </a:cubicBezTo>
                  <a:cubicBezTo>
                    <a:pt x="2425" y="4352"/>
                    <a:pt x="2439" y="4345"/>
                    <a:pt x="2447" y="4323"/>
                  </a:cubicBezTo>
                  <a:cubicBezTo>
                    <a:pt x="2454" y="4330"/>
                    <a:pt x="2469" y="4337"/>
                    <a:pt x="2491" y="4352"/>
                  </a:cubicBezTo>
                  <a:cubicBezTo>
                    <a:pt x="2505" y="4359"/>
                    <a:pt x="2513" y="4366"/>
                    <a:pt x="2527" y="4366"/>
                  </a:cubicBezTo>
                  <a:cubicBezTo>
                    <a:pt x="2571" y="4366"/>
                    <a:pt x="2630" y="4337"/>
                    <a:pt x="2644" y="4323"/>
                  </a:cubicBezTo>
                  <a:cubicBezTo>
                    <a:pt x="2644" y="4323"/>
                    <a:pt x="2652" y="4323"/>
                    <a:pt x="2659" y="4323"/>
                  </a:cubicBezTo>
                  <a:cubicBezTo>
                    <a:pt x="2674" y="4323"/>
                    <a:pt x="2689" y="4323"/>
                    <a:pt x="2703" y="4337"/>
                  </a:cubicBezTo>
                  <a:cubicBezTo>
                    <a:pt x="2718" y="4352"/>
                    <a:pt x="2718" y="4403"/>
                    <a:pt x="2711" y="4432"/>
                  </a:cubicBezTo>
                  <a:cubicBezTo>
                    <a:pt x="2696" y="4462"/>
                    <a:pt x="2689" y="4513"/>
                    <a:pt x="2725" y="4550"/>
                  </a:cubicBezTo>
                  <a:cubicBezTo>
                    <a:pt x="2762" y="4594"/>
                    <a:pt x="2799" y="4608"/>
                    <a:pt x="2828" y="4608"/>
                  </a:cubicBezTo>
                  <a:cubicBezTo>
                    <a:pt x="2850" y="4608"/>
                    <a:pt x="2864" y="4601"/>
                    <a:pt x="2879" y="4586"/>
                  </a:cubicBezTo>
                  <a:cubicBezTo>
                    <a:pt x="2886" y="4586"/>
                    <a:pt x="2886" y="4586"/>
                    <a:pt x="2886" y="4586"/>
                  </a:cubicBezTo>
                  <a:cubicBezTo>
                    <a:pt x="2886" y="4586"/>
                    <a:pt x="2886" y="4586"/>
                    <a:pt x="2894" y="4586"/>
                  </a:cubicBezTo>
                  <a:cubicBezTo>
                    <a:pt x="2901" y="4594"/>
                    <a:pt x="2916" y="4608"/>
                    <a:pt x="2938" y="4608"/>
                  </a:cubicBezTo>
                  <a:cubicBezTo>
                    <a:pt x="2945" y="4608"/>
                    <a:pt x="2945" y="4608"/>
                    <a:pt x="2952" y="4608"/>
                  </a:cubicBezTo>
                  <a:cubicBezTo>
                    <a:pt x="2960" y="4608"/>
                    <a:pt x="2960" y="4608"/>
                    <a:pt x="2967" y="4608"/>
                  </a:cubicBezTo>
                  <a:cubicBezTo>
                    <a:pt x="2974" y="4608"/>
                    <a:pt x="3004" y="4608"/>
                    <a:pt x="3026" y="4586"/>
                  </a:cubicBezTo>
                  <a:cubicBezTo>
                    <a:pt x="3048" y="4564"/>
                    <a:pt x="3055" y="4520"/>
                    <a:pt x="3048" y="4462"/>
                  </a:cubicBezTo>
                  <a:cubicBezTo>
                    <a:pt x="3048" y="4410"/>
                    <a:pt x="3048" y="4366"/>
                    <a:pt x="3048" y="4323"/>
                  </a:cubicBezTo>
                  <a:cubicBezTo>
                    <a:pt x="3055" y="4249"/>
                    <a:pt x="3055" y="4191"/>
                    <a:pt x="3026" y="4132"/>
                  </a:cubicBezTo>
                  <a:cubicBezTo>
                    <a:pt x="2989" y="4073"/>
                    <a:pt x="2974" y="3985"/>
                    <a:pt x="2974" y="3941"/>
                  </a:cubicBezTo>
                  <a:cubicBezTo>
                    <a:pt x="2989" y="3934"/>
                    <a:pt x="3018" y="3912"/>
                    <a:pt x="3055" y="3890"/>
                  </a:cubicBezTo>
                  <a:cubicBezTo>
                    <a:pt x="3121" y="3854"/>
                    <a:pt x="3158" y="3824"/>
                    <a:pt x="3172" y="3780"/>
                  </a:cubicBezTo>
                  <a:cubicBezTo>
                    <a:pt x="3172" y="3780"/>
                    <a:pt x="3180" y="3780"/>
                    <a:pt x="3201" y="3780"/>
                  </a:cubicBezTo>
                  <a:cubicBezTo>
                    <a:pt x="3216" y="3780"/>
                    <a:pt x="3223" y="3780"/>
                    <a:pt x="3231" y="3780"/>
                  </a:cubicBezTo>
                  <a:cubicBezTo>
                    <a:pt x="3245" y="3780"/>
                    <a:pt x="3260" y="3780"/>
                    <a:pt x="3267" y="3780"/>
                  </a:cubicBezTo>
                  <a:cubicBezTo>
                    <a:pt x="3275" y="3780"/>
                    <a:pt x="3275" y="3780"/>
                    <a:pt x="3275" y="3788"/>
                  </a:cubicBezTo>
                  <a:cubicBezTo>
                    <a:pt x="3297" y="3802"/>
                    <a:pt x="3289" y="3854"/>
                    <a:pt x="3282" y="3876"/>
                  </a:cubicBezTo>
                  <a:cubicBezTo>
                    <a:pt x="3275" y="3905"/>
                    <a:pt x="3282" y="3956"/>
                    <a:pt x="3304" y="3993"/>
                  </a:cubicBezTo>
                  <a:cubicBezTo>
                    <a:pt x="3326" y="4029"/>
                    <a:pt x="3348" y="4044"/>
                    <a:pt x="3377" y="4051"/>
                  </a:cubicBezTo>
                  <a:cubicBezTo>
                    <a:pt x="3414" y="4059"/>
                    <a:pt x="3421" y="4073"/>
                    <a:pt x="3436" y="4117"/>
                  </a:cubicBezTo>
                  <a:cubicBezTo>
                    <a:pt x="3443" y="4161"/>
                    <a:pt x="3480" y="4249"/>
                    <a:pt x="3546" y="4249"/>
                  </a:cubicBezTo>
                  <a:cubicBezTo>
                    <a:pt x="3561" y="4249"/>
                    <a:pt x="3575" y="4242"/>
                    <a:pt x="3597" y="4227"/>
                  </a:cubicBezTo>
                  <a:cubicBezTo>
                    <a:pt x="3619" y="4205"/>
                    <a:pt x="3634" y="4183"/>
                    <a:pt x="3649" y="4169"/>
                  </a:cubicBezTo>
                  <a:cubicBezTo>
                    <a:pt x="3656" y="4154"/>
                    <a:pt x="3670" y="4139"/>
                    <a:pt x="3670" y="4139"/>
                  </a:cubicBezTo>
                  <a:cubicBezTo>
                    <a:pt x="3670" y="4139"/>
                    <a:pt x="3670" y="4139"/>
                    <a:pt x="3678" y="4139"/>
                  </a:cubicBezTo>
                  <a:cubicBezTo>
                    <a:pt x="3685" y="4147"/>
                    <a:pt x="3692" y="4154"/>
                    <a:pt x="3700" y="4161"/>
                  </a:cubicBezTo>
                  <a:cubicBezTo>
                    <a:pt x="3722" y="4176"/>
                    <a:pt x="3744" y="4198"/>
                    <a:pt x="3773" y="4198"/>
                  </a:cubicBezTo>
                  <a:cubicBezTo>
                    <a:pt x="3795" y="4198"/>
                    <a:pt x="3810" y="4191"/>
                    <a:pt x="3824" y="4183"/>
                  </a:cubicBezTo>
                  <a:cubicBezTo>
                    <a:pt x="3898" y="4147"/>
                    <a:pt x="4008" y="4110"/>
                    <a:pt x="4066" y="4110"/>
                  </a:cubicBezTo>
                  <a:lnTo>
                    <a:pt x="4073" y="4110"/>
                  </a:lnTo>
                  <a:cubicBezTo>
                    <a:pt x="4088" y="4139"/>
                    <a:pt x="4110" y="4139"/>
                    <a:pt x="4154" y="4139"/>
                  </a:cubicBezTo>
                  <a:cubicBezTo>
                    <a:pt x="4242" y="4139"/>
                    <a:pt x="4264" y="4139"/>
                    <a:pt x="4330" y="4103"/>
                  </a:cubicBezTo>
                  <a:cubicBezTo>
                    <a:pt x="4344" y="4095"/>
                    <a:pt x="4366" y="4088"/>
                    <a:pt x="4389" y="4081"/>
                  </a:cubicBezTo>
                  <a:cubicBezTo>
                    <a:pt x="4396" y="4022"/>
                    <a:pt x="4396" y="4022"/>
                    <a:pt x="4396" y="4022"/>
                  </a:cubicBezTo>
                  <a:cubicBezTo>
                    <a:pt x="4352" y="4015"/>
                    <a:pt x="4330" y="4000"/>
                    <a:pt x="4315" y="3993"/>
                  </a:cubicBezTo>
                  <a:cubicBezTo>
                    <a:pt x="4337" y="3956"/>
                    <a:pt x="4344" y="3949"/>
                    <a:pt x="4396" y="3919"/>
                  </a:cubicBezTo>
                  <a:cubicBezTo>
                    <a:pt x="4469" y="3883"/>
                    <a:pt x="4484" y="3846"/>
                    <a:pt x="4462" y="3773"/>
                  </a:cubicBezTo>
                  <a:cubicBezTo>
                    <a:pt x="4447" y="3722"/>
                    <a:pt x="4411" y="3670"/>
                    <a:pt x="4366" y="3670"/>
                  </a:cubicBezTo>
                  <a:cubicBezTo>
                    <a:pt x="4352" y="3670"/>
                    <a:pt x="4337" y="3678"/>
                    <a:pt x="4330" y="3685"/>
                  </a:cubicBezTo>
                  <a:cubicBezTo>
                    <a:pt x="4323" y="3692"/>
                    <a:pt x="4315" y="3692"/>
                    <a:pt x="4315" y="3700"/>
                  </a:cubicBezTo>
                  <a:cubicBezTo>
                    <a:pt x="4315" y="3692"/>
                    <a:pt x="4308" y="3692"/>
                    <a:pt x="4308" y="3692"/>
                  </a:cubicBezTo>
                  <a:cubicBezTo>
                    <a:pt x="4293" y="3648"/>
                    <a:pt x="4301" y="3634"/>
                    <a:pt x="4301" y="3634"/>
                  </a:cubicBezTo>
                  <a:cubicBezTo>
                    <a:pt x="4301" y="3634"/>
                    <a:pt x="4308" y="3626"/>
                    <a:pt x="4315" y="3626"/>
                  </a:cubicBezTo>
                  <a:cubicBezTo>
                    <a:pt x="4366" y="3612"/>
                    <a:pt x="4381" y="3568"/>
                    <a:pt x="4403" y="3524"/>
                  </a:cubicBezTo>
                  <a:cubicBezTo>
                    <a:pt x="4403" y="3509"/>
                    <a:pt x="4403" y="3509"/>
                    <a:pt x="4403" y="3509"/>
                  </a:cubicBezTo>
                  <a:cubicBezTo>
                    <a:pt x="4418" y="3473"/>
                    <a:pt x="4425" y="3473"/>
                    <a:pt x="4462" y="3450"/>
                  </a:cubicBezTo>
                  <a:cubicBezTo>
                    <a:pt x="4469" y="3443"/>
                    <a:pt x="4469" y="3443"/>
                    <a:pt x="4469" y="3443"/>
                  </a:cubicBezTo>
                  <a:cubicBezTo>
                    <a:pt x="4476" y="3436"/>
                    <a:pt x="4484" y="3436"/>
                    <a:pt x="4491" y="3428"/>
                  </a:cubicBezTo>
                  <a:cubicBezTo>
                    <a:pt x="4506" y="3421"/>
                    <a:pt x="4513" y="3414"/>
                    <a:pt x="4528" y="3407"/>
                  </a:cubicBezTo>
                  <a:cubicBezTo>
                    <a:pt x="4528" y="3428"/>
                    <a:pt x="4542" y="3458"/>
                    <a:pt x="4557" y="3473"/>
                  </a:cubicBezTo>
                  <a:cubicBezTo>
                    <a:pt x="4550" y="3495"/>
                    <a:pt x="4542" y="3524"/>
                    <a:pt x="4550" y="3546"/>
                  </a:cubicBezTo>
                  <a:cubicBezTo>
                    <a:pt x="4557" y="3575"/>
                    <a:pt x="4594" y="3626"/>
                    <a:pt x="4645" y="3626"/>
                  </a:cubicBezTo>
                  <a:cubicBezTo>
                    <a:pt x="4667" y="3626"/>
                    <a:pt x="4689" y="3619"/>
                    <a:pt x="4704" y="3604"/>
                  </a:cubicBezTo>
                  <a:cubicBezTo>
                    <a:pt x="4718" y="3582"/>
                    <a:pt x="4725" y="3568"/>
                    <a:pt x="4733" y="3553"/>
                  </a:cubicBezTo>
                  <a:cubicBezTo>
                    <a:pt x="4740" y="3560"/>
                    <a:pt x="4755" y="3568"/>
                    <a:pt x="4770" y="3568"/>
                  </a:cubicBezTo>
                  <a:cubicBezTo>
                    <a:pt x="4777" y="3568"/>
                    <a:pt x="4784" y="3568"/>
                    <a:pt x="4799" y="3568"/>
                  </a:cubicBezTo>
                  <a:cubicBezTo>
                    <a:pt x="4880" y="3524"/>
                    <a:pt x="4857" y="3465"/>
                    <a:pt x="4850" y="3443"/>
                  </a:cubicBezTo>
                  <a:cubicBezTo>
                    <a:pt x="4850" y="3443"/>
                    <a:pt x="4843" y="3436"/>
                    <a:pt x="4843" y="3428"/>
                  </a:cubicBezTo>
                  <a:cubicBezTo>
                    <a:pt x="4850" y="3428"/>
                    <a:pt x="4850" y="3421"/>
                    <a:pt x="4857" y="3414"/>
                  </a:cubicBezTo>
                  <a:cubicBezTo>
                    <a:pt x="4865" y="3407"/>
                    <a:pt x="4865" y="3392"/>
                    <a:pt x="4872" y="3385"/>
                  </a:cubicBezTo>
                  <a:cubicBezTo>
                    <a:pt x="4916" y="3377"/>
                    <a:pt x="4953" y="3363"/>
                    <a:pt x="4967" y="3348"/>
                  </a:cubicBezTo>
                  <a:cubicBezTo>
                    <a:pt x="4982" y="3348"/>
                    <a:pt x="4989" y="3348"/>
                    <a:pt x="5004" y="3348"/>
                  </a:cubicBezTo>
                  <a:cubicBezTo>
                    <a:pt x="5019" y="3348"/>
                    <a:pt x="5033" y="3348"/>
                    <a:pt x="5048" y="3348"/>
                  </a:cubicBezTo>
                  <a:cubicBezTo>
                    <a:pt x="5085" y="3333"/>
                    <a:pt x="5092" y="3319"/>
                    <a:pt x="5107" y="3304"/>
                  </a:cubicBezTo>
                  <a:cubicBezTo>
                    <a:pt x="5107" y="3297"/>
                    <a:pt x="5114" y="3297"/>
                    <a:pt x="5114" y="3289"/>
                  </a:cubicBezTo>
                  <a:cubicBezTo>
                    <a:pt x="5121" y="3275"/>
                    <a:pt x="5129" y="3275"/>
                    <a:pt x="5143" y="3267"/>
                  </a:cubicBezTo>
                  <a:cubicBezTo>
                    <a:pt x="5151" y="3267"/>
                    <a:pt x="5158" y="3260"/>
                    <a:pt x="5158" y="3260"/>
                  </a:cubicBezTo>
                  <a:cubicBezTo>
                    <a:pt x="5194" y="3238"/>
                    <a:pt x="5216" y="3194"/>
                    <a:pt x="5216" y="3157"/>
                  </a:cubicBezTo>
                  <a:cubicBezTo>
                    <a:pt x="5209" y="3128"/>
                    <a:pt x="5187" y="3106"/>
                    <a:pt x="5151" y="3099"/>
                  </a:cubicBezTo>
                  <a:cubicBezTo>
                    <a:pt x="5092" y="3091"/>
                    <a:pt x="5085" y="3077"/>
                    <a:pt x="5085" y="3062"/>
                  </a:cubicBezTo>
                  <a:cubicBezTo>
                    <a:pt x="5085" y="3055"/>
                    <a:pt x="5085" y="3055"/>
                    <a:pt x="5085" y="3055"/>
                  </a:cubicBezTo>
                  <a:cubicBezTo>
                    <a:pt x="5085" y="3055"/>
                    <a:pt x="5085" y="3055"/>
                    <a:pt x="5085" y="3047"/>
                  </a:cubicBezTo>
                  <a:cubicBezTo>
                    <a:pt x="5092" y="3040"/>
                    <a:pt x="5107" y="3033"/>
                    <a:pt x="5107" y="3011"/>
                  </a:cubicBezTo>
                  <a:cubicBezTo>
                    <a:pt x="5114" y="2982"/>
                    <a:pt x="5114" y="2952"/>
                    <a:pt x="5099" y="2938"/>
                  </a:cubicBezTo>
                  <a:cubicBezTo>
                    <a:pt x="5085" y="2923"/>
                    <a:pt x="5077" y="2916"/>
                    <a:pt x="5063" y="2916"/>
                  </a:cubicBezTo>
                  <a:cubicBezTo>
                    <a:pt x="5048" y="2916"/>
                    <a:pt x="5041" y="2916"/>
                    <a:pt x="5026" y="2923"/>
                  </a:cubicBezTo>
                  <a:cubicBezTo>
                    <a:pt x="5026" y="2930"/>
                    <a:pt x="5019" y="2930"/>
                    <a:pt x="5019" y="2938"/>
                  </a:cubicBezTo>
                  <a:cubicBezTo>
                    <a:pt x="5011" y="2938"/>
                    <a:pt x="5011" y="2938"/>
                    <a:pt x="5004" y="2945"/>
                  </a:cubicBezTo>
                  <a:cubicBezTo>
                    <a:pt x="5004" y="2930"/>
                    <a:pt x="5011" y="2916"/>
                    <a:pt x="5019" y="2908"/>
                  </a:cubicBezTo>
                  <a:cubicBezTo>
                    <a:pt x="5026" y="2908"/>
                    <a:pt x="5033" y="2908"/>
                    <a:pt x="5041" y="2908"/>
                  </a:cubicBezTo>
                  <a:cubicBezTo>
                    <a:pt x="5063" y="2901"/>
                    <a:pt x="5099" y="2901"/>
                    <a:pt x="5121" y="2857"/>
                  </a:cubicBezTo>
                  <a:cubicBezTo>
                    <a:pt x="5136" y="2842"/>
                    <a:pt x="5143" y="2813"/>
                    <a:pt x="5136" y="2798"/>
                  </a:cubicBezTo>
                  <a:cubicBezTo>
                    <a:pt x="5121" y="2769"/>
                    <a:pt x="5099" y="2769"/>
                    <a:pt x="5070" y="2762"/>
                  </a:cubicBezTo>
                  <a:cubicBezTo>
                    <a:pt x="5063" y="2762"/>
                    <a:pt x="5063" y="2762"/>
                    <a:pt x="5063" y="2762"/>
                  </a:cubicBezTo>
                  <a:cubicBezTo>
                    <a:pt x="5055" y="2754"/>
                    <a:pt x="5048" y="2754"/>
                    <a:pt x="5041" y="2754"/>
                  </a:cubicBezTo>
                  <a:cubicBezTo>
                    <a:pt x="5070" y="2740"/>
                    <a:pt x="5077" y="2732"/>
                    <a:pt x="5092" y="2710"/>
                  </a:cubicBezTo>
                  <a:cubicBezTo>
                    <a:pt x="5099" y="2710"/>
                    <a:pt x="5099" y="2703"/>
                    <a:pt x="5107" y="2696"/>
                  </a:cubicBezTo>
                  <a:cubicBezTo>
                    <a:pt x="5107" y="2688"/>
                    <a:pt x="5114" y="2688"/>
                    <a:pt x="5121" y="2688"/>
                  </a:cubicBezTo>
                  <a:cubicBezTo>
                    <a:pt x="5129" y="2688"/>
                    <a:pt x="5136" y="2688"/>
                    <a:pt x="5151" y="2696"/>
                  </a:cubicBezTo>
                  <a:cubicBezTo>
                    <a:pt x="5158" y="2696"/>
                    <a:pt x="5158" y="2696"/>
                    <a:pt x="5165" y="2696"/>
                  </a:cubicBezTo>
                  <a:cubicBezTo>
                    <a:pt x="5173" y="2703"/>
                    <a:pt x="5180" y="2703"/>
                    <a:pt x="5187" y="2703"/>
                  </a:cubicBezTo>
                  <a:cubicBezTo>
                    <a:pt x="5231" y="2703"/>
                    <a:pt x="5239" y="2666"/>
                    <a:pt x="5246" y="2645"/>
                  </a:cubicBezTo>
                  <a:cubicBezTo>
                    <a:pt x="5246" y="2637"/>
                    <a:pt x="5246" y="2637"/>
                    <a:pt x="5246" y="2637"/>
                  </a:cubicBezTo>
                  <a:cubicBezTo>
                    <a:pt x="5246" y="2630"/>
                    <a:pt x="5261" y="2630"/>
                    <a:pt x="5268" y="2623"/>
                  </a:cubicBezTo>
                  <a:cubicBezTo>
                    <a:pt x="5282" y="2623"/>
                    <a:pt x="5297" y="2623"/>
                    <a:pt x="5312" y="2615"/>
                  </a:cubicBezTo>
                  <a:cubicBezTo>
                    <a:pt x="5319" y="2608"/>
                    <a:pt x="5326" y="2608"/>
                    <a:pt x="5334" y="2600"/>
                  </a:cubicBezTo>
                  <a:cubicBezTo>
                    <a:pt x="5341" y="2637"/>
                    <a:pt x="5356" y="2652"/>
                    <a:pt x="5378" y="2652"/>
                  </a:cubicBezTo>
                  <a:cubicBezTo>
                    <a:pt x="5385" y="2652"/>
                    <a:pt x="5385" y="2652"/>
                    <a:pt x="5385" y="2652"/>
                  </a:cubicBezTo>
                  <a:cubicBezTo>
                    <a:pt x="5392" y="2645"/>
                    <a:pt x="5392" y="2645"/>
                    <a:pt x="5392" y="2645"/>
                  </a:cubicBezTo>
                  <a:cubicBezTo>
                    <a:pt x="5414" y="2637"/>
                    <a:pt x="5414" y="2608"/>
                    <a:pt x="5422" y="2586"/>
                  </a:cubicBezTo>
                  <a:cubicBezTo>
                    <a:pt x="5422" y="2564"/>
                    <a:pt x="5429" y="2542"/>
                    <a:pt x="5436" y="2527"/>
                  </a:cubicBezTo>
                  <a:cubicBezTo>
                    <a:pt x="5444" y="2513"/>
                    <a:pt x="5451" y="2505"/>
                    <a:pt x="5451" y="2491"/>
                  </a:cubicBezTo>
                  <a:cubicBezTo>
                    <a:pt x="5473" y="2461"/>
                    <a:pt x="5480" y="2439"/>
                    <a:pt x="5517" y="2425"/>
                  </a:cubicBezTo>
                  <a:cubicBezTo>
                    <a:pt x="5524" y="2425"/>
                    <a:pt x="5539" y="2417"/>
                    <a:pt x="5575" y="2417"/>
                  </a:cubicBezTo>
                  <a:cubicBezTo>
                    <a:pt x="5598" y="2417"/>
                    <a:pt x="5620" y="2417"/>
                    <a:pt x="5649" y="2425"/>
                  </a:cubicBezTo>
                  <a:cubicBezTo>
                    <a:pt x="5678" y="2425"/>
                    <a:pt x="5700" y="2425"/>
                    <a:pt x="5722" y="2425"/>
                  </a:cubicBezTo>
                  <a:cubicBezTo>
                    <a:pt x="5773" y="2425"/>
                    <a:pt x="5803" y="2417"/>
                    <a:pt x="5825" y="2403"/>
                  </a:cubicBezTo>
                  <a:cubicBezTo>
                    <a:pt x="5876" y="2366"/>
                    <a:pt x="5869" y="2337"/>
                    <a:pt x="5854" y="2285"/>
                  </a:cubicBezTo>
                  <a:cubicBezTo>
                    <a:pt x="5847" y="2264"/>
                    <a:pt x="5847" y="2264"/>
                    <a:pt x="5847" y="2264"/>
                  </a:cubicBezTo>
                  <a:cubicBezTo>
                    <a:pt x="5832" y="2205"/>
                    <a:pt x="5817" y="2176"/>
                    <a:pt x="5810" y="2139"/>
                  </a:cubicBezTo>
                  <a:cubicBezTo>
                    <a:pt x="5803" y="2132"/>
                    <a:pt x="5803" y="2124"/>
                    <a:pt x="5795" y="2117"/>
                  </a:cubicBezTo>
                  <a:cubicBezTo>
                    <a:pt x="5795" y="2109"/>
                    <a:pt x="5788" y="2102"/>
                    <a:pt x="5788" y="2095"/>
                  </a:cubicBezTo>
                  <a:cubicBezTo>
                    <a:pt x="5781" y="2066"/>
                    <a:pt x="5766" y="2029"/>
                    <a:pt x="5730" y="2029"/>
                  </a:cubicBezTo>
                  <a:cubicBezTo>
                    <a:pt x="5722" y="2029"/>
                    <a:pt x="5707" y="2036"/>
                    <a:pt x="5700" y="2036"/>
                  </a:cubicBezTo>
                  <a:cubicBezTo>
                    <a:pt x="5693" y="2036"/>
                    <a:pt x="5693" y="2036"/>
                    <a:pt x="5693" y="2036"/>
                  </a:cubicBezTo>
                  <a:cubicBezTo>
                    <a:pt x="5685" y="2044"/>
                    <a:pt x="5685" y="2044"/>
                    <a:pt x="5678" y="2044"/>
                  </a:cubicBezTo>
                  <a:lnTo>
                    <a:pt x="5678" y="2044"/>
                  </a:lnTo>
                  <a:cubicBezTo>
                    <a:pt x="5671" y="2044"/>
                    <a:pt x="5656" y="2036"/>
                    <a:pt x="5634" y="2029"/>
                  </a:cubicBezTo>
                  <a:cubicBezTo>
                    <a:pt x="5605" y="2022"/>
                    <a:pt x="5605" y="2014"/>
                    <a:pt x="5598" y="1985"/>
                  </a:cubicBezTo>
                  <a:cubicBezTo>
                    <a:pt x="5598" y="1970"/>
                    <a:pt x="5590" y="1948"/>
                    <a:pt x="5583" y="1926"/>
                  </a:cubicBezTo>
                  <a:cubicBezTo>
                    <a:pt x="5554" y="1860"/>
                    <a:pt x="5524" y="1838"/>
                    <a:pt x="5466" y="1824"/>
                  </a:cubicBezTo>
                  <a:cubicBezTo>
                    <a:pt x="5458" y="1824"/>
                    <a:pt x="5458" y="1816"/>
                    <a:pt x="5451" y="1809"/>
                  </a:cubicBezTo>
                  <a:cubicBezTo>
                    <a:pt x="5444" y="1802"/>
                    <a:pt x="5429" y="1780"/>
                    <a:pt x="5400" y="1780"/>
                  </a:cubicBezTo>
                  <a:cubicBezTo>
                    <a:pt x="5385" y="1780"/>
                    <a:pt x="5378" y="1787"/>
                    <a:pt x="5370" y="1787"/>
                  </a:cubicBezTo>
                  <a:cubicBezTo>
                    <a:pt x="5363" y="1787"/>
                    <a:pt x="5348" y="1795"/>
                    <a:pt x="5312" y="1795"/>
                  </a:cubicBezTo>
                  <a:cubicBezTo>
                    <a:pt x="5297" y="1802"/>
                    <a:pt x="5282" y="1802"/>
                    <a:pt x="5275" y="1802"/>
                  </a:cubicBezTo>
                  <a:cubicBezTo>
                    <a:pt x="5239" y="1802"/>
                    <a:pt x="5209" y="1795"/>
                    <a:pt x="5194" y="1773"/>
                  </a:cubicBezTo>
                  <a:cubicBezTo>
                    <a:pt x="5173" y="1743"/>
                    <a:pt x="5143" y="1728"/>
                    <a:pt x="5099" y="1728"/>
                  </a:cubicBezTo>
                  <a:cubicBezTo>
                    <a:pt x="5085" y="1728"/>
                    <a:pt x="5077" y="1728"/>
                    <a:pt x="5055" y="1728"/>
                  </a:cubicBezTo>
                  <a:lnTo>
                    <a:pt x="5055" y="1728"/>
                  </a:lnTo>
                  <a:cubicBezTo>
                    <a:pt x="5048" y="1736"/>
                    <a:pt x="5048" y="1736"/>
                    <a:pt x="5048" y="1736"/>
                  </a:cubicBezTo>
                  <a:cubicBezTo>
                    <a:pt x="5041" y="1736"/>
                    <a:pt x="5041" y="1736"/>
                    <a:pt x="5041" y="1736"/>
                  </a:cubicBezTo>
                  <a:cubicBezTo>
                    <a:pt x="5033" y="1743"/>
                    <a:pt x="5033" y="1743"/>
                    <a:pt x="5033" y="1743"/>
                  </a:cubicBezTo>
                  <a:cubicBezTo>
                    <a:pt x="5019" y="1780"/>
                    <a:pt x="4997" y="1809"/>
                    <a:pt x="4982" y="1824"/>
                  </a:cubicBezTo>
                  <a:cubicBezTo>
                    <a:pt x="4953" y="1868"/>
                    <a:pt x="4967" y="1912"/>
                    <a:pt x="4975" y="1948"/>
                  </a:cubicBezTo>
                  <a:cubicBezTo>
                    <a:pt x="4982" y="1956"/>
                    <a:pt x="4982" y="1956"/>
                    <a:pt x="4982" y="1956"/>
                  </a:cubicBezTo>
                  <a:cubicBezTo>
                    <a:pt x="4989" y="1985"/>
                    <a:pt x="5011" y="2000"/>
                    <a:pt x="5033" y="2007"/>
                  </a:cubicBezTo>
                  <a:lnTo>
                    <a:pt x="5048" y="2014"/>
                  </a:lnTo>
                  <a:cubicBezTo>
                    <a:pt x="5048" y="2036"/>
                    <a:pt x="5033" y="2058"/>
                    <a:pt x="5004" y="2080"/>
                  </a:cubicBezTo>
                  <a:cubicBezTo>
                    <a:pt x="4975" y="2109"/>
                    <a:pt x="4967" y="2124"/>
                    <a:pt x="4953" y="2154"/>
                  </a:cubicBezTo>
                  <a:cubicBezTo>
                    <a:pt x="4945" y="2168"/>
                    <a:pt x="4945" y="2168"/>
                    <a:pt x="4945" y="2168"/>
                  </a:cubicBezTo>
                  <a:cubicBezTo>
                    <a:pt x="4938" y="2190"/>
                    <a:pt x="4938" y="2205"/>
                    <a:pt x="4938" y="2212"/>
                  </a:cubicBezTo>
                  <a:lnTo>
                    <a:pt x="4938" y="2219"/>
                  </a:lnTo>
                  <a:lnTo>
                    <a:pt x="4938" y="2219"/>
                  </a:lnTo>
                  <a:cubicBezTo>
                    <a:pt x="4938" y="2219"/>
                    <a:pt x="4931" y="2219"/>
                    <a:pt x="4923" y="2227"/>
                  </a:cubicBezTo>
                  <a:lnTo>
                    <a:pt x="4923" y="2227"/>
                  </a:lnTo>
                  <a:cubicBezTo>
                    <a:pt x="4923" y="2227"/>
                    <a:pt x="4916" y="2219"/>
                    <a:pt x="4909" y="2197"/>
                  </a:cubicBezTo>
                  <a:cubicBezTo>
                    <a:pt x="4901" y="2168"/>
                    <a:pt x="4872" y="2139"/>
                    <a:pt x="4835" y="2139"/>
                  </a:cubicBezTo>
                  <a:cubicBezTo>
                    <a:pt x="4806" y="2139"/>
                    <a:pt x="4784" y="2161"/>
                    <a:pt x="4770" y="2183"/>
                  </a:cubicBezTo>
                  <a:cubicBezTo>
                    <a:pt x="4770" y="2183"/>
                    <a:pt x="4762" y="2190"/>
                    <a:pt x="4755" y="2197"/>
                  </a:cubicBezTo>
                  <a:cubicBezTo>
                    <a:pt x="4755" y="2190"/>
                    <a:pt x="4748" y="2183"/>
                    <a:pt x="4733" y="2161"/>
                  </a:cubicBezTo>
                  <a:cubicBezTo>
                    <a:pt x="4718" y="2139"/>
                    <a:pt x="4696" y="2132"/>
                    <a:pt x="4674" y="2132"/>
                  </a:cubicBezTo>
                  <a:cubicBezTo>
                    <a:pt x="4652" y="2132"/>
                    <a:pt x="4623" y="2139"/>
                    <a:pt x="4594" y="2154"/>
                  </a:cubicBezTo>
                  <a:cubicBezTo>
                    <a:pt x="4586" y="2161"/>
                    <a:pt x="4579" y="2161"/>
                    <a:pt x="4572" y="2161"/>
                  </a:cubicBezTo>
                  <a:cubicBezTo>
                    <a:pt x="4564" y="2161"/>
                    <a:pt x="4557" y="2161"/>
                    <a:pt x="4542" y="2154"/>
                  </a:cubicBezTo>
                  <a:cubicBezTo>
                    <a:pt x="4535" y="2154"/>
                    <a:pt x="4520" y="2154"/>
                    <a:pt x="4506" y="2146"/>
                  </a:cubicBezTo>
                  <a:cubicBezTo>
                    <a:pt x="4484" y="2146"/>
                    <a:pt x="4462" y="2102"/>
                    <a:pt x="4447" y="2073"/>
                  </a:cubicBezTo>
                  <a:cubicBezTo>
                    <a:pt x="4447" y="2066"/>
                    <a:pt x="4447" y="2066"/>
                    <a:pt x="4447" y="2066"/>
                  </a:cubicBezTo>
                  <a:cubicBezTo>
                    <a:pt x="4425" y="2014"/>
                    <a:pt x="4389" y="1992"/>
                    <a:pt x="4330" y="1992"/>
                  </a:cubicBezTo>
                  <a:cubicBezTo>
                    <a:pt x="4308" y="1992"/>
                    <a:pt x="4293" y="1963"/>
                    <a:pt x="4271" y="1941"/>
                  </a:cubicBezTo>
                  <a:cubicBezTo>
                    <a:pt x="4264" y="1926"/>
                    <a:pt x="4249" y="1912"/>
                    <a:pt x="4242" y="1897"/>
                  </a:cubicBezTo>
                  <a:cubicBezTo>
                    <a:pt x="4227" y="1890"/>
                    <a:pt x="4213" y="1882"/>
                    <a:pt x="4198" y="1882"/>
                  </a:cubicBezTo>
                  <a:cubicBezTo>
                    <a:pt x="4169" y="1882"/>
                    <a:pt x="4147" y="1904"/>
                    <a:pt x="4125" y="1912"/>
                  </a:cubicBezTo>
                  <a:cubicBezTo>
                    <a:pt x="4125" y="1919"/>
                    <a:pt x="4117" y="1919"/>
                    <a:pt x="4117" y="1919"/>
                  </a:cubicBezTo>
                  <a:cubicBezTo>
                    <a:pt x="4103" y="1926"/>
                    <a:pt x="4059" y="1926"/>
                    <a:pt x="4030" y="1934"/>
                  </a:cubicBezTo>
                  <a:cubicBezTo>
                    <a:pt x="4008" y="1934"/>
                    <a:pt x="3985" y="1934"/>
                    <a:pt x="3971" y="1934"/>
                  </a:cubicBezTo>
                  <a:cubicBezTo>
                    <a:pt x="3963" y="1934"/>
                    <a:pt x="3963" y="1934"/>
                    <a:pt x="3963" y="1934"/>
                  </a:cubicBezTo>
                  <a:cubicBezTo>
                    <a:pt x="3956" y="1934"/>
                    <a:pt x="3956" y="1934"/>
                    <a:pt x="3949" y="1926"/>
                  </a:cubicBezTo>
                  <a:cubicBezTo>
                    <a:pt x="3942" y="1912"/>
                    <a:pt x="3934" y="1897"/>
                    <a:pt x="3905" y="1890"/>
                  </a:cubicBezTo>
                  <a:cubicBezTo>
                    <a:pt x="3890" y="1882"/>
                    <a:pt x="3868" y="1860"/>
                    <a:pt x="3846" y="1831"/>
                  </a:cubicBezTo>
                  <a:cubicBezTo>
                    <a:pt x="3839" y="1824"/>
                    <a:pt x="3832" y="1816"/>
                    <a:pt x="3832" y="1809"/>
                  </a:cubicBezTo>
                  <a:cubicBezTo>
                    <a:pt x="3817" y="1780"/>
                    <a:pt x="3802" y="1743"/>
                    <a:pt x="3773" y="1743"/>
                  </a:cubicBezTo>
                  <a:cubicBezTo>
                    <a:pt x="3766" y="1743"/>
                    <a:pt x="3766" y="1743"/>
                    <a:pt x="3758" y="1750"/>
                  </a:cubicBezTo>
                  <a:cubicBezTo>
                    <a:pt x="3736" y="1750"/>
                    <a:pt x="3700" y="1758"/>
                    <a:pt x="3670" y="1758"/>
                  </a:cubicBezTo>
                  <a:cubicBezTo>
                    <a:pt x="3663" y="1758"/>
                    <a:pt x="3656" y="1750"/>
                    <a:pt x="3649" y="1743"/>
                  </a:cubicBezTo>
                  <a:cubicBezTo>
                    <a:pt x="3634" y="1736"/>
                    <a:pt x="3612" y="1721"/>
                    <a:pt x="3590" y="1721"/>
                  </a:cubicBezTo>
                  <a:cubicBezTo>
                    <a:pt x="3553" y="1721"/>
                    <a:pt x="3494" y="1736"/>
                    <a:pt x="3443" y="1750"/>
                  </a:cubicBezTo>
                  <a:cubicBezTo>
                    <a:pt x="3436" y="1758"/>
                    <a:pt x="3436" y="1758"/>
                    <a:pt x="3436" y="1758"/>
                  </a:cubicBezTo>
                  <a:cubicBezTo>
                    <a:pt x="3421" y="1758"/>
                    <a:pt x="3392" y="1743"/>
                    <a:pt x="3363" y="1721"/>
                  </a:cubicBezTo>
                  <a:cubicBezTo>
                    <a:pt x="3341" y="1707"/>
                    <a:pt x="3333" y="1692"/>
                    <a:pt x="3326" y="1670"/>
                  </a:cubicBezTo>
                  <a:cubicBezTo>
                    <a:pt x="3326" y="1663"/>
                    <a:pt x="3341" y="1655"/>
                    <a:pt x="3348" y="1655"/>
                  </a:cubicBezTo>
                  <a:cubicBezTo>
                    <a:pt x="3355" y="1648"/>
                    <a:pt x="3363" y="1641"/>
                    <a:pt x="3370" y="1634"/>
                  </a:cubicBezTo>
                  <a:cubicBezTo>
                    <a:pt x="3414" y="1605"/>
                    <a:pt x="3392" y="1554"/>
                    <a:pt x="3377" y="1524"/>
                  </a:cubicBezTo>
                  <a:cubicBezTo>
                    <a:pt x="3370" y="1517"/>
                    <a:pt x="3370" y="1510"/>
                    <a:pt x="3363" y="1502"/>
                  </a:cubicBezTo>
                  <a:cubicBezTo>
                    <a:pt x="3348" y="1458"/>
                    <a:pt x="3297" y="1429"/>
                    <a:pt x="3253" y="1422"/>
                  </a:cubicBezTo>
                  <a:cubicBezTo>
                    <a:pt x="3223" y="1415"/>
                    <a:pt x="3180" y="1407"/>
                    <a:pt x="3150" y="1378"/>
                  </a:cubicBezTo>
                  <a:lnTo>
                    <a:pt x="3150" y="1378"/>
                  </a:lnTo>
                  <a:cubicBezTo>
                    <a:pt x="3150" y="1370"/>
                    <a:pt x="3158" y="1370"/>
                    <a:pt x="3165" y="1363"/>
                  </a:cubicBezTo>
                  <a:cubicBezTo>
                    <a:pt x="3172" y="1356"/>
                    <a:pt x="3180" y="1356"/>
                    <a:pt x="3187" y="1356"/>
                  </a:cubicBezTo>
                  <a:cubicBezTo>
                    <a:pt x="3187" y="1356"/>
                    <a:pt x="3194" y="1356"/>
                    <a:pt x="3201" y="1356"/>
                  </a:cubicBezTo>
                  <a:cubicBezTo>
                    <a:pt x="3209" y="1363"/>
                    <a:pt x="3216" y="1363"/>
                    <a:pt x="3223" y="1363"/>
                  </a:cubicBezTo>
                  <a:cubicBezTo>
                    <a:pt x="3260" y="1363"/>
                    <a:pt x="3275" y="1326"/>
                    <a:pt x="3289" y="1290"/>
                  </a:cubicBezTo>
                  <a:cubicBezTo>
                    <a:pt x="3304" y="1268"/>
                    <a:pt x="3311" y="1239"/>
                    <a:pt x="3333" y="1217"/>
                  </a:cubicBezTo>
                  <a:cubicBezTo>
                    <a:pt x="3355" y="1195"/>
                    <a:pt x="3370" y="1173"/>
                    <a:pt x="3370" y="1150"/>
                  </a:cubicBezTo>
                  <a:cubicBezTo>
                    <a:pt x="3363" y="1129"/>
                    <a:pt x="3348" y="1114"/>
                    <a:pt x="3333" y="1107"/>
                  </a:cubicBezTo>
                  <a:cubicBezTo>
                    <a:pt x="3326" y="1099"/>
                    <a:pt x="3326" y="1099"/>
                    <a:pt x="3326" y="1099"/>
                  </a:cubicBezTo>
                  <a:cubicBezTo>
                    <a:pt x="3297" y="1077"/>
                    <a:pt x="3289" y="1070"/>
                    <a:pt x="3275" y="1048"/>
                  </a:cubicBezTo>
                  <a:cubicBezTo>
                    <a:pt x="3253" y="1004"/>
                    <a:pt x="3245" y="997"/>
                    <a:pt x="3194" y="975"/>
                  </a:cubicBezTo>
                  <a:cubicBezTo>
                    <a:pt x="3187" y="967"/>
                    <a:pt x="3180" y="967"/>
                    <a:pt x="3180" y="960"/>
                  </a:cubicBezTo>
                  <a:cubicBezTo>
                    <a:pt x="3180" y="960"/>
                    <a:pt x="3180" y="960"/>
                    <a:pt x="3180" y="953"/>
                  </a:cubicBezTo>
                  <a:cubicBezTo>
                    <a:pt x="3194" y="931"/>
                    <a:pt x="3201" y="901"/>
                    <a:pt x="3187" y="879"/>
                  </a:cubicBezTo>
                  <a:cubicBezTo>
                    <a:pt x="3180" y="850"/>
                    <a:pt x="3158" y="836"/>
                    <a:pt x="3128" y="836"/>
                  </a:cubicBezTo>
                  <a:cubicBezTo>
                    <a:pt x="3099" y="836"/>
                    <a:pt x="3084" y="828"/>
                    <a:pt x="3070" y="828"/>
                  </a:cubicBezTo>
                  <a:cubicBezTo>
                    <a:pt x="3055" y="821"/>
                    <a:pt x="3040" y="821"/>
                    <a:pt x="3026" y="821"/>
                  </a:cubicBezTo>
                  <a:lnTo>
                    <a:pt x="3026" y="821"/>
                  </a:lnTo>
                  <a:lnTo>
                    <a:pt x="3026" y="821"/>
                  </a:lnTo>
                  <a:cubicBezTo>
                    <a:pt x="3026" y="814"/>
                    <a:pt x="3026" y="814"/>
                    <a:pt x="3018" y="814"/>
                  </a:cubicBezTo>
                  <a:cubicBezTo>
                    <a:pt x="3018" y="806"/>
                    <a:pt x="3011" y="770"/>
                    <a:pt x="2974" y="770"/>
                  </a:cubicBezTo>
                  <a:cubicBezTo>
                    <a:pt x="2952" y="770"/>
                    <a:pt x="2938" y="784"/>
                    <a:pt x="2930" y="784"/>
                  </a:cubicBezTo>
                  <a:cubicBezTo>
                    <a:pt x="2923" y="791"/>
                    <a:pt x="2908" y="799"/>
                    <a:pt x="2894" y="799"/>
                  </a:cubicBezTo>
                  <a:cubicBezTo>
                    <a:pt x="2886" y="806"/>
                    <a:pt x="2886" y="806"/>
                    <a:pt x="2886" y="806"/>
                  </a:cubicBezTo>
                  <a:cubicBezTo>
                    <a:pt x="2879" y="806"/>
                    <a:pt x="2872" y="799"/>
                    <a:pt x="2864" y="791"/>
                  </a:cubicBezTo>
                  <a:cubicBezTo>
                    <a:pt x="2850" y="784"/>
                    <a:pt x="2835" y="777"/>
                    <a:pt x="2813" y="770"/>
                  </a:cubicBezTo>
                  <a:cubicBezTo>
                    <a:pt x="2806" y="770"/>
                    <a:pt x="2806" y="770"/>
                    <a:pt x="2799" y="770"/>
                  </a:cubicBezTo>
                  <a:cubicBezTo>
                    <a:pt x="2769" y="770"/>
                    <a:pt x="2754" y="784"/>
                    <a:pt x="2747" y="791"/>
                  </a:cubicBezTo>
                  <a:cubicBezTo>
                    <a:pt x="2740" y="799"/>
                    <a:pt x="2740" y="799"/>
                    <a:pt x="2732" y="799"/>
                  </a:cubicBezTo>
                  <a:cubicBezTo>
                    <a:pt x="2740" y="799"/>
                    <a:pt x="2732" y="799"/>
                    <a:pt x="2732" y="799"/>
                  </a:cubicBezTo>
                  <a:cubicBezTo>
                    <a:pt x="2725" y="791"/>
                    <a:pt x="2718" y="784"/>
                    <a:pt x="2696" y="784"/>
                  </a:cubicBezTo>
                  <a:cubicBezTo>
                    <a:pt x="2689" y="784"/>
                    <a:pt x="2681" y="784"/>
                    <a:pt x="2667" y="791"/>
                  </a:cubicBezTo>
                  <a:cubicBezTo>
                    <a:pt x="2659" y="799"/>
                    <a:pt x="2652" y="799"/>
                    <a:pt x="2652" y="799"/>
                  </a:cubicBezTo>
                  <a:cubicBezTo>
                    <a:pt x="2637" y="799"/>
                    <a:pt x="2630" y="799"/>
                    <a:pt x="2615" y="791"/>
                  </a:cubicBezTo>
                  <a:cubicBezTo>
                    <a:pt x="2601" y="784"/>
                    <a:pt x="2571" y="770"/>
                    <a:pt x="2549" y="755"/>
                  </a:cubicBezTo>
                  <a:cubicBezTo>
                    <a:pt x="2527" y="740"/>
                    <a:pt x="2513" y="733"/>
                    <a:pt x="2498" y="726"/>
                  </a:cubicBezTo>
                  <a:cubicBezTo>
                    <a:pt x="2483" y="718"/>
                    <a:pt x="2469" y="718"/>
                    <a:pt x="2454" y="718"/>
                  </a:cubicBezTo>
                  <a:cubicBezTo>
                    <a:pt x="2439" y="718"/>
                    <a:pt x="2425" y="718"/>
                    <a:pt x="2418" y="726"/>
                  </a:cubicBezTo>
                  <a:cubicBezTo>
                    <a:pt x="2410" y="733"/>
                    <a:pt x="2395" y="733"/>
                    <a:pt x="2388" y="740"/>
                  </a:cubicBezTo>
                  <a:cubicBezTo>
                    <a:pt x="2366" y="748"/>
                    <a:pt x="2351" y="755"/>
                    <a:pt x="2337" y="755"/>
                  </a:cubicBezTo>
                  <a:cubicBezTo>
                    <a:pt x="2322" y="755"/>
                    <a:pt x="2315" y="748"/>
                    <a:pt x="2308" y="748"/>
                  </a:cubicBezTo>
                  <a:cubicBezTo>
                    <a:pt x="2293" y="740"/>
                    <a:pt x="2278" y="718"/>
                    <a:pt x="2278" y="689"/>
                  </a:cubicBezTo>
                  <a:cubicBezTo>
                    <a:pt x="2278" y="579"/>
                    <a:pt x="2278" y="579"/>
                    <a:pt x="2278" y="579"/>
                  </a:cubicBezTo>
                  <a:cubicBezTo>
                    <a:pt x="2278" y="535"/>
                    <a:pt x="2234" y="477"/>
                    <a:pt x="2212" y="455"/>
                  </a:cubicBezTo>
                  <a:cubicBezTo>
                    <a:pt x="2212" y="447"/>
                    <a:pt x="2220" y="432"/>
                    <a:pt x="2220" y="432"/>
                  </a:cubicBezTo>
                  <a:cubicBezTo>
                    <a:pt x="2220" y="418"/>
                    <a:pt x="2227" y="396"/>
                    <a:pt x="2220" y="381"/>
                  </a:cubicBezTo>
                  <a:cubicBezTo>
                    <a:pt x="2220" y="359"/>
                    <a:pt x="2198" y="345"/>
                    <a:pt x="2176" y="323"/>
                  </a:cubicBezTo>
                  <a:cubicBezTo>
                    <a:pt x="2161" y="308"/>
                    <a:pt x="2139" y="286"/>
                    <a:pt x="2132" y="279"/>
                  </a:cubicBezTo>
                  <a:cubicBezTo>
                    <a:pt x="2132" y="271"/>
                    <a:pt x="2124" y="264"/>
                    <a:pt x="2124" y="264"/>
                  </a:cubicBezTo>
                  <a:cubicBezTo>
                    <a:pt x="2132" y="264"/>
                    <a:pt x="2132" y="264"/>
                    <a:pt x="2146" y="264"/>
                  </a:cubicBezTo>
                  <a:cubicBezTo>
                    <a:pt x="2183" y="257"/>
                    <a:pt x="2205" y="227"/>
                    <a:pt x="2205" y="191"/>
                  </a:cubicBezTo>
                  <a:cubicBezTo>
                    <a:pt x="2205" y="154"/>
                    <a:pt x="2176" y="117"/>
                    <a:pt x="2139" y="117"/>
                  </a:cubicBezTo>
                  <a:cubicBezTo>
                    <a:pt x="2132" y="117"/>
                    <a:pt x="2132" y="117"/>
                    <a:pt x="2124" y="110"/>
                  </a:cubicBezTo>
                  <a:cubicBezTo>
                    <a:pt x="2117" y="110"/>
                    <a:pt x="2102" y="110"/>
                    <a:pt x="2088" y="110"/>
                  </a:cubicBezTo>
                  <a:cubicBezTo>
                    <a:pt x="2088" y="110"/>
                    <a:pt x="2080" y="110"/>
                    <a:pt x="2066" y="110"/>
                  </a:cubicBezTo>
                  <a:lnTo>
                    <a:pt x="2066" y="110"/>
                  </a:lnTo>
                  <a:cubicBezTo>
                    <a:pt x="2058" y="110"/>
                    <a:pt x="2044" y="96"/>
                    <a:pt x="2036" y="81"/>
                  </a:cubicBezTo>
                  <a:cubicBezTo>
                    <a:pt x="2029" y="74"/>
                    <a:pt x="2014" y="66"/>
                    <a:pt x="2007" y="51"/>
                  </a:cubicBezTo>
                  <a:cubicBezTo>
                    <a:pt x="1985" y="37"/>
                    <a:pt x="1949" y="29"/>
                    <a:pt x="1919" y="22"/>
                  </a:cubicBezTo>
                  <a:cubicBezTo>
                    <a:pt x="1904" y="22"/>
                    <a:pt x="1897" y="15"/>
                    <a:pt x="1882" y="15"/>
                  </a:cubicBezTo>
                  <a:cubicBezTo>
                    <a:pt x="1875" y="15"/>
                    <a:pt x="1861" y="8"/>
                    <a:pt x="1853" y="8"/>
                  </a:cubicBezTo>
                  <a:lnTo>
                    <a:pt x="1853" y="8"/>
                  </a:lnTo>
                  <a:lnTo>
                    <a:pt x="1853" y="8"/>
                  </a:lnTo>
                  <a:cubicBezTo>
                    <a:pt x="1831" y="8"/>
                    <a:pt x="1802" y="15"/>
                    <a:pt x="1780" y="15"/>
                  </a:cubicBezTo>
                  <a:cubicBezTo>
                    <a:pt x="1758" y="22"/>
                    <a:pt x="1736" y="22"/>
                    <a:pt x="1714" y="22"/>
                  </a:cubicBezTo>
                  <a:cubicBezTo>
                    <a:pt x="1707" y="22"/>
                    <a:pt x="1707" y="22"/>
                    <a:pt x="1699" y="22"/>
                  </a:cubicBezTo>
                  <a:lnTo>
                    <a:pt x="1692" y="22"/>
                  </a:lnTo>
                  <a:cubicBezTo>
                    <a:pt x="1685" y="22"/>
                    <a:pt x="1685" y="22"/>
                    <a:pt x="1677" y="22"/>
                  </a:cubicBezTo>
                  <a:cubicBezTo>
                    <a:pt x="1670" y="0"/>
                    <a:pt x="1670" y="0"/>
                    <a:pt x="1670" y="0"/>
                  </a:cubicBezTo>
                  <a:lnTo>
                    <a:pt x="1853" y="44"/>
                  </a:lnTo>
                </a:path>
              </a:pathLst>
            </a:custGeom>
            <a:grpFill/>
            <a:ln w="3810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65" name="Freeform 64">
              <a:extLst>
                <a:ext uri="{FF2B5EF4-FFF2-40B4-BE49-F238E27FC236}">
                  <a16:creationId xmlns:a16="http://schemas.microsoft.com/office/drawing/2014/main" id="{6BA19575-916D-7447-9178-EBDEAD57B9E1}"/>
                </a:ext>
              </a:extLst>
            </p:cNvPr>
            <p:cNvSpPr>
              <a:spLocks noChangeArrowheads="1"/>
            </p:cNvSpPr>
            <p:nvPr/>
          </p:nvSpPr>
          <p:spPr bwMode="auto">
            <a:xfrm>
              <a:off x="7107476" y="5115086"/>
              <a:ext cx="2106610" cy="2630072"/>
            </a:xfrm>
            <a:custGeom>
              <a:avLst/>
              <a:gdLst>
                <a:gd name="T0" fmla="*/ 1824 w 5482"/>
                <a:gd name="T1" fmla="*/ 271 h 6924"/>
                <a:gd name="T2" fmla="*/ 1443 w 5482"/>
                <a:gd name="T3" fmla="*/ 571 h 6924"/>
                <a:gd name="T4" fmla="*/ 1040 w 5482"/>
                <a:gd name="T5" fmla="*/ 468 h 6924"/>
                <a:gd name="T6" fmla="*/ 461 w 5482"/>
                <a:gd name="T7" fmla="*/ 703 h 6924"/>
                <a:gd name="T8" fmla="*/ 644 w 5482"/>
                <a:gd name="T9" fmla="*/ 1341 h 6924"/>
                <a:gd name="T10" fmla="*/ 813 w 5482"/>
                <a:gd name="T11" fmla="*/ 1758 h 6924"/>
                <a:gd name="T12" fmla="*/ 886 w 5482"/>
                <a:gd name="T13" fmla="*/ 2124 h 6924"/>
                <a:gd name="T14" fmla="*/ 945 w 5482"/>
                <a:gd name="T15" fmla="*/ 2572 h 6924"/>
                <a:gd name="T16" fmla="*/ 1003 w 5482"/>
                <a:gd name="T17" fmla="*/ 2931 h 6924"/>
                <a:gd name="T18" fmla="*/ 813 w 5482"/>
                <a:gd name="T19" fmla="*/ 3326 h 6924"/>
                <a:gd name="T20" fmla="*/ 95 w 5482"/>
                <a:gd name="T21" fmla="*/ 3495 h 6924"/>
                <a:gd name="T22" fmla="*/ 212 w 5482"/>
                <a:gd name="T23" fmla="*/ 3810 h 6924"/>
                <a:gd name="T24" fmla="*/ 241 w 5482"/>
                <a:gd name="T25" fmla="*/ 4440 h 6924"/>
                <a:gd name="T26" fmla="*/ 527 w 5482"/>
                <a:gd name="T27" fmla="*/ 4689 h 6924"/>
                <a:gd name="T28" fmla="*/ 791 w 5482"/>
                <a:gd name="T29" fmla="*/ 4872 h 6924"/>
                <a:gd name="T30" fmla="*/ 901 w 5482"/>
                <a:gd name="T31" fmla="*/ 5224 h 6924"/>
                <a:gd name="T32" fmla="*/ 1135 w 5482"/>
                <a:gd name="T33" fmla="*/ 5400 h 6924"/>
                <a:gd name="T34" fmla="*/ 1465 w 5482"/>
                <a:gd name="T35" fmla="*/ 5451 h 6924"/>
                <a:gd name="T36" fmla="*/ 1773 w 5482"/>
                <a:gd name="T37" fmla="*/ 5510 h 6924"/>
                <a:gd name="T38" fmla="*/ 1963 w 5482"/>
                <a:gd name="T39" fmla="*/ 5774 h 6924"/>
                <a:gd name="T40" fmla="*/ 1787 w 5482"/>
                <a:gd name="T41" fmla="*/ 6052 h 6924"/>
                <a:gd name="T42" fmla="*/ 1949 w 5482"/>
                <a:gd name="T43" fmla="*/ 6322 h 6924"/>
                <a:gd name="T44" fmla="*/ 2322 w 5482"/>
                <a:gd name="T45" fmla="*/ 6432 h 6924"/>
                <a:gd name="T46" fmla="*/ 2623 w 5482"/>
                <a:gd name="T47" fmla="*/ 6608 h 6924"/>
                <a:gd name="T48" fmla="*/ 3070 w 5482"/>
                <a:gd name="T49" fmla="*/ 6725 h 6924"/>
                <a:gd name="T50" fmla="*/ 3422 w 5482"/>
                <a:gd name="T51" fmla="*/ 6872 h 6924"/>
                <a:gd name="T52" fmla="*/ 3627 w 5482"/>
                <a:gd name="T53" fmla="*/ 6828 h 6924"/>
                <a:gd name="T54" fmla="*/ 3663 w 5482"/>
                <a:gd name="T55" fmla="*/ 6491 h 6924"/>
                <a:gd name="T56" fmla="*/ 3517 w 5482"/>
                <a:gd name="T57" fmla="*/ 6133 h 6924"/>
                <a:gd name="T58" fmla="*/ 3407 w 5482"/>
                <a:gd name="T59" fmla="*/ 5686 h 6924"/>
                <a:gd name="T60" fmla="*/ 3392 w 5482"/>
                <a:gd name="T61" fmla="*/ 5224 h 6924"/>
                <a:gd name="T62" fmla="*/ 3561 w 5482"/>
                <a:gd name="T63" fmla="*/ 4843 h 6924"/>
                <a:gd name="T64" fmla="*/ 3927 w 5482"/>
                <a:gd name="T65" fmla="*/ 4741 h 6924"/>
                <a:gd name="T66" fmla="*/ 4227 w 5482"/>
                <a:gd name="T67" fmla="*/ 4660 h 6924"/>
                <a:gd name="T68" fmla="*/ 4594 w 5482"/>
                <a:gd name="T69" fmla="*/ 4521 h 6924"/>
                <a:gd name="T70" fmla="*/ 4997 w 5482"/>
                <a:gd name="T71" fmla="*/ 4491 h 6924"/>
                <a:gd name="T72" fmla="*/ 5283 w 5482"/>
                <a:gd name="T73" fmla="*/ 4447 h 6924"/>
                <a:gd name="T74" fmla="*/ 5400 w 5482"/>
                <a:gd name="T75" fmla="*/ 3949 h 6924"/>
                <a:gd name="T76" fmla="*/ 5034 w 5482"/>
                <a:gd name="T77" fmla="*/ 3641 h 6924"/>
                <a:gd name="T78" fmla="*/ 4653 w 5482"/>
                <a:gd name="T79" fmla="*/ 3473 h 6924"/>
                <a:gd name="T80" fmla="*/ 4242 w 5482"/>
                <a:gd name="T81" fmla="*/ 3422 h 6924"/>
                <a:gd name="T82" fmla="*/ 3876 w 5482"/>
                <a:gd name="T83" fmla="*/ 3348 h 6924"/>
                <a:gd name="T84" fmla="*/ 3429 w 5482"/>
                <a:gd name="T85" fmla="*/ 2901 h 6924"/>
                <a:gd name="T86" fmla="*/ 3465 w 5482"/>
                <a:gd name="T87" fmla="*/ 2462 h 6924"/>
                <a:gd name="T88" fmla="*/ 3590 w 5482"/>
                <a:gd name="T89" fmla="*/ 1817 h 6924"/>
                <a:gd name="T90" fmla="*/ 3268 w 5482"/>
                <a:gd name="T91" fmla="*/ 1736 h 6924"/>
                <a:gd name="T92" fmla="*/ 3268 w 5482"/>
                <a:gd name="T93" fmla="*/ 1384 h 6924"/>
                <a:gd name="T94" fmla="*/ 3290 w 5482"/>
                <a:gd name="T95" fmla="*/ 879 h 6924"/>
                <a:gd name="T96" fmla="*/ 3165 w 5482"/>
                <a:gd name="T97" fmla="*/ 586 h 6924"/>
                <a:gd name="T98" fmla="*/ 2689 w 5482"/>
                <a:gd name="T99" fmla="*/ 483 h 6924"/>
                <a:gd name="T100" fmla="*/ 2396 w 5482"/>
                <a:gd name="T101" fmla="*/ 205 h 6924"/>
                <a:gd name="T102" fmla="*/ 2125 w 5482"/>
                <a:gd name="T103" fmla="*/ 43 h 6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82" h="6924">
                  <a:moveTo>
                    <a:pt x="1956" y="146"/>
                  </a:moveTo>
                  <a:lnTo>
                    <a:pt x="1956" y="146"/>
                  </a:lnTo>
                  <a:cubicBezTo>
                    <a:pt x="1927" y="168"/>
                    <a:pt x="1890" y="124"/>
                    <a:pt x="1890" y="124"/>
                  </a:cubicBezTo>
                  <a:cubicBezTo>
                    <a:pt x="1890" y="124"/>
                    <a:pt x="1861" y="219"/>
                    <a:pt x="1824" y="271"/>
                  </a:cubicBezTo>
                  <a:cubicBezTo>
                    <a:pt x="1795" y="322"/>
                    <a:pt x="1861" y="351"/>
                    <a:pt x="1817" y="359"/>
                  </a:cubicBezTo>
                  <a:cubicBezTo>
                    <a:pt x="1780" y="373"/>
                    <a:pt x="1751" y="395"/>
                    <a:pt x="1707" y="432"/>
                  </a:cubicBezTo>
                  <a:cubicBezTo>
                    <a:pt x="1663" y="461"/>
                    <a:pt x="1612" y="491"/>
                    <a:pt x="1582" y="520"/>
                  </a:cubicBezTo>
                  <a:cubicBezTo>
                    <a:pt x="1546" y="556"/>
                    <a:pt x="1502" y="556"/>
                    <a:pt x="1443" y="571"/>
                  </a:cubicBezTo>
                  <a:cubicBezTo>
                    <a:pt x="1384" y="593"/>
                    <a:pt x="1392" y="586"/>
                    <a:pt x="1363" y="593"/>
                  </a:cubicBezTo>
                  <a:cubicBezTo>
                    <a:pt x="1326" y="600"/>
                    <a:pt x="1260" y="534"/>
                    <a:pt x="1209" y="505"/>
                  </a:cubicBezTo>
                  <a:cubicBezTo>
                    <a:pt x="1157" y="483"/>
                    <a:pt x="1150" y="505"/>
                    <a:pt x="1121" y="520"/>
                  </a:cubicBezTo>
                  <a:cubicBezTo>
                    <a:pt x="1099" y="542"/>
                    <a:pt x="1040" y="468"/>
                    <a:pt x="1040" y="468"/>
                  </a:cubicBezTo>
                  <a:cubicBezTo>
                    <a:pt x="1040" y="468"/>
                    <a:pt x="915" y="491"/>
                    <a:pt x="857" y="498"/>
                  </a:cubicBezTo>
                  <a:cubicBezTo>
                    <a:pt x="798" y="505"/>
                    <a:pt x="806" y="571"/>
                    <a:pt x="784" y="615"/>
                  </a:cubicBezTo>
                  <a:cubicBezTo>
                    <a:pt x="754" y="659"/>
                    <a:pt x="740" y="666"/>
                    <a:pt x="681" y="696"/>
                  </a:cubicBezTo>
                  <a:cubicBezTo>
                    <a:pt x="622" y="718"/>
                    <a:pt x="542" y="696"/>
                    <a:pt x="461" y="703"/>
                  </a:cubicBezTo>
                  <a:cubicBezTo>
                    <a:pt x="373" y="710"/>
                    <a:pt x="373" y="776"/>
                    <a:pt x="366" y="850"/>
                  </a:cubicBezTo>
                  <a:cubicBezTo>
                    <a:pt x="359" y="915"/>
                    <a:pt x="417" y="1040"/>
                    <a:pt x="425" y="1084"/>
                  </a:cubicBezTo>
                  <a:cubicBezTo>
                    <a:pt x="432" y="1128"/>
                    <a:pt x="527" y="1179"/>
                    <a:pt x="534" y="1209"/>
                  </a:cubicBezTo>
                  <a:cubicBezTo>
                    <a:pt x="534" y="1209"/>
                    <a:pt x="622" y="1289"/>
                    <a:pt x="644" y="1341"/>
                  </a:cubicBezTo>
                  <a:cubicBezTo>
                    <a:pt x="674" y="1392"/>
                    <a:pt x="688" y="1487"/>
                    <a:pt x="747" y="1450"/>
                  </a:cubicBezTo>
                  <a:cubicBezTo>
                    <a:pt x="806" y="1414"/>
                    <a:pt x="857" y="1443"/>
                    <a:pt x="842" y="1465"/>
                  </a:cubicBezTo>
                  <a:cubicBezTo>
                    <a:pt x="828" y="1494"/>
                    <a:pt x="791" y="1560"/>
                    <a:pt x="784" y="1604"/>
                  </a:cubicBezTo>
                  <a:cubicBezTo>
                    <a:pt x="776" y="1648"/>
                    <a:pt x="791" y="1700"/>
                    <a:pt x="813" y="1758"/>
                  </a:cubicBezTo>
                  <a:cubicBezTo>
                    <a:pt x="842" y="1817"/>
                    <a:pt x="915" y="1861"/>
                    <a:pt x="915" y="1861"/>
                  </a:cubicBezTo>
                  <a:cubicBezTo>
                    <a:pt x="915" y="1861"/>
                    <a:pt x="886" y="1861"/>
                    <a:pt x="828" y="1868"/>
                  </a:cubicBezTo>
                  <a:cubicBezTo>
                    <a:pt x="762" y="1875"/>
                    <a:pt x="776" y="1883"/>
                    <a:pt x="762" y="1949"/>
                  </a:cubicBezTo>
                  <a:cubicBezTo>
                    <a:pt x="754" y="2022"/>
                    <a:pt x="828" y="2088"/>
                    <a:pt x="886" y="2124"/>
                  </a:cubicBezTo>
                  <a:cubicBezTo>
                    <a:pt x="945" y="2154"/>
                    <a:pt x="974" y="2198"/>
                    <a:pt x="1040" y="2234"/>
                  </a:cubicBezTo>
                  <a:cubicBezTo>
                    <a:pt x="1099" y="2264"/>
                    <a:pt x="1040" y="2352"/>
                    <a:pt x="960" y="2366"/>
                  </a:cubicBezTo>
                  <a:cubicBezTo>
                    <a:pt x="886" y="2388"/>
                    <a:pt x="879" y="2403"/>
                    <a:pt x="923" y="2425"/>
                  </a:cubicBezTo>
                  <a:cubicBezTo>
                    <a:pt x="974" y="2454"/>
                    <a:pt x="952" y="2527"/>
                    <a:pt x="945" y="2572"/>
                  </a:cubicBezTo>
                  <a:cubicBezTo>
                    <a:pt x="938" y="2615"/>
                    <a:pt x="967" y="2645"/>
                    <a:pt x="1018" y="2689"/>
                  </a:cubicBezTo>
                  <a:cubicBezTo>
                    <a:pt x="1070" y="2733"/>
                    <a:pt x="1091" y="2747"/>
                    <a:pt x="1077" y="2777"/>
                  </a:cubicBezTo>
                  <a:cubicBezTo>
                    <a:pt x="1070" y="2799"/>
                    <a:pt x="996" y="2799"/>
                    <a:pt x="967" y="2828"/>
                  </a:cubicBezTo>
                  <a:cubicBezTo>
                    <a:pt x="945" y="2850"/>
                    <a:pt x="923" y="2909"/>
                    <a:pt x="1003" y="2931"/>
                  </a:cubicBezTo>
                  <a:cubicBezTo>
                    <a:pt x="1077" y="2945"/>
                    <a:pt x="1040" y="3011"/>
                    <a:pt x="1003" y="3062"/>
                  </a:cubicBezTo>
                  <a:cubicBezTo>
                    <a:pt x="967" y="3114"/>
                    <a:pt x="952" y="3136"/>
                    <a:pt x="886" y="3143"/>
                  </a:cubicBezTo>
                  <a:cubicBezTo>
                    <a:pt x="813" y="3150"/>
                    <a:pt x="798" y="3187"/>
                    <a:pt x="842" y="3224"/>
                  </a:cubicBezTo>
                  <a:cubicBezTo>
                    <a:pt x="886" y="3268"/>
                    <a:pt x="886" y="3297"/>
                    <a:pt x="813" y="3326"/>
                  </a:cubicBezTo>
                  <a:cubicBezTo>
                    <a:pt x="747" y="3363"/>
                    <a:pt x="703" y="3334"/>
                    <a:pt x="637" y="3355"/>
                  </a:cubicBezTo>
                  <a:cubicBezTo>
                    <a:pt x="571" y="3370"/>
                    <a:pt x="425" y="3363"/>
                    <a:pt x="351" y="3370"/>
                  </a:cubicBezTo>
                  <a:cubicBezTo>
                    <a:pt x="271" y="3377"/>
                    <a:pt x="249" y="3400"/>
                    <a:pt x="205" y="3458"/>
                  </a:cubicBezTo>
                  <a:cubicBezTo>
                    <a:pt x="161" y="3517"/>
                    <a:pt x="161" y="3495"/>
                    <a:pt x="95" y="3495"/>
                  </a:cubicBezTo>
                  <a:cubicBezTo>
                    <a:pt x="22" y="3495"/>
                    <a:pt x="36" y="3465"/>
                    <a:pt x="14" y="3524"/>
                  </a:cubicBezTo>
                  <a:cubicBezTo>
                    <a:pt x="0" y="3583"/>
                    <a:pt x="88" y="3612"/>
                    <a:pt x="146" y="3634"/>
                  </a:cubicBezTo>
                  <a:cubicBezTo>
                    <a:pt x="205" y="3663"/>
                    <a:pt x="197" y="3678"/>
                    <a:pt x="161" y="3722"/>
                  </a:cubicBezTo>
                  <a:cubicBezTo>
                    <a:pt x="124" y="3759"/>
                    <a:pt x="161" y="3773"/>
                    <a:pt x="212" y="3810"/>
                  </a:cubicBezTo>
                  <a:cubicBezTo>
                    <a:pt x="263" y="3854"/>
                    <a:pt x="220" y="3912"/>
                    <a:pt x="168" y="3964"/>
                  </a:cubicBezTo>
                  <a:cubicBezTo>
                    <a:pt x="117" y="4015"/>
                    <a:pt x="110" y="4015"/>
                    <a:pt x="88" y="4088"/>
                  </a:cubicBezTo>
                  <a:cubicBezTo>
                    <a:pt x="58" y="4154"/>
                    <a:pt x="102" y="4250"/>
                    <a:pt x="117" y="4301"/>
                  </a:cubicBezTo>
                  <a:cubicBezTo>
                    <a:pt x="139" y="4345"/>
                    <a:pt x="190" y="4396"/>
                    <a:pt x="241" y="4440"/>
                  </a:cubicBezTo>
                  <a:cubicBezTo>
                    <a:pt x="285" y="4484"/>
                    <a:pt x="278" y="4565"/>
                    <a:pt x="285" y="4638"/>
                  </a:cubicBezTo>
                  <a:cubicBezTo>
                    <a:pt x="315" y="4711"/>
                    <a:pt x="315" y="4711"/>
                    <a:pt x="315" y="4711"/>
                  </a:cubicBezTo>
                  <a:cubicBezTo>
                    <a:pt x="322" y="4704"/>
                    <a:pt x="329" y="4696"/>
                    <a:pt x="351" y="4696"/>
                  </a:cubicBezTo>
                  <a:cubicBezTo>
                    <a:pt x="403" y="4704"/>
                    <a:pt x="491" y="4674"/>
                    <a:pt x="527" y="4689"/>
                  </a:cubicBezTo>
                  <a:cubicBezTo>
                    <a:pt x="564" y="4696"/>
                    <a:pt x="615" y="4696"/>
                    <a:pt x="637" y="4726"/>
                  </a:cubicBezTo>
                  <a:cubicBezTo>
                    <a:pt x="666" y="4748"/>
                    <a:pt x="688" y="4792"/>
                    <a:pt x="725" y="4784"/>
                  </a:cubicBezTo>
                  <a:cubicBezTo>
                    <a:pt x="762" y="4777"/>
                    <a:pt x="762" y="4792"/>
                    <a:pt x="791" y="4792"/>
                  </a:cubicBezTo>
                  <a:cubicBezTo>
                    <a:pt x="820" y="4792"/>
                    <a:pt x="857" y="4872"/>
                    <a:pt x="791" y="4872"/>
                  </a:cubicBezTo>
                  <a:cubicBezTo>
                    <a:pt x="732" y="4880"/>
                    <a:pt x="740" y="4902"/>
                    <a:pt x="762" y="4938"/>
                  </a:cubicBezTo>
                  <a:cubicBezTo>
                    <a:pt x="784" y="4975"/>
                    <a:pt x="842" y="5012"/>
                    <a:pt x="842" y="5034"/>
                  </a:cubicBezTo>
                  <a:cubicBezTo>
                    <a:pt x="850" y="5055"/>
                    <a:pt x="820" y="5100"/>
                    <a:pt x="842" y="5122"/>
                  </a:cubicBezTo>
                  <a:cubicBezTo>
                    <a:pt x="864" y="5143"/>
                    <a:pt x="901" y="5195"/>
                    <a:pt x="901" y="5224"/>
                  </a:cubicBezTo>
                  <a:cubicBezTo>
                    <a:pt x="901" y="5253"/>
                    <a:pt x="901" y="5297"/>
                    <a:pt x="901" y="5334"/>
                  </a:cubicBezTo>
                  <a:cubicBezTo>
                    <a:pt x="901" y="5378"/>
                    <a:pt x="915" y="5407"/>
                    <a:pt x="945" y="5422"/>
                  </a:cubicBezTo>
                  <a:cubicBezTo>
                    <a:pt x="974" y="5429"/>
                    <a:pt x="1003" y="5429"/>
                    <a:pt x="1047" y="5415"/>
                  </a:cubicBezTo>
                  <a:cubicBezTo>
                    <a:pt x="1091" y="5400"/>
                    <a:pt x="1099" y="5378"/>
                    <a:pt x="1135" y="5400"/>
                  </a:cubicBezTo>
                  <a:cubicBezTo>
                    <a:pt x="1165" y="5415"/>
                    <a:pt x="1231" y="5451"/>
                    <a:pt x="1260" y="5466"/>
                  </a:cubicBezTo>
                  <a:cubicBezTo>
                    <a:pt x="1289" y="5473"/>
                    <a:pt x="1311" y="5481"/>
                    <a:pt x="1341" y="5466"/>
                  </a:cubicBezTo>
                  <a:cubicBezTo>
                    <a:pt x="1363" y="5451"/>
                    <a:pt x="1363" y="5481"/>
                    <a:pt x="1392" y="5473"/>
                  </a:cubicBezTo>
                  <a:cubicBezTo>
                    <a:pt x="1421" y="5473"/>
                    <a:pt x="1421" y="5444"/>
                    <a:pt x="1465" y="5451"/>
                  </a:cubicBezTo>
                  <a:cubicBezTo>
                    <a:pt x="1502" y="5451"/>
                    <a:pt x="1509" y="5488"/>
                    <a:pt x="1553" y="5473"/>
                  </a:cubicBezTo>
                  <a:cubicBezTo>
                    <a:pt x="1597" y="5466"/>
                    <a:pt x="1597" y="5451"/>
                    <a:pt x="1626" y="5451"/>
                  </a:cubicBezTo>
                  <a:cubicBezTo>
                    <a:pt x="1656" y="5451"/>
                    <a:pt x="1634" y="5488"/>
                    <a:pt x="1670" y="5495"/>
                  </a:cubicBezTo>
                  <a:cubicBezTo>
                    <a:pt x="1714" y="5502"/>
                    <a:pt x="1729" y="5502"/>
                    <a:pt x="1773" y="5510"/>
                  </a:cubicBezTo>
                  <a:cubicBezTo>
                    <a:pt x="1817" y="5517"/>
                    <a:pt x="1824" y="5554"/>
                    <a:pt x="1810" y="5583"/>
                  </a:cubicBezTo>
                  <a:cubicBezTo>
                    <a:pt x="1787" y="5612"/>
                    <a:pt x="1795" y="5627"/>
                    <a:pt x="1839" y="5649"/>
                  </a:cubicBezTo>
                  <a:cubicBezTo>
                    <a:pt x="1875" y="5664"/>
                    <a:pt x="1883" y="5671"/>
                    <a:pt x="1897" y="5700"/>
                  </a:cubicBezTo>
                  <a:cubicBezTo>
                    <a:pt x="1912" y="5737"/>
                    <a:pt x="1927" y="5752"/>
                    <a:pt x="1963" y="5774"/>
                  </a:cubicBezTo>
                  <a:cubicBezTo>
                    <a:pt x="1993" y="5795"/>
                    <a:pt x="2007" y="5795"/>
                    <a:pt x="1963" y="5847"/>
                  </a:cubicBezTo>
                  <a:cubicBezTo>
                    <a:pt x="1912" y="5898"/>
                    <a:pt x="1905" y="5979"/>
                    <a:pt x="1875" y="5979"/>
                  </a:cubicBezTo>
                  <a:cubicBezTo>
                    <a:pt x="1846" y="5979"/>
                    <a:pt x="1832" y="5964"/>
                    <a:pt x="1795" y="5986"/>
                  </a:cubicBezTo>
                  <a:cubicBezTo>
                    <a:pt x="1765" y="6008"/>
                    <a:pt x="1751" y="6023"/>
                    <a:pt x="1787" y="6052"/>
                  </a:cubicBezTo>
                  <a:cubicBezTo>
                    <a:pt x="1817" y="6074"/>
                    <a:pt x="1861" y="6089"/>
                    <a:pt x="1897" y="6096"/>
                  </a:cubicBezTo>
                  <a:cubicBezTo>
                    <a:pt x="1934" y="6103"/>
                    <a:pt x="1978" y="6125"/>
                    <a:pt x="1993" y="6155"/>
                  </a:cubicBezTo>
                  <a:cubicBezTo>
                    <a:pt x="2000" y="6191"/>
                    <a:pt x="2037" y="6235"/>
                    <a:pt x="2007" y="6257"/>
                  </a:cubicBezTo>
                  <a:cubicBezTo>
                    <a:pt x="1978" y="6279"/>
                    <a:pt x="1941" y="6286"/>
                    <a:pt x="1949" y="6322"/>
                  </a:cubicBezTo>
                  <a:cubicBezTo>
                    <a:pt x="1956" y="6352"/>
                    <a:pt x="1971" y="6373"/>
                    <a:pt x="1993" y="6388"/>
                  </a:cubicBezTo>
                  <a:cubicBezTo>
                    <a:pt x="2015" y="6403"/>
                    <a:pt x="2066" y="6440"/>
                    <a:pt x="2103" y="6425"/>
                  </a:cubicBezTo>
                  <a:cubicBezTo>
                    <a:pt x="2139" y="6418"/>
                    <a:pt x="2205" y="6395"/>
                    <a:pt x="2242" y="6395"/>
                  </a:cubicBezTo>
                  <a:cubicBezTo>
                    <a:pt x="2271" y="6395"/>
                    <a:pt x="2293" y="6432"/>
                    <a:pt x="2322" y="6432"/>
                  </a:cubicBezTo>
                  <a:cubicBezTo>
                    <a:pt x="2359" y="6432"/>
                    <a:pt x="2396" y="6425"/>
                    <a:pt x="2418" y="6425"/>
                  </a:cubicBezTo>
                  <a:cubicBezTo>
                    <a:pt x="2440" y="6418"/>
                    <a:pt x="2454" y="6476"/>
                    <a:pt x="2469" y="6498"/>
                  </a:cubicBezTo>
                  <a:cubicBezTo>
                    <a:pt x="2491" y="6520"/>
                    <a:pt x="2513" y="6549"/>
                    <a:pt x="2550" y="6564"/>
                  </a:cubicBezTo>
                  <a:cubicBezTo>
                    <a:pt x="2586" y="6571"/>
                    <a:pt x="2579" y="6615"/>
                    <a:pt x="2623" y="6608"/>
                  </a:cubicBezTo>
                  <a:cubicBezTo>
                    <a:pt x="2667" y="6601"/>
                    <a:pt x="2755" y="6608"/>
                    <a:pt x="2784" y="6593"/>
                  </a:cubicBezTo>
                  <a:cubicBezTo>
                    <a:pt x="2813" y="6571"/>
                    <a:pt x="2843" y="6549"/>
                    <a:pt x="2872" y="6571"/>
                  </a:cubicBezTo>
                  <a:cubicBezTo>
                    <a:pt x="2901" y="6593"/>
                    <a:pt x="2931" y="6667"/>
                    <a:pt x="2982" y="6667"/>
                  </a:cubicBezTo>
                  <a:cubicBezTo>
                    <a:pt x="3033" y="6667"/>
                    <a:pt x="3055" y="6681"/>
                    <a:pt x="3070" y="6725"/>
                  </a:cubicBezTo>
                  <a:cubicBezTo>
                    <a:pt x="3092" y="6762"/>
                    <a:pt x="3114" y="6821"/>
                    <a:pt x="3158" y="6828"/>
                  </a:cubicBezTo>
                  <a:cubicBezTo>
                    <a:pt x="3202" y="6828"/>
                    <a:pt x="3224" y="6850"/>
                    <a:pt x="3268" y="6828"/>
                  </a:cubicBezTo>
                  <a:cubicBezTo>
                    <a:pt x="3304" y="6799"/>
                    <a:pt x="3341" y="6799"/>
                    <a:pt x="3363" y="6828"/>
                  </a:cubicBezTo>
                  <a:cubicBezTo>
                    <a:pt x="3377" y="6850"/>
                    <a:pt x="3400" y="6886"/>
                    <a:pt x="3422" y="6872"/>
                  </a:cubicBezTo>
                  <a:cubicBezTo>
                    <a:pt x="3444" y="6850"/>
                    <a:pt x="3465" y="6813"/>
                    <a:pt x="3487" y="6813"/>
                  </a:cubicBezTo>
                  <a:cubicBezTo>
                    <a:pt x="3509" y="6813"/>
                    <a:pt x="3524" y="6835"/>
                    <a:pt x="3532" y="6850"/>
                  </a:cubicBezTo>
                  <a:cubicBezTo>
                    <a:pt x="3539" y="6872"/>
                    <a:pt x="3553" y="6923"/>
                    <a:pt x="3590" y="6901"/>
                  </a:cubicBezTo>
                  <a:cubicBezTo>
                    <a:pt x="3634" y="6872"/>
                    <a:pt x="3612" y="6864"/>
                    <a:pt x="3627" y="6828"/>
                  </a:cubicBezTo>
                  <a:cubicBezTo>
                    <a:pt x="3641" y="6784"/>
                    <a:pt x="3641" y="6777"/>
                    <a:pt x="3678" y="6747"/>
                  </a:cubicBezTo>
                  <a:cubicBezTo>
                    <a:pt x="3715" y="6725"/>
                    <a:pt x="3737" y="6689"/>
                    <a:pt x="3729" y="6652"/>
                  </a:cubicBezTo>
                  <a:cubicBezTo>
                    <a:pt x="3722" y="6623"/>
                    <a:pt x="3671" y="6623"/>
                    <a:pt x="3663" y="6593"/>
                  </a:cubicBezTo>
                  <a:cubicBezTo>
                    <a:pt x="3649" y="6557"/>
                    <a:pt x="3634" y="6527"/>
                    <a:pt x="3663" y="6491"/>
                  </a:cubicBezTo>
                  <a:cubicBezTo>
                    <a:pt x="3678" y="6469"/>
                    <a:pt x="3700" y="6432"/>
                    <a:pt x="3715" y="6403"/>
                  </a:cubicBezTo>
                  <a:cubicBezTo>
                    <a:pt x="3656" y="6410"/>
                    <a:pt x="3546" y="6388"/>
                    <a:pt x="3568" y="6352"/>
                  </a:cubicBezTo>
                  <a:cubicBezTo>
                    <a:pt x="3597" y="6322"/>
                    <a:pt x="3568" y="6279"/>
                    <a:pt x="3539" y="6279"/>
                  </a:cubicBezTo>
                  <a:cubicBezTo>
                    <a:pt x="3502" y="6279"/>
                    <a:pt x="3561" y="6184"/>
                    <a:pt x="3517" y="6133"/>
                  </a:cubicBezTo>
                  <a:cubicBezTo>
                    <a:pt x="3480" y="6081"/>
                    <a:pt x="3487" y="6052"/>
                    <a:pt x="3509" y="6023"/>
                  </a:cubicBezTo>
                  <a:cubicBezTo>
                    <a:pt x="3539" y="6001"/>
                    <a:pt x="3517" y="5964"/>
                    <a:pt x="3502" y="5928"/>
                  </a:cubicBezTo>
                  <a:cubicBezTo>
                    <a:pt x="3487" y="5898"/>
                    <a:pt x="3444" y="5928"/>
                    <a:pt x="3429" y="5847"/>
                  </a:cubicBezTo>
                  <a:cubicBezTo>
                    <a:pt x="3407" y="5759"/>
                    <a:pt x="3356" y="5708"/>
                    <a:pt x="3407" y="5686"/>
                  </a:cubicBezTo>
                  <a:cubicBezTo>
                    <a:pt x="3458" y="5656"/>
                    <a:pt x="3502" y="5649"/>
                    <a:pt x="3480" y="5576"/>
                  </a:cubicBezTo>
                  <a:cubicBezTo>
                    <a:pt x="3451" y="5495"/>
                    <a:pt x="3400" y="5429"/>
                    <a:pt x="3436" y="5393"/>
                  </a:cubicBezTo>
                  <a:cubicBezTo>
                    <a:pt x="3465" y="5363"/>
                    <a:pt x="3451" y="5312"/>
                    <a:pt x="3407" y="5312"/>
                  </a:cubicBezTo>
                  <a:cubicBezTo>
                    <a:pt x="3363" y="5312"/>
                    <a:pt x="3363" y="5283"/>
                    <a:pt x="3392" y="5224"/>
                  </a:cubicBezTo>
                  <a:cubicBezTo>
                    <a:pt x="3414" y="5165"/>
                    <a:pt x="3436" y="5165"/>
                    <a:pt x="3451" y="5136"/>
                  </a:cubicBezTo>
                  <a:cubicBezTo>
                    <a:pt x="3465" y="5114"/>
                    <a:pt x="3480" y="5048"/>
                    <a:pt x="3465" y="5012"/>
                  </a:cubicBezTo>
                  <a:cubicBezTo>
                    <a:pt x="3458" y="4975"/>
                    <a:pt x="3517" y="4953"/>
                    <a:pt x="3532" y="4924"/>
                  </a:cubicBezTo>
                  <a:cubicBezTo>
                    <a:pt x="3539" y="4902"/>
                    <a:pt x="3539" y="4858"/>
                    <a:pt x="3561" y="4843"/>
                  </a:cubicBezTo>
                  <a:cubicBezTo>
                    <a:pt x="3590" y="4828"/>
                    <a:pt x="3568" y="4887"/>
                    <a:pt x="3612" y="4872"/>
                  </a:cubicBezTo>
                  <a:cubicBezTo>
                    <a:pt x="3656" y="4865"/>
                    <a:pt x="3656" y="4850"/>
                    <a:pt x="3678" y="4828"/>
                  </a:cubicBezTo>
                  <a:cubicBezTo>
                    <a:pt x="3707" y="4799"/>
                    <a:pt x="3722" y="4755"/>
                    <a:pt x="3781" y="4755"/>
                  </a:cubicBezTo>
                  <a:cubicBezTo>
                    <a:pt x="3839" y="4755"/>
                    <a:pt x="3927" y="4741"/>
                    <a:pt x="3927" y="4741"/>
                  </a:cubicBezTo>
                  <a:cubicBezTo>
                    <a:pt x="3927" y="4741"/>
                    <a:pt x="3942" y="4704"/>
                    <a:pt x="3993" y="4704"/>
                  </a:cubicBezTo>
                  <a:cubicBezTo>
                    <a:pt x="4044" y="4704"/>
                    <a:pt x="4044" y="4741"/>
                    <a:pt x="4074" y="4741"/>
                  </a:cubicBezTo>
                  <a:cubicBezTo>
                    <a:pt x="4096" y="4741"/>
                    <a:pt x="4118" y="4726"/>
                    <a:pt x="4147" y="4696"/>
                  </a:cubicBezTo>
                  <a:cubicBezTo>
                    <a:pt x="4184" y="4674"/>
                    <a:pt x="4191" y="4674"/>
                    <a:pt x="4227" y="4660"/>
                  </a:cubicBezTo>
                  <a:cubicBezTo>
                    <a:pt x="4257" y="4653"/>
                    <a:pt x="4286" y="4653"/>
                    <a:pt x="4315" y="4653"/>
                  </a:cubicBezTo>
                  <a:cubicBezTo>
                    <a:pt x="4352" y="4653"/>
                    <a:pt x="4367" y="4653"/>
                    <a:pt x="4403" y="4601"/>
                  </a:cubicBezTo>
                  <a:cubicBezTo>
                    <a:pt x="4440" y="4550"/>
                    <a:pt x="4455" y="4499"/>
                    <a:pt x="4499" y="4491"/>
                  </a:cubicBezTo>
                  <a:cubicBezTo>
                    <a:pt x="4543" y="4484"/>
                    <a:pt x="4543" y="4528"/>
                    <a:pt x="4594" y="4521"/>
                  </a:cubicBezTo>
                  <a:cubicBezTo>
                    <a:pt x="4645" y="4513"/>
                    <a:pt x="4660" y="4499"/>
                    <a:pt x="4689" y="4462"/>
                  </a:cubicBezTo>
                  <a:cubicBezTo>
                    <a:pt x="4726" y="4418"/>
                    <a:pt x="4770" y="4396"/>
                    <a:pt x="4814" y="4418"/>
                  </a:cubicBezTo>
                  <a:cubicBezTo>
                    <a:pt x="4858" y="4433"/>
                    <a:pt x="4828" y="4499"/>
                    <a:pt x="4872" y="4499"/>
                  </a:cubicBezTo>
                  <a:cubicBezTo>
                    <a:pt x="4916" y="4499"/>
                    <a:pt x="4953" y="4535"/>
                    <a:pt x="4997" y="4491"/>
                  </a:cubicBezTo>
                  <a:cubicBezTo>
                    <a:pt x="5041" y="4447"/>
                    <a:pt x="5070" y="4411"/>
                    <a:pt x="5092" y="4418"/>
                  </a:cubicBezTo>
                  <a:cubicBezTo>
                    <a:pt x="5122" y="4425"/>
                    <a:pt x="5107" y="4499"/>
                    <a:pt x="5143" y="4499"/>
                  </a:cubicBezTo>
                  <a:cubicBezTo>
                    <a:pt x="5173" y="4499"/>
                    <a:pt x="5180" y="4491"/>
                    <a:pt x="5202" y="4513"/>
                  </a:cubicBezTo>
                  <a:cubicBezTo>
                    <a:pt x="5224" y="4491"/>
                    <a:pt x="5246" y="4469"/>
                    <a:pt x="5283" y="4447"/>
                  </a:cubicBezTo>
                  <a:cubicBezTo>
                    <a:pt x="5349" y="4411"/>
                    <a:pt x="5393" y="4396"/>
                    <a:pt x="5422" y="4345"/>
                  </a:cubicBezTo>
                  <a:cubicBezTo>
                    <a:pt x="5458" y="4301"/>
                    <a:pt x="5481" y="4227"/>
                    <a:pt x="5444" y="4205"/>
                  </a:cubicBezTo>
                  <a:cubicBezTo>
                    <a:pt x="5400" y="4176"/>
                    <a:pt x="5371" y="4125"/>
                    <a:pt x="5400" y="4074"/>
                  </a:cubicBezTo>
                  <a:cubicBezTo>
                    <a:pt x="5422" y="4022"/>
                    <a:pt x="5429" y="3971"/>
                    <a:pt x="5400" y="3949"/>
                  </a:cubicBezTo>
                  <a:cubicBezTo>
                    <a:pt x="5363" y="3920"/>
                    <a:pt x="5319" y="3898"/>
                    <a:pt x="5334" y="3854"/>
                  </a:cubicBezTo>
                  <a:cubicBezTo>
                    <a:pt x="5341" y="3810"/>
                    <a:pt x="5356" y="3700"/>
                    <a:pt x="5246" y="3736"/>
                  </a:cubicBezTo>
                  <a:cubicBezTo>
                    <a:pt x="5136" y="3773"/>
                    <a:pt x="5056" y="3722"/>
                    <a:pt x="5092" y="3685"/>
                  </a:cubicBezTo>
                  <a:cubicBezTo>
                    <a:pt x="5129" y="3649"/>
                    <a:pt x="5085" y="3641"/>
                    <a:pt x="5034" y="3641"/>
                  </a:cubicBezTo>
                  <a:cubicBezTo>
                    <a:pt x="4982" y="3641"/>
                    <a:pt x="4968" y="3634"/>
                    <a:pt x="4953" y="3590"/>
                  </a:cubicBezTo>
                  <a:cubicBezTo>
                    <a:pt x="4946" y="3546"/>
                    <a:pt x="4931" y="3510"/>
                    <a:pt x="4887" y="3539"/>
                  </a:cubicBezTo>
                  <a:cubicBezTo>
                    <a:pt x="4843" y="3575"/>
                    <a:pt x="4770" y="3612"/>
                    <a:pt x="4741" y="3531"/>
                  </a:cubicBezTo>
                  <a:cubicBezTo>
                    <a:pt x="4718" y="3458"/>
                    <a:pt x="4689" y="3465"/>
                    <a:pt x="4653" y="3473"/>
                  </a:cubicBezTo>
                  <a:cubicBezTo>
                    <a:pt x="4608" y="3480"/>
                    <a:pt x="4557" y="3451"/>
                    <a:pt x="4528" y="3414"/>
                  </a:cubicBezTo>
                  <a:cubicBezTo>
                    <a:pt x="4506" y="3377"/>
                    <a:pt x="4469" y="3422"/>
                    <a:pt x="4447" y="3385"/>
                  </a:cubicBezTo>
                  <a:cubicBezTo>
                    <a:pt x="4418" y="3355"/>
                    <a:pt x="4455" y="3312"/>
                    <a:pt x="4403" y="3326"/>
                  </a:cubicBezTo>
                  <a:cubicBezTo>
                    <a:pt x="4352" y="3348"/>
                    <a:pt x="4308" y="3385"/>
                    <a:pt x="4242" y="3422"/>
                  </a:cubicBezTo>
                  <a:cubicBezTo>
                    <a:pt x="4176" y="3458"/>
                    <a:pt x="4132" y="3487"/>
                    <a:pt x="4088" y="3429"/>
                  </a:cubicBezTo>
                  <a:cubicBezTo>
                    <a:pt x="4044" y="3370"/>
                    <a:pt x="4000" y="3334"/>
                    <a:pt x="3986" y="3304"/>
                  </a:cubicBezTo>
                  <a:cubicBezTo>
                    <a:pt x="3971" y="3268"/>
                    <a:pt x="3920" y="3282"/>
                    <a:pt x="3920" y="3282"/>
                  </a:cubicBezTo>
                  <a:cubicBezTo>
                    <a:pt x="3920" y="3282"/>
                    <a:pt x="3913" y="3363"/>
                    <a:pt x="3876" y="3348"/>
                  </a:cubicBezTo>
                  <a:cubicBezTo>
                    <a:pt x="3839" y="3326"/>
                    <a:pt x="3700" y="3238"/>
                    <a:pt x="3700" y="3238"/>
                  </a:cubicBezTo>
                  <a:cubicBezTo>
                    <a:pt x="3700" y="3238"/>
                    <a:pt x="3663" y="3224"/>
                    <a:pt x="3641" y="3158"/>
                  </a:cubicBezTo>
                  <a:cubicBezTo>
                    <a:pt x="3612" y="3092"/>
                    <a:pt x="3553" y="3084"/>
                    <a:pt x="3532" y="3048"/>
                  </a:cubicBezTo>
                  <a:cubicBezTo>
                    <a:pt x="3502" y="3011"/>
                    <a:pt x="3444" y="2960"/>
                    <a:pt x="3429" y="2901"/>
                  </a:cubicBezTo>
                  <a:cubicBezTo>
                    <a:pt x="3407" y="2843"/>
                    <a:pt x="3407" y="2799"/>
                    <a:pt x="3451" y="2747"/>
                  </a:cubicBezTo>
                  <a:cubicBezTo>
                    <a:pt x="3495" y="2696"/>
                    <a:pt x="3502" y="2725"/>
                    <a:pt x="3539" y="2696"/>
                  </a:cubicBezTo>
                  <a:cubicBezTo>
                    <a:pt x="3568" y="2674"/>
                    <a:pt x="3509" y="2645"/>
                    <a:pt x="3480" y="2615"/>
                  </a:cubicBezTo>
                  <a:cubicBezTo>
                    <a:pt x="3444" y="2579"/>
                    <a:pt x="3451" y="2550"/>
                    <a:pt x="3465" y="2462"/>
                  </a:cubicBezTo>
                  <a:cubicBezTo>
                    <a:pt x="3487" y="2374"/>
                    <a:pt x="3546" y="2352"/>
                    <a:pt x="3553" y="2308"/>
                  </a:cubicBezTo>
                  <a:cubicBezTo>
                    <a:pt x="3561" y="2264"/>
                    <a:pt x="3539" y="2234"/>
                    <a:pt x="3532" y="2183"/>
                  </a:cubicBezTo>
                  <a:cubicBezTo>
                    <a:pt x="3517" y="2132"/>
                    <a:pt x="3509" y="1985"/>
                    <a:pt x="3546" y="1941"/>
                  </a:cubicBezTo>
                  <a:cubicBezTo>
                    <a:pt x="3575" y="1897"/>
                    <a:pt x="3619" y="1846"/>
                    <a:pt x="3590" y="1817"/>
                  </a:cubicBezTo>
                  <a:cubicBezTo>
                    <a:pt x="3553" y="1780"/>
                    <a:pt x="3517" y="1824"/>
                    <a:pt x="3480" y="1795"/>
                  </a:cubicBezTo>
                  <a:cubicBezTo>
                    <a:pt x="3436" y="1773"/>
                    <a:pt x="3451" y="1685"/>
                    <a:pt x="3429" y="1677"/>
                  </a:cubicBezTo>
                  <a:cubicBezTo>
                    <a:pt x="3400" y="1670"/>
                    <a:pt x="3400" y="1670"/>
                    <a:pt x="3363" y="1707"/>
                  </a:cubicBezTo>
                  <a:cubicBezTo>
                    <a:pt x="3334" y="1736"/>
                    <a:pt x="3275" y="1787"/>
                    <a:pt x="3268" y="1736"/>
                  </a:cubicBezTo>
                  <a:cubicBezTo>
                    <a:pt x="3253" y="1685"/>
                    <a:pt x="3275" y="1685"/>
                    <a:pt x="3290" y="1663"/>
                  </a:cubicBezTo>
                  <a:cubicBezTo>
                    <a:pt x="3304" y="1634"/>
                    <a:pt x="3224" y="1626"/>
                    <a:pt x="3224" y="1626"/>
                  </a:cubicBezTo>
                  <a:cubicBezTo>
                    <a:pt x="3224" y="1626"/>
                    <a:pt x="3231" y="1597"/>
                    <a:pt x="3246" y="1546"/>
                  </a:cubicBezTo>
                  <a:cubicBezTo>
                    <a:pt x="3268" y="1494"/>
                    <a:pt x="3246" y="1406"/>
                    <a:pt x="3268" y="1384"/>
                  </a:cubicBezTo>
                  <a:cubicBezTo>
                    <a:pt x="3282" y="1355"/>
                    <a:pt x="3334" y="1348"/>
                    <a:pt x="3348" y="1318"/>
                  </a:cubicBezTo>
                  <a:cubicBezTo>
                    <a:pt x="3363" y="1296"/>
                    <a:pt x="3392" y="1231"/>
                    <a:pt x="3348" y="1143"/>
                  </a:cubicBezTo>
                  <a:cubicBezTo>
                    <a:pt x="3304" y="1055"/>
                    <a:pt x="3275" y="1025"/>
                    <a:pt x="3297" y="981"/>
                  </a:cubicBezTo>
                  <a:cubicBezTo>
                    <a:pt x="3326" y="937"/>
                    <a:pt x="3297" y="915"/>
                    <a:pt x="3290" y="879"/>
                  </a:cubicBezTo>
                  <a:cubicBezTo>
                    <a:pt x="3282" y="850"/>
                    <a:pt x="3312" y="813"/>
                    <a:pt x="3356" y="784"/>
                  </a:cubicBezTo>
                  <a:cubicBezTo>
                    <a:pt x="3400" y="762"/>
                    <a:pt x="3385" y="710"/>
                    <a:pt x="3363" y="666"/>
                  </a:cubicBezTo>
                  <a:cubicBezTo>
                    <a:pt x="3348" y="622"/>
                    <a:pt x="3275" y="534"/>
                    <a:pt x="3238" y="520"/>
                  </a:cubicBezTo>
                  <a:cubicBezTo>
                    <a:pt x="3202" y="512"/>
                    <a:pt x="3202" y="564"/>
                    <a:pt x="3165" y="586"/>
                  </a:cubicBezTo>
                  <a:cubicBezTo>
                    <a:pt x="3121" y="600"/>
                    <a:pt x="3128" y="542"/>
                    <a:pt x="3114" y="505"/>
                  </a:cubicBezTo>
                  <a:cubicBezTo>
                    <a:pt x="3092" y="468"/>
                    <a:pt x="3092" y="520"/>
                    <a:pt x="3041" y="512"/>
                  </a:cubicBezTo>
                  <a:cubicBezTo>
                    <a:pt x="2989" y="505"/>
                    <a:pt x="2916" y="491"/>
                    <a:pt x="2887" y="498"/>
                  </a:cubicBezTo>
                  <a:cubicBezTo>
                    <a:pt x="2865" y="505"/>
                    <a:pt x="2755" y="512"/>
                    <a:pt x="2689" y="483"/>
                  </a:cubicBezTo>
                  <a:cubicBezTo>
                    <a:pt x="2615" y="446"/>
                    <a:pt x="2542" y="432"/>
                    <a:pt x="2527" y="403"/>
                  </a:cubicBezTo>
                  <a:cubicBezTo>
                    <a:pt x="2506" y="381"/>
                    <a:pt x="2527" y="344"/>
                    <a:pt x="2542" y="307"/>
                  </a:cubicBezTo>
                  <a:cubicBezTo>
                    <a:pt x="2557" y="278"/>
                    <a:pt x="2506" y="249"/>
                    <a:pt x="2462" y="278"/>
                  </a:cubicBezTo>
                  <a:cubicBezTo>
                    <a:pt x="2425" y="300"/>
                    <a:pt x="2396" y="205"/>
                    <a:pt x="2396" y="205"/>
                  </a:cubicBezTo>
                  <a:cubicBezTo>
                    <a:pt x="2352" y="153"/>
                    <a:pt x="2337" y="146"/>
                    <a:pt x="2293" y="175"/>
                  </a:cubicBezTo>
                  <a:cubicBezTo>
                    <a:pt x="2249" y="197"/>
                    <a:pt x="2220" y="227"/>
                    <a:pt x="2213" y="175"/>
                  </a:cubicBezTo>
                  <a:cubicBezTo>
                    <a:pt x="2205" y="124"/>
                    <a:pt x="2191" y="124"/>
                    <a:pt x="2154" y="117"/>
                  </a:cubicBezTo>
                  <a:cubicBezTo>
                    <a:pt x="2110" y="109"/>
                    <a:pt x="2110" y="80"/>
                    <a:pt x="2125" y="43"/>
                  </a:cubicBezTo>
                  <a:cubicBezTo>
                    <a:pt x="2139" y="14"/>
                    <a:pt x="2117" y="0"/>
                    <a:pt x="2073" y="0"/>
                  </a:cubicBezTo>
                  <a:cubicBezTo>
                    <a:pt x="2051" y="22"/>
                    <a:pt x="2022" y="51"/>
                    <a:pt x="2022" y="73"/>
                  </a:cubicBezTo>
                  <a:cubicBezTo>
                    <a:pt x="2022" y="109"/>
                    <a:pt x="1978" y="131"/>
                    <a:pt x="1956" y="146"/>
                  </a:cubicBezTo>
                </a:path>
              </a:pathLst>
            </a:custGeom>
            <a:grpFill/>
            <a:ln w="381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66" name="Freeform 16">
              <a:extLst>
                <a:ext uri="{FF2B5EF4-FFF2-40B4-BE49-F238E27FC236}">
                  <a16:creationId xmlns:a16="http://schemas.microsoft.com/office/drawing/2014/main" id="{C6C1D669-5988-494A-81EF-19FCD1218639}"/>
                </a:ext>
              </a:extLst>
            </p:cNvPr>
            <p:cNvSpPr>
              <a:spLocks noChangeArrowheads="1"/>
            </p:cNvSpPr>
            <p:nvPr/>
          </p:nvSpPr>
          <p:spPr bwMode="auto">
            <a:xfrm>
              <a:off x="4094384" y="4059044"/>
              <a:ext cx="3810138" cy="3310390"/>
            </a:xfrm>
            <a:custGeom>
              <a:avLst/>
              <a:gdLst>
                <a:gd name="T0" fmla="*/ 3153683 w 9914"/>
                <a:gd name="T1" fmla="*/ 905904 h 8714"/>
                <a:gd name="T2" fmla="*/ 2982120 w 9914"/>
                <a:gd name="T3" fmla="*/ 765721 h 8714"/>
                <a:gd name="T4" fmla="*/ 2759055 w 9914"/>
                <a:gd name="T5" fmla="*/ 647027 h 8714"/>
                <a:gd name="T6" fmla="*/ 2575118 w 9914"/>
                <a:gd name="T7" fmla="*/ 578919 h 8714"/>
                <a:gd name="T8" fmla="*/ 2345364 w 9914"/>
                <a:gd name="T9" fmla="*/ 557098 h 8714"/>
                <a:gd name="T10" fmla="*/ 2163768 w 9914"/>
                <a:gd name="T11" fmla="*/ 501554 h 8714"/>
                <a:gd name="T12" fmla="*/ 1980165 w 9914"/>
                <a:gd name="T13" fmla="*/ 361039 h 8714"/>
                <a:gd name="T14" fmla="*/ 1759441 w 9914"/>
                <a:gd name="T15" fmla="*/ 82325 h 8714"/>
                <a:gd name="T16" fmla="*/ 1313645 w 9914"/>
                <a:gd name="T17" fmla="*/ 31409 h 8714"/>
                <a:gd name="T18" fmla="*/ 1262142 w 9914"/>
                <a:gd name="T19" fmla="*/ 438405 h 8714"/>
                <a:gd name="T20" fmla="*/ 1058808 w 9914"/>
                <a:gd name="T21" fmla="*/ 356080 h 8714"/>
                <a:gd name="T22" fmla="*/ 1024362 w 9914"/>
                <a:gd name="T23" fmla="*/ 547510 h 8714"/>
                <a:gd name="T24" fmla="*/ 967843 w 9914"/>
                <a:gd name="T25" fmla="*/ 297890 h 8714"/>
                <a:gd name="T26" fmla="*/ 700967 w 9914"/>
                <a:gd name="T27" fmla="*/ 225154 h 8714"/>
                <a:gd name="T28" fmla="*/ 318713 w 9914"/>
                <a:gd name="T29" fmla="*/ 387489 h 8714"/>
                <a:gd name="T30" fmla="*/ 387271 w 9914"/>
                <a:gd name="T31" fmla="*/ 622561 h 8714"/>
                <a:gd name="T32" fmla="*/ 357841 w 9914"/>
                <a:gd name="T33" fmla="*/ 881769 h 8714"/>
                <a:gd name="T34" fmla="*/ 220724 w 9914"/>
                <a:gd name="T35" fmla="*/ 1388282 h 8714"/>
                <a:gd name="T36" fmla="*/ 27089 w 9914"/>
                <a:gd name="T37" fmla="*/ 1463333 h 8714"/>
                <a:gd name="T38" fmla="*/ 206009 w 9914"/>
                <a:gd name="T39" fmla="*/ 1574753 h 8714"/>
                <a:gd name="T40" fmla="*/ 240121 w 9914"/>
                <a:gd name="T41" fmla="*/ 1821727 h 8714"/>
                <a:gd name="T42" fmla="*/ 580906 w 9914"/>
                <a:gd name="T43" fmla="*/ 1678898 h 8714"/>
                <a:gd name="T44" fmla="*/ 671537 w 9914"/>
                <a:gd name="T45" fmla="*/ 1598888 h 8714"/>
                <a:gd name="T46" fmla="*/ 833402 w 9914"/>
                <a:gd name="T47" fmla="*/ 1688486 h 8714"/>
                <a:gd name="T48" fmla="*/ 823369 w 9914"/>
                <a:gd name="T49" fmla="*/ 1858096 h 8714"/>
                <a:gd name="T50" fmla="*/ 816011 w 9914"/>
                <a:gd name="T51" fmla="*/ 1996296 h 8714"/>
                <a:gd name="T52" fmla="*/ 994932 w 9914"/>
                <a:gd name="T53" fmla="*/ 2015802 h 8714"/>
                <a:gd name="T54" fmla="*/ 1181210 w 9914"/>
                <a:gd name="T55" fmla="*/ 1933147 h 8714"/>
                <a:gd name="T56" fmla="*/ 1183551 w 9914"/>
                <a:gd name="T57" fmla="*/ 1710308 h 8714"/>
                <a:gd name="T58" fmla="*/ 1195925 w 9914"/>
                <a:gd name="T59" fmla="*/ 1591614 h 8714"/>
                <a:gd name="T60" fmla="*/ 1345416 w 9914"/>
                <a:gd name="T61" fmla="*/ 1523837 h 8714"/>
                <a:gd name="T62" fmla="*/ 1539051 w 9914"/>
                <a:gd name="T63" fmla="*/ 1637571 h 8714"/>
                <a:gd name="T64" fmla="*/ 1639380 w 9914"/>
                <a:gd name="T65" fmla="*/ 1627983 h 8714"/>
                <a:gd name="T66" fmla="*/ 1580520 w 9914"/>
                <a:gd name="T67" fmla="*/ 1824372 h 8714"/>
                <a:gd name="T68" fmla="*/ 1609950 w 9914"/>
                <a:gd name="T69" fmla="*/ 1945380 h 8714"/>
                <a:gd name="T70" fmla="*/ 1688542 w 9914"/>
                <a:gd name="T71" fmla="*/ 2110030 h 8714"/>
                <a:gd name="T72" fmla="*/ 1847731 w 9914"/>
                <a:gd name="T73" fmla="*/ 2250544 h 8714"/>
                <a:gd name="T74" fmla="*/ 1838032 w 9914"/>
                <a:gd name="T75" fmla="*/ 2444619 h 8714"/>
                <a:gd name="T76" fmla="*/ 1958093 w 9914"/>
                <a:gd name="T77" fmla="*/ 2505123 h 8714"/>
                <a:gd name="T78" fmla="*/ 1994880 w 9914"/>
                <a:gd name="T79" fmla="*/ 2592076 h 8714"/>
                <a:gd name="T80" fmla="*/ 1980165 w 9914"/>
                <a:gd name="T81" fmla="*/ 2754412 h 8714"/>
                <a:gd name="T82" fmla="*/ 2085511 w 9914"/>
                <a:gd name="T83" fmla="*/ 2836737 h 8714"/>
                <a:gd name="T84" fmla="*/ 2154069 w 9914"/>
                <a:gd name="T85" fmla="*/ 2769290 h 8714"/>
                <a:gd name="T86" fmla="*/ 2296203 w 9914"/>
                <a:gd name="T87" fmla="*/ 2715729 h 8714"/>
                <a:gd name="T88" fmla="*/ 2462749 w 9914"/>
                <a:gd name="T89" fmla="*/ 2633404 h 8714"/>
                <a:gd name="T90" fmla="*/ 2599866 w 9914"/>
                <a:gd name="T91" fmla="*/ 2558353 h 8714"/>
                <a:gd name="T92" fmla="*/ 2692838 w 9914"/>
                <a:gd name="T93" fmla="*/ 2517025 h 8714"/>
                <a:gd name="T94" fmla="*/ 2661067 w 9914"/>
                <a:gd name="T95" fmla="*/ 2342787 h 8714"/>
                <a:gd name="T96" fmla="*/ 2670765 w 9914"/>
                <a:gd name="T97" fmla="*/ 2122263 h 8714"/>
                <a:gd name="T98" fmla="*/ 2834971 w 9914"/>
                <a:gd name="T99" fmla="*/ 2030019 h 8714"/>
                <a:gd name="T100" fmla="*/ 2957372 w 9914"/>
                <a:gd name="T101" fmla="*/ 1889835 h 8714"/>
                <a:gd name="T102" fmla="*/ 2930618 w 9914"/>
                <a:gd name="T103" fmla="*/ 1722541 h 8714"/>
                <a:gd name="T104" fmla="*/ 2898847 w 9914"/>
                <a:gd name="T105" fmla="*/ 1538384 h 8714"/>
                <a:gd name="T106" fmla="*/ 2871758 w 9914"/>
                <a:gd name="T107" fmla="*/ 1400184 h 8714"/>
                <a:gd name="T108" fmla="*/ 2776111 w 9914"/>
                <a:gd name="T109" fmla="*/ 1153209 h 8714"/>
                <a:gd name="T110" fmla="*/ 2996835 w 9914"/>
                <a:gd name="T111" fmla="*/ 1092706 h 8714"/>
                <a:gd name="T112" fmla="*/ 3192812 w 9914"/>
                <a:gd name="T113" fmla="*/ 1063611 h 8714"/>
                <a:gd name="T114" fmla="*/ 3298158 w 9914"/>
                <a:gd name="T115" fmla="*/ 944918 h 871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9914" h="8714">
                  <a:moveTo>
                    <a:pt x="9906" y="2777"/>
                  </a:moveTo>
                  <a:lnTo>
                    <a:pt x="9906" y="2777"/>
                  </a:lnTo>
                  <a:cubicBezTo>
                    <a:pt x="9855" y="2777"/>
                    <a:pt x="9833" y="2799"/>
                    <a:pt x="9767" y="2792"/>
                  </a:cubicBezTo>
                  <a:cubicBezTo>
                    <a:pt x="9708" y="2777"/>
                    <a:pt x="9664" y="2733"/>
                    <a:pt x="9598" y="2704"/>
                  </a:cubicBezTo>
                  <a:cubicBezTo>
                    <a:pt x="9532" y="2682"/>
                    <a:pt x="9474" y="2719"/>
                    <a:pt x="9430" y="2740"/>
                  </a:cubicBezTo>
                  <a:cubicBezTo>
                    <a:pt x="9386" y="2755"/>
                    <a:pt x="9342" y="2755"/>
                    <a:pt x="9305" y="2704"/>
                  </a:cubicBezTo>
                  <a:cubicBezTo>
                    <a:pt x="9261" y="2653"/>
                    <a:pt x="9195" y="2565"/>
                    <a:pt x="9239" y="2557"/>
                  </a:cubicBezTo>
                  <a:cubicBezTo>
                    <a:pt x="9195" y="2521"/>
                    <a:pt x="9115" y="2491"/>
                    <a:pt x="9056" y="2506"/>
                  </a:cubicBezTo>
                  <a:cubicBezTo>
                    <a:pt x="8975" y="2528"/>
                    <a:pt x="8975" y="2447"/>
                    <a:pt x="9027" y="2418"/>
                  </a:cubicBezTo>
                  <a:cubicBezTo>
                    <a:pt x="9078" y="2381"/>
                    <a:pt x="8968" y="2330"/>
                    <a:pt x="8917" y="2316"/>
                  </a:cubicBezTo>
                  <a:cubicBezTo>
                    <a:pt x="8865" y="2294"/>
                    <a:pt x="8778" y="2176"/>
                    <a:pt x="8755" y="2132"/>
                  </a:cubicBezTo>
                  <a:cubicBezTo>
                    <a:pt x="8741" y="2088"/>
                    <a:pt x="8682" y="2015"/>
                    <a:pt x="8638" y="1942"/>
                  </a:cubicBezTo>
                  <a:cubicBezTo>
                    <a:pt x="8594" y="1861"/>
                    <a:pt x="8572" y="1847"/>
                    <a:pt x="8506" y="1839"/>
                  </a:cubicBezTo>
                  <a:cubicBezTo>
                    <a:pt x="8433" y="1832"/>
                    <a:pt x="8426" y="1869"/>
                    <a:pt x="8382" y="1920"/>
                  </a:cubicBezTo>
                  <a:cubicBezTo>
                    <a:pt x="8338" y="1971"/>
                    <a:pt x="8294" y="1971"/>
                    <a:pt x="8250" y="1957"/>
                  </a:cubicBezTo>
                  <a:cubicBezTo>
                    <a:pt x="8206" y="1942"/>
                    <a:pt x="8140" y="1854"/>
                    <a:pt x="8111" y="1810"/>
                  </a:cubicBezTo>
                  <a:cubicBezTo>
                    <a:pt x="8089" y="1766"/>
                    <a:pt x="8060" y="1759"/>
                    <a:pt x="8015" y="1781"/>
                  </a:cubicBezTo>
                  <a:cubicBezTo>
                    <a:pt x="7986" y="1788"/>
                    <a:pt x="7935" y="1766"/>
                    <a:pt x="7905" y="1744"/>
                  </a:cubicBezTo>
                  <a:cubicBezTo>
                    <a:pt x="7891" y="1751"/>
                    <a:pt x="7869" y="1759"/>
                    <a:pt x="7854" y="1766"/>
                  </a:cubicBezTo>
                  <a:cubicBezTo>
                    <a:pt x="7818" y="1795"/>
                    <a:pt x="7752" y="1759"/>
                    <a:pt x="7700" y="1751"/>
                  </a:cubicBezTo>
                  <a:cubicBezTo>
                    <a:pt x="7650" y="1744"/>
                    <a:pt x="7570" y="1693"/>
                    <a:pt x="7533" y="1678"/>
                  </a:cubicBezTo>
                  <a:cubicBezTo>
                    <a:pt x="7504" y="1656"/>
                    <a:pt x="7408" y="1597"/>
                    <a:pt x="7364" y="1576"/>
                  </a:cubicBezTo>
                  <a:cubicBezTo>
                    <a:pt x="7320" y="1546"/>
                    <a:pt x="7291" y="1583"/>
                    <a:pt x="7240" y="1590"/>
                  </a:cubicBezTo>
                  <a:cubicBezTo>
                    <a:pt x="7189" y="1597"/>
                    <a:pt x="7181" y="1619"/>
                    <a:pt x="7144" y="1649"/>
                  </a:cubicBezTo>
                  <a:cubicBezTo>
                    <a:pt x="7108" y="1685"/>
                    <a:pt x="7079" y="1678"/>
                    <a:pt x="7013" y="1685"/>
                  </a:cubicBezTo>
                  <a:cubicBezTo>
                    <a:pt x="6954" y="1693"/>
                    <a:pt x="6881" y="1597"/>
                    <a:pt x="6837" y="1546"/>
                  </a:cubicBezTo>
                  <a:cubicBezTo>
                    <a:pt x="6793" y="1495"/>
                    <a:pt x="6778" y="1517"/>
                    <a:pt x="6727" y="1539"/>
                  </a:cubicBezTo>
                  <a:cubicBezTo>
                    <a:pt x="6675" y="1568"/>
                    <a:pt x="6668" y="1597"/>
                    <a:pt x="6624" y="1634"/>
                  </a:cubicBezTo>
                  <a:cubicBezTo>
                    <a:pt x="6580" y="1663"/>
                    <a:pt x="6522" y="1634"/>
                    <a:pt x="6507" y="1597"/>
                  </a:cubicBezTo>
                  <a:cubicBezTo>
                    <a:pt x="6492" y="1568"/>
                    <a:pt x="6507" y="1524"/>
                    <a:pt x="6470" y="1517"/>
                  </a:cubicBezTo>
                  <a:cubicBezTo>
                    <a:pt x="6441" y="1502"/>
                    <a:pt x="6412" y="1539"/>
                    <a:pt x="6368" y="1576"/>
                  </a:cubicBezTo>
                  <a:cubicBezTo>
                    <a:pt x="6324" y="1605"/>
                    <a:pt x="6302" y="1502"/>
                    <a:pt x="6265" y="1473"/>
                  </a:cubicBezTo>
                  <a:cubicBezTo>
                    <a:pt x="6236" y="1436"/>
                    <a:pt x="6243" y="1363"/>
                    <a:pt x="6251" y="1312"/>
                  </a:cubicBezTo>
                  <a:cubicBezTo>
                    <a:pt x="6258" y="1260"/>
                    <a:pt x="6214" y="1216"/>
                    <a:pt x="6177" y="1180"/>
                  </a:cubicBezTo>
                  <a:cubicBezTo>
                    <a:pt x="6133" y="1150"/>
                    <a:pt x="5994" y="1121"/>
                    <a:pt x="5921" y="1092"/>
                  </a:cubicBezTo>
                  <a:cubicBezTo>
                    <a:pt x="5840" y="1055"/>
                    <a:pt x="5730" y="879"/>
                    <a:pt x="5708" y="784"/>
                  </a:cubicBezTo>
                  <a:cubicBezTo>
                    <a:pt x="5679" y="689"/>
                    <a:pt x="5576" y="645"/>
                    <a:pt x="5540" y="594"/>
                  </a:cubicBezTo>
                  <a:cubicBezTo>
                    <a:pt x="5518" y="571"/>
                    <a:pt x="5459" y="476"/>
                    <a:pt x="5408" y="396"/>
                  </a:cubicBezTo>
                  <a:cubicBezTo>
                    <a:pt x="5415" y="410"/>
                    <a:pt x="5423" y="425"/>
                    <a:pt x="5423" y="425"/>
                  </a:cubicBezTo>
                  <a:cubicBezTo>
                    <a:pt x="5423" y="425"/>
                    <a:pt x="5342" y="308"/>
                    <a:pt x="5261" y="249"/>
                  </a:cubicBezTo>
                  <a:cubicBezTo>
                    <a:pt x="5181" y="198"/>
                    <a:pt x="5100" y="154"/>
                    <a:pt x="5012" y="161"/>
                  </a:cubicBezTo>
                  <a:cubicBezTo>
                    <a:pt x="4924" y="176"/>
                    <a:pt x="4829" y="161"/>
                    <a:pt x="4749" y="220"/>
                  </a:cubicBezTo>
                  <a:cubicBezTo>
                    <a:pt x="4675" y="278"/>
                    <a:pt x="4573" y="300"/>
                    <a:pt x="4448" y="278"/>
                  </a:cubicBezTo>
                  <a:cubicBezTo>
                    <a:pt x="4323" y="249"/>
                    <a:pt x="4243" y="308"/>
                    <a:pt x="4177" y="227"/>
                  </a:cubicBezTo>
                  <a:cubicBezTo>
                    <a:pt x="4104" y="154"/>
                    <a:pt x="4001" y="0"/>
                    <a:pt x="3928" y="95"/>
                  </a:cubicBezTo>
                  <a:cubicBezTo>
                    <a:pt x="3847" y="183"/>
                    <a:pt x="3789" y="249"/>
                    <a:pt x="3774" y="322"/>
                  </a:cubicBezTo>
                  <a:cubicBezTo>
                    <a:pt x="3767" y="388"/>
                    <a:pt x="3722" y="579"/>
                    <a:pt x="3671" y="659"/>
                  </a:cubicBezTo>
                  <a:cubicBezTo>
                    <a:pt x="3627" y="740"/>
                    <a:pt x="3664" y="901"/>
                    <a:pt x="3708" y="967"/>
                  </a:cubicBezTo>
                  <a:cubicBezTo>
                    <a:pt x="3752" y="1033"/>
                    <a:pt x="3774" y="1055"/>
                    <a:pt x="3774" y="1150"/>
                  </a:cubicBezTo>
                  <a:cubicBezTo>
                    <a:pt x="3774" y="1238"/>
                    <a:pt x="3774" y="1326"/>
                    <a:pt x="3774" y="1326"/>
                  </a:cubicBezTo>
                  <a:cubicBezTo>
                    <a:pt x="3774" y="1326"/>
                    <a:pt x="3744" y="1238"/>
                    <a:pt x="3701" y="1194"/>
                  </a:cubicBezTo>
                  <a:cubicBezTo>
                    <a:pt x="3649" y="1150"/>
                    <a:pt x="3701" y="1194"/>
                    <a:pt x="3605" y="1172"/>
                  </a:cubicBezTo>
                  <a:cubicBezTo>
                    <a:pt x="3518" y="1150"/>
                    <a:pt x="3518" y="1172"/>
                    <a:pt x="3459" y="1092"/>
                  </a:cubicBezTo>
                  <a:cubicBezTo>
                    <a:pt x="3400" y="1011"/>
                    <a:pt x="3356" y="901"/>
                    <a:pt x="3276" y="952"/>
                  </a:cubicBezTo>
                  <a:cubicBezTo>
                    <a:pt x="3202" y="1011"/>
                    <a:pt x="3166" y="1004"/>
                    <a:pt x="3166" y="1077"/>
                  </a:cubicBezTo>
                  <a:cubicBezTo>
                    <a:pt x="3166" y="1158"/>
                    <a:pt x="3166" y="1216"/>
                    <a:pt x="3144" y="1275"/>
                  </a:cubicBezTo>
                  <a:cubicBezTo>
                    <a:pt x="3122" y="1326"/>
                    <a:pt x="3188" y="1385"/>
                    <a:pt x="3232" y="1319"/>
                  </a:cubicBezTo>
                  <a:cubicBezTo>
                    <a:pt x="3276" y="1253"/>
                    <a:pt x="3298" y="1304"/>
                    <a:pt x="3312" y="1407"/>
                  </a:cubicBezTo>
                  <a:cubicBezTo>
                    <a:pt x="3327" y="1509"/>
                    <a:pt x="3312" y="1553"/>
                    <a:pt x="3254" y="1627"/>
                  </a:cubicBezTo>
                  <a:cubicBezTo>
                    <a:pt x="3202" y="1693"/>
                    <a:pt x="3144" y="1737"/>
                    <a:pt x="3063" y="1656"/>
                  </a:cubicBezTo>
                  <a:cubicBezTo>
                    <a:pt x="2982" y="1576"/>
                    <a:pt x="3004" y="1502"/>
                    <a:pt x="2902" y="1502"/>
                  </a:cubicBezTo>
                  <a:cubicBezTo>
                    <a:pt x="2799" y="1502"/>
                    <a:pt x="2748" y="1363"/>
                    <a:pt x="2814" y="1341"/>
                  </a:cubicBezTo>
                  <a:cubicBezTo>
                    <a:pt x="2880" y="1319"/>
                    <a:pt x="2961" y="1385"/>
                    <a:pt x="2997" y="1319"/>
                  </a:cubicBezTo>
                  <a:cubicBezTo>
                    <a:pt x="3027" y="1253"/>
                    <a:pt x="3041" y="1202"/>
                    <a:pt x="2997" y="1128"/>
                  </a:cubicBezTo>
                  <a:cubicBezTo>
                    <a:pt x="2946" y="1048"/>
                    <a:pt x="2924" y="945"/>
                    <a:pt x="2894" y="901"/>
                  </a:cubicBezTo>
                  <a:cubicBezTo>
                    <a:pt x="2858" y="850"/>
                    <a:pt x="2770" y="901"/>
                    <a:pt x="2770" y="799"/>
                  </a:cubicBezTo>
                  <a:cubicBezTo>
                    <a:pt x="2770" y="696"/>
                    <a:pt x="2792" y="674"/>
                    <a:pt x="2711" y="652"/>
                  </a:cubicBezTo>
                  <a:cubicBezTo>
                    <a:pt x="2711" y="652"/>
                    <a:pt x="2623" y="616"/>
                    <a:pt x="2550" y="616"/>
                  </a:cubicBezTo>
                  <a:cubicBezTo>
                    <a:pt x="2484" y="616"/>
                    <a:pt x="2418" y="579"/>
                    <a:pt x="2374" y="630"/>
                  </a:cubicBezTo>
                  <a:cubicBezTo>
                    <a:pt x="2323" y="674"/>
                    <a:pt x="2169" y="652"/>
                    <a:pt x="2096" y="681"/>
                  </a:cubicBezTo>
                  <a:cubicBezTo>
                    <a:pt x="2030" y="718"/>
                    <a:pt x="1818" y="806"/>
                    <a:pt x="1744" y="777"/>
                  </a:cubicBezTo>
                  <a:cubicBezTo>
                    <a:pt x="1678" y="740"/>
                    <a:pt x="1554" y="703"/>
                    <a:pt x="1473" y="726"/>
                  </a:cubicBezTo>
                  <a:cubicBezTo>
                    <a:pt x="1400" y="755"/>
                    <a:pt x="1224" y="726"/>
                    <a:pt x="1158" y="799"/>
                  </a:cubicBezTo>
                  <a:cubicBezTo>
                    <a:pt x="1092" y="865"/>
                    <a:pt x="968" y="952"/>
                    <a:pt x="923" y="1026"/>
                  </a:cubicBezTo>
                  <a:cubicBezTo>
                    <a:pt x="872" y="1092"/>
                    <a:pt x="887" y="1128"/>
                    <a:pt x="953" y="1172"/>
                  </a:cubicBezTo>
                  <a:cubicBezTo>
                    <a:pt x="1019" y="1216"/>
                    <a:pt x="997" y="1260"/>
                    <a:pt x="894" y="1253"/>
                  </a:cubicBezTo>
                  <a:cubicBezTo>
                    <a:pt x="799" y="1238"/>
                    <a:pt x="799" y="1253"/>
                    <a:pt x="770" y="1341"/>
                  </a:cubicBezTo>
                  <a:cubicBezTo>
                    <a:pt x="748" y="1429"/>
                    <a:pt x="748" y="1524"/>
                    <a:pt x="718" y="1612"/>
                  </a:cubicBezTo>
                  <a:cubicBezTo>
                    <a:pt x="682" y="1707"/>
                    <a:pt x="660" y="1854"/>
                    <a:pt x="784" y="1876"/>
                  </a:cubicBezTo>
                  <a:cubicBezTo>
                    <a:pt x="909" y="1898"/>
                    <a:pt x="1099" y="1861"/>
                    <a:pt x="1158" y="1883"/>
                  </a:cubicBezTo>
                  <a:cubicBezTo>
                    <a:pt x="1217" y="1905"/>
                    <a:pt x="1173" y="1883"/>
                    <a:pt x="1158" y="1978"/>
                  </a:cubicBezTo>
                  <a:cubicBezTo>
                    <a:pt x="1151" y="2066"/>
                    <a:pt x="1158" y="2132"/>
                    <a:pt x="1114" y="2176"/>
                  </a:cubicBezTo>
                  <a:cubicBezTo>
                    <a:pt x="1070" y="2228"/>
                    <a:pt x="1136" y="2235"/>
                    <a:pt x="1121" y="2330"/>
                  </a:cubicBezTo>
                  <a:cubicBezTo>
                    <a:pt x="1114" y="2418"/>
                    <a:pt x="1077" y="2359"/>
                    <a:pt x="1055" y="2440"/>
                  </a:cubicBezTo>
                  <a:cubicBezTo>
                    <a:pt x="1033" y="2521"/>
                    <a:pt x="1048" y="2557"/>
                    <a:pt x="1070" y="2667"/>
                  </a:cubicBezTo>
                  <a:cubicBezTo>
                    <a:pt x="1092" y="2777"/>
                    <a:pt x="1121" y="2953"/>
                    <a:pt x="1070" y="3056"/>
                  </a:cubicBezTo>
                  <a:cubicBezTo>
                    <a:pt x="1011" y="3158"/>
                    <a:pt x="931" y="3349"/>
                    <a:pt x="865" y="3429"/>
                  </a:cubicBezTo>
                  <a:cubicBezTo>
                    <a:pt x="799" y="3510"/>
                    <a:pt x="762" y="3657"/>
                    <a:pt x="770" y="3759"/>
                  </a:cubicBezTo>
                  <a:cubicBezTo>
                    <a:pt x="784" y="3854"/>
                    <a:pt x="740" y="4016"/>
                    <a:pt x="740" y="4059"/>
                  </a:cubicBezTo>
                  <a:cubicBezTo>
                    <a:pt x="740" y="4103"/>
                    <a:pt x="740" y="4243"/>
                    <a:pt x="660" y="4199"/>
                  </a:cubicBezTo>
                  <a:cubicBezTo>
                    <a:pt x="579" y="4155"/>
                    <a:pt x="520" y="4177"/>
                    <a:pt x="447" y="4155"/>
                  </a:cubicBezTo>
                  <a:cubicBezTo>
                    <a:pt x="367" y="4133"/>
                    <a:pt x="308" y="4081"/>
                    <a:pt x="249" y="4103"/>
                  </a:cubicBezTo>
                  <a:cubicBezTo>
                    <a:pt x="198" y="4133"/>
                    <a:pt x="44" y="4096"/>
                    <a:pt x="44" y="4177"/>
                  </a:cubicBezTo>
                  <a:cubicBezTo>
                    <a:pt x="44" y="4257"/>
                    <a:pt x="37" y="4323"/>
                    <a:pt x="73" y="4345"/>
                  </a:cubicBezTo>
                  <a:cubicBezTo>
                    <a:pt x="103" y="4367"/>
                    <a:pt x="147" y="4389"/>
                    <a:pt x="81" y="4426"/>
                  </a:cubicBezTo>
                  <a:cubicBezTo>
                    <a:pt x="15" y="4455"/>
                    <a:pt x="0" y="4448"/>
                    <a:pt x="0" y="4514"/>
                  </a:cubicBezTo>
                  <a:cubicBezTo>
                    <a:pt x="0" y="4580"/>
                    <a:pt x="0" y="4682"/>
                    <a:pt x="59" y="4704"/>
                  </a:cubicBezTo>
                  <a:cubicBezTo>
                    <a:pt x="118" y="4734"/>
                    <a:pt x="264" y="4785"/>
                    <a:pt x="330" y="4807"/>
                  </a:cubicBezTo>
                  <a:cubicBezTo>
                    <a:pt x="396" y="4829"/>
                    <a:pt x="513" y="4866"/>
                    <a:pt x="520" y="4821"/>
                  </a:cubicBezTo>
                  <a:cubicBezTo>
                    <a:pt x="535" y="4778"/>
                    <a:pt x="601" y="4675"/>
                    <a:pt x="616" y="4763"/>
                  </a:cubicBezTo>
                  <a:cubicBezTo>
                    <a:pt x="623" y="4858"/>
                    <a:pt x="696" y="4968"/>
                    <a:pt x="726" y="4990"/>
                  </a:cubicBezTo>
                  <a:cubicBezTo>
                    <a:pt x="762" y="5012"/>
                    <a:pt x="770" y="5129"/>
                    <a:pt x="726" y="5181"/>
                  </a:cubicBezTo>
                  <a:cubicBezTo>
                    <a:pt x="682" y="5239"/>
                    <a:pt x="623" y="5400"/>
                    <a:pt x="645" y="5430"/>
                  </a:cubicBezTo>
                  <a:cubicBezTo>
                    <a:pt x="674" y="5466"/>
                    <a:pt x="726" y="5503"/>
                    <a:pt x="726" y="5503"/>
                  </a:cubicBezTo>
                  <a:cubicBezTo>
                    <a:pt x="726" y="5503"/>
                    <a:pt x="726" y="5503"/>
                    <a:pt x="718" y="5510"/>
                  </a:cubicBezTo>
                  <a:cubicBezTo>
                    <a:pt x="755" y="5510"/>
                    <a:pt x="799" y="5503"/>
                    <a:pt x="821" y="5474"/>
                  </a:cubicBezTo>
                  <a:cubicBezTo>
                    <a:pt x="850" y="5422"/>
                    <a:pt x="1004" y="5430"/>
                    <a:pt x="1055" y="5422"/>
                  </a:cubicBezTo>
                  <a:cubicBezTo>
                    <a:pt x="1107" y="5415"/>
                    <a:pt x="1275" y="5400"/>
                    <a:pt x="1334" y="5342"/>
                  </a:cubicBezTo>
                  <a:cubicBezTo>
                    <a:pt x="1400" y="5283"/>
                    <a:pt x="1532" y="5203"/>
                    <a:pt x="1583" y="5173"/>
                  </a:cubicBezTo>
                  <a:cubicBezTo>
                    <a:pt x="1634" y="5137"/>
                    <a:pt x="1678" y="5107"/>
                    <a:pt x="1737" y="5078"/>
                  </a:cubicBezTo>
                  <a:cubicBezTo>
                    <a:pt x="1795" y="5041"/>
                    <a:pt x="1788" y="5034"/>
                    <a:pt x="1803" y="4997"/>
                  </a:cubicBezTo>
                  <a:cubicBezTo>
                    <a:pt x="1825" y="4968"/>
                    <a:pt x="1847" y="4946"/>
                    <a:pt x="1788" y="4909"/>
                  </a:cubicBezTo>
                  <a:cubicBezTo>
                    <a:pt x="1730" y="4866"/>
                    <a:pt x="1788" y="4844"/>
                    <a:pt x="1803" y="4807"/>
                  </a:cubicBezTo>
                  <a:cubicBezTo>
                    <a:pt x="1825" y="4763"/>
                    <a:pt x="1847" y="4719"/>
                    <a:pt x="1898" y="4756"/>
                  </a:cubicBezTo>
                  <a:cubicBezTo>
                    <a:pt x="1949" y="4785"/>
                    <a:pt x="1964" y="4821"/>
                    <a:pt x="2008" y="4836"/>
                  </a:cubicBezTo>
                  <a:cubicBezTo>
                    <a:pt x="2052" y="4858"/>
                    <a:pt x="2023" y="4909"/>
                    <a:pt x="2045" y="4953"/>
                  </a:cubicBezTo>
                  <a:cubicBezTo>
                    <a:pt x="2059" y="5005"/>
                    <a:pt x="2103" y="5019"/>
                    <a:pt x="2147" y="5027"/>
                  </a:cubicBezTo>
                  <a:cubicBezTo>
                    <a:pt x="2184" y="5034"/>
                    <a:pt x="2206" y="5056"/>
                    <a:pt x="2235" y="5085"/>
                  </a:cubicBezTo>
                  <a:cubicBezTo>
                    <a:pt x="2272" y="5107"/>
                    <a:pt x="2323" y="5107"/>
                    <a:pt x="2360" y="5085"/>
                  </a:cubicBezTo>
                  <a:cubicBezTo>
                    <a:pt x="2389" y="5056"/>
                    <a:pt x="2470" y="5071"/>
                    <a:pt x="2492" y="5107"/>
                  </a:cubicBezTo>
                  <a:cubicBezTo>
                    <a:pt x="2521" y="5151"/>
                    <a:pt x="2513" y="5232"/>
                    <a:pt x="2558" y="5247"/>
                  </a:cubicBezTo>
                  <a:cubicBezTo>
                    <a:pt x="2609" y="5261"/>
                    <a:pt x="2623" y="5312"/>
                    <a:pt x="2543" y="5320"/>
                  </a:cubicBezTo>
                  <a:cubicBezTo>
                    <a:pt x="2470" y="5335"/>
                    <a:pt x="2484" y="5371"/>
                    <a:pt x="2499" y="5408"/>
                  </a:cubicBezTo>
                  <a:cubicBezTo>
                    <a:pt x="2521" y="5445"/>
                    <a:pt x="2528" y="5445"/>
                    <a:pt x="2499" y="5496"/>
                  </a:cubicBezTo>
                  <a:cubicBezTo>
                    <a:pt x="2477" y="5547"/>
                    <a:pt x="2513" y="5598"/>
                    <a:pt x="2462" y="5620"/>
                  </a:cubicBezTo>
                  <a:cubicBezTo>
                    <a:pt x="2411" y="5642"/>
                    <a:pt x="2389" y="5671"/>
                    <a:pt x="2462" y="5716"/>
                  </a:cubicBezTo>
                  <a:cubicBezTo>
                    <a:pt x="2528" y="5759"/>
                    <a:pt x="2572" y="5774"/>
                    <a:pt x="2623" y="5767"/>
                  </a:cubicBezTo>
                  <a:cubicBezTo>
                    <a:pt x="2675" y="5759"/>
                    <a:pt x="2660" y="5789"/>
                    <a:pt x="2645" y="5847"/>
                  </a:cubicBezTo>
                  <a:cubicBezTo>
                    <a:pt x="2631" y="5906"/>
                    <a:pt x="2653" y="5943"/>
                    <a:pt x="2580" y="5972"/>
                  </a:cubicBezTo>
                  <a:cubicBezTo>
                    <a:pt x="2499" y="5994"/>
                    <a:pt x="2492" y="5994"/>
                    <a:pt x="2440" y="6038"/>
                  </a:cubicBezTo>
                  <a:cubicBezTo>
                    <a:pt x="2389" y="6082"/>
                    <a:pt x="2382" y="6089"/>
                    <a:pt x="2440" y="6119"/>
                  </a:cubicBezTo>
                  <a:cubicBezTo>
                    <a:pt x="2499" y="6155"/>
                    <a:pt x="2492" y="6221"/>
                    <a:pt x="2550" y="6207"/>
                  </a:cubicBezTo>
                  <a:cubicBezTo>
                    <a:pt x="2609" y="6192"/>
                    <a:pt x="2645" y="6170"/>
                    <a:pt x="2675" y="6140"/>
                  </a:cubicBezTo>
                  <a:cubicBezTo>
                    <a:pt x="2697" y="6104"/>
                    <a:pt x="2741" y="6104"/>
                    <a:pt x="2807" y="6111"/>
                  </a:cubicBezTo>
                  <a:cubicBezTo>
                    <a:pt x="2873" y="6119"/>
                    <a:pt x="2924" y="6119"/>
                    <a:pt x="2975" y="6097"/>
                  </a:cubicBezTo>
                  <a:cubicBezTo>
                    <a:pt x="3027" y="6067"/>
                    <a:pt x="3019" y="6045"/>
                    <a:pt x="3063" y="5994"/>
                  </a:cubicBezTo>
                  <a:cubicBezTo>
                    <a:pt x="3107" y="5943"/>
                    <a:pt x="3114" y="5899"/>
                    <a:pt x="3173" y="5906"/>
                  </a:cubicBezTo>
                  <a:cubicBezTo>
                    <a:pt x="3232" y="5921"/>
                    <a:pt x="3290" y="5891"/>
                    <a:pt x="3320" y="5928"/>
                  </a:cubicBezTo>
                  <a:cubicBezTo>
                    <a:pt x="3342" y="5957"/>
                    <a:pt x="3422" y="6009"/>
                    <a:pt x="3437" y="5957"/>
                  </a:cubicBezTo>
                  <a:cubicBezTo>
                    <a:pt x="3451" y="5906"/>
                    <a:pt x="3473" y="5877"/>
                    <a:pt x="3532" y="5847"/>
                  </a:cubicBezTo>
                  <a:cubicBezTo>
                    <a:pt x="3591" y="5826"/>
                    <a:pt x="3686" y="5789"/>
                    <a:pt x="3664" y="5745"/>
                  </a:cubicBezTo>
                  <a:cubicBezTo>
                    <a:pt x="3649" y="5708"/>
                    <a:pt x="3605" y="5708"/>
                    <a:pt x="3576" y="5679"/>
                  </a:cubicBezTo>
                  <a:cubicBezTo>
                    <a:pt x="3539" y="5657"/>
                    <a:pt x="3554" y="5664"/>
                    <a:pt x="3576" y="5598"/>
                  </a:cubicBezTo>
                  <a:cubicBezTo>
                    <a:pt x="3591" y="5525"/>
                    <a:pt x="3627" y="5312"/>
                    <a:pt x="3591" y="5283"/>
                  </a:cubicBezTo>
                  <a:cubicBezTo>
                    <a:pt x="3554" y="5247"/>
                    <a:pt x="3547" y="5232"/>
                    <a:pt x="3539" y="5173"/>
                  </a:cubicBezTo>
                  <a:cubicBezTo>
                    <a:pt x="3532" y="5107"/>
                    <a:pt x="3473" y="5071"/>
                    <a:pt x="3415" y="5049"/>
                  </a:cubicBezTo>
                  <a:cubicBezTo>
                    <a:pt x="3349" y="5034"/>
                    <a:pt x="3298" y="4997"/>
                    <a:pt x="3283" y="4953"/>
                  </a:cubicBezTo>
                  <a:cubicBezTo>
                    <a:pt x="3268" y="4917"/>
                    <a:pt x="3217" y="4836"/>
                    <a:pt x="3283" y="4836"/>
                  </a:cubicBezTo>
                  <a:cubicBezTo>
                    <a:pt x="3349" y="4836"/>
                    <a:pt x="3371" y="4866"/>
                    <a:pt x="3437" y="4858"/>
                  </a:cubicBezTo>
                  <a:cubicBezTo>
                    <a:pt x="3503" y="4844"/>
                    <a:pt x="3554" y="4873"/>
                    <a:pt x="3576" y="4814"/>
                  </a:cubicBezTo>
                  <a:cubicBezTo>
                    <a:pt x="3591" y="4756"/>
                    <a:pt x="3532" y="4726"/>
                    <a:pt x="3583" y="4697"/>
                  </a:cubicBezTo>
                  <a:cubicBezTo>
                    <a:pt x="3635" y="4660"/>
                    <a:pt x="3635" y="4616"/>
                    <a:pt x="3671" y="4616"/>
                  </a:cubicBezTo>
                  <a:cubicBezTo>
                    <a:pt x="3715" y="4616"/>
                    <a:pt x="3686" y="4675"/>
                    <a:pt x="3759" y="4660"/>
                  </a:cubicBezTo>
                  <a:cubicBezTo>
                    <a:pt x="3840" y="4646"/>
                    <a:pt x="3854" y="4646"/>
                    <a:pt x="3906" y="4609"/>
                  </a:cubicBezTo>
                  <a:cubicBezTo>
                    <a:pt x="3957" y="4572"/>
                    <a:pt x="3979" y="4572"/>
                    <a:pt x="4023" y="4609"/>
                  </a:cubicBezTo>
                  <a:cubicBezTo>
                    <a:pt x="4067" y="4646"/>
                    <a:pt x="4030" y="4697"/>
                    <a:pt x="4067" y="4741"/>
                  </a:cubicBezTo>
                  <a:cubicBezTo>
                    <a:pt x="4096" y="4792"/>
                    <a:pt x="4111" y="4873"/>
                    <a:pt x="4089" y="4909"/>
                  </a:cubicBezTo>
                  <a:cubicBezTo>
                    <a:pt x="4074" y="4939"/>
                    <a:pt x="4052" y="4990"/>
                    <a:pt x="4126" y="5019"/>
                  </a:cubicBezTo>
                  <a:cubicBezTo>
                    <a:pt x="4199" y="5041"/>
                    <a:pt x="4331" y="5071"/>
                    <a:pt x="4397" y="5034"/>
                  </a:cubicBezTo>
                  <a:cubicBezTo>
                    <a:pt x="4463" y="4997"/>
                    <a:pt x="4594" y="5027"/>
                    <a:pt x="4602" y="4953"/>
                  </a:cubicBezTo>
                  <a:cubicBezTo>
                    <a:pt x="4609" y="4888"/>
                    <a:pt x="4661" y="4880"/>
                    <a:pt x="4690" y="4814"/>
                  </a:cubicBezTo>
                  <a:cubicBezTo>
                    <a:pt x="4712" y="4741"/>
                    <a:pt x="4726" y="4712"/>
                    <a:pt x="4778" y="4704"/>
                  </a:cubicBezTo>
                  <a:cubicBezTo>
                    <a:pt x="4829" y="4697"/>
                    <a:pt x="4880" y="4668"/>
                    <a:pt x="4924" y="4712"/>
                  </a:cubicBezTo>
                  <a:cubicBezTo>
                    <a:pt x="4968" y="4756"/>
                    <a:pt x="4932" y="4792"/>
                    <a:pt x="4888" y="4821"/>
                  </a:cubicBezTo>
                  <a:cubicBezTo>
                    <a:pt x="4851" y="4844"/>
                    <a:pt x="4858" y="4895"/>
                    <a:pt x="4902" y="4924"/>
                  </a:cubicBezTo>
                  <a:cubicBezTo>
                    <a:pt x="4939" y="4946"/>
                    <a:pt x="4939" y="4990"/>
                    <a:pt x="4910" y="5034"/>
                  </a:cubicBezTo>
                  <a:cubicBezTo>
                    <a:pt x="4873" y="5078"/>
                    <a:pt x="4858" y="5195"/>
                    <a:pt x="4792" y="5203"/>
                  </a:cubicBezTo>
                  <a:cubicBezTo>
                    <a:pt x="4719" y="5210"/>
                    <a:pt x="4690" y="5217"/>
                    <a:pt x="4661" y="5283"/>
                  </a:cubicBezTo>
                  <a:cubicBezTo>
                    <a:pt x="4639" y="5342"/>
                    <a:pt x="4602" y="5386"/>
                    <a:pt x="4639" y="5415"/>
                  </a:cubicBezTo>
                  <a:cubicBezTo>
                    <a:pt x="4668" y="5452"/>
                    <a:pt x="4668" y="5496"/>
                    <a:pt x="4726" y="5518"/>
                  </a:cubicBezTo>
                  <a:cubicBezTo>
                    <a:pt x="4792" y="5547"/>
                    <a:pt x="4858" y="5562"/>
                    <a:pt x="4822" y="5584"/>
                  </a:cubicBezTo>
                  <a:cubicBezTo>
                    <a:pt x="4792" y="5613"/>
                    <a:pt x="4749" y="5620"/>
                    <a:pt x="4756" y="5657"/>
                  </a:cubicBezTo>
                  <a:cubicBezTo>
                    <a:pt x="4763" y="5686"/>
                    <a:pt x="4756" y="5716"/>
                    <a:pt x="4719" y="5730"/>
                  </a:cubicBezTo>
                  <a:cubicBezTo>
                    <a:pt x="4690" y="5745"/>
                    <a:pt x="4690" y="5811"/>
                    <a:pt x="4697" y="5833"/>
                  </a:cubicBezTo>
                  <a:cubicBezTo>
                    <a:pt x="4704" y="5855"/>
                    <a:pt x="4726" y="5884"/>
                    <a:pt x="4814" y="5884"/>
                  </a:cubicBezTo>
                  <a:cubicBezTo>
                    <a:pt x="4902" y="5884"/>
                    <a:pt x="4961" y="5877"/>
                    <a:pt x="4975" y="5921"/>
                  </a:cubicBezTo>
                  <a:cubicBezTo>
                    <a:pt x="4990" y="5957"/>
                    <a:pt x="4968" y="5987"/>
                    <a:pt x="4975" y="6023"/>
                  </a:cubicBezTo>
                  <a:cubicBezTo>
                    <a:pt x="4983" y="6053"/>
                    <a:pt x="5042" y="6089"/>
                    <a:pt x="5042" y="6089"/>
                  </a:cubicBezTo>
                  <a:cubicBezTo>
                    <a:pt x="5042" y="6089"/>
                    <a:pt x="5049" y="6185"/>
                    <a:pt x="5063" y="6236"/>
                  </a:cubicBezTo>
                  <a:cubicBezTo>
                    <a:pt x="5071" y="6280"/>
                    <a:pt x="5078" y="6346"/>
                    <a:pt x="5049" y="6382"/>
                  </a:cubicBezTo>
                  <a:cubicBezTo>
                    <a:pt x="5027" y="6426"/>
                    <a:pt x="5071" y="6507"/>
                    <a:pt x="5137" y="6456"/>
                  </a:cubicBezTo>
                  <a:cubicBezTo>
                    <a:pt x="5203" y="6404"/>
                    <a:pt x="5254" y="6456"/>
                    <a:pt x="5254" y="6514"/>
                  </a:cubicBezTo>
                  <a:cubicBezTo>
                    <a:pt x="5254" y="6573"/>
                    <a:pt x="5283" y="6624"/>
                    <a:pt x="5327" y="6624"/>
                  </a:cubicBezTo>
                  <a:cubicBezTo>
                    <a:pt x="5364" y="6624"/>
                    <a:pt x="5386" y="6683"/>
                    <a:pt x="5386" y="6749"/>
                  </a:cubicBezTo>
                  <a:cubicBezTo>
                    <a:pt x="5386" y="6822"/>
                    <a:pt x="5444" y="6822"/>
                    <a:pt x="5525" y="6807"/>
                  </a:cubicBezTo>
                  <a:cubicBezTo>
                    <a:pt x="5613" y="6800"/>
                    <a:pt x="5599" y="6881"/>
                    <a:pt x="5562" y="6932"/>
                  </a:cubicBezTo>
                  <a:cubicBezTo>
                    <a:pt x="5525" y="6983"/>
                    <a:pt x="5576" y="6961"/>
                    <a:pt x="5576" y="7012"/>
                  </a:cubicBezTo>
                  <a:cubicBezTo>
                    <a:pt x="5576" y="7064"/>
                    <a:pt x="5540" y="7108"/>
                    <a:pt x="5503" y="7130"/>
                  </a:cubicBezTo>
                  <a:cubicBezTo>
                    <a:pt x="5466" y="7159"/>
                    <a:pt x="5466" y="7196"/>
                    <a:pt x="5474" y="7254"/>
                  </a:cubicBezTo>
                  <a:cubicBezTo>
                    <a:pt x="5489" y="7313"/>
                    <a:pt x="5540" y="7357"/>
                    <a:pt x="5496" y="7394"/>
                  </a:cubicBezTo>
                  <a:cubicBezTo>
                    <a:pt x="5452" y="7438"/>
                    <a:pt x="5401" y="7474"/>
                    <a:pt x="5452" y="7518"/>
                  </a:cubicBezTo>
                  <a:cubicBezTo>
                    <a:pt x="5489" y="7547"/>
                    <a:pt x="5532" y="7547"/>
                    <a:pt x="5554" y="7547"/>
                  </a:cubicBezTo>
                  <a:cubicBezTo>
                    <a:pt x="5584" y="7526"/>
                    <a:pt x="5620" y="7504"/>
                    <a:pt x="5642" y="7511"/>
                  </a:cubicBezTo>
                  <a:cubicBezTo>
                    <a:pt x="5686" y="7518"/>
                    <a:pt x="5679" y="7591"/>
                    <a:pt x="5723" y="7591"/>
                  </a:cubicBezTo>
                  <a:cubicBezTo>
                    <a:pt x="5767" y="7591"/>
                    <a:pt x="5804" y="7599"/>
                    <a:pt x="5855" y="7577"/>
                  </a:cubicBezTo>
                  <a:cubicBezTo>
                    <a:pt x="5899" y="7547"/>
                    <a:pt x="5972" y="7540"/>
                    <a:pt x="5980" y="7584"/>
                  </a:cubicBezTo>
                  <a:cubicBezTo>
                    <a:pt x="5987" y="7628"/>
                    <a:pt x="6053" y="7679"/>
                    <a:pt x="6082" y="7694"/>
                  </a:cubicBezTo>
                  <a:cubicBezTo>
                    <a:pt x="6104" y="7709"/>
                    <a:pt x="6097" y="7789"/>
                    <a:pt x="6038" y="7760"/>
                  </a:cubicBezTo>
                  <a:cubicBezTo>
                    <a:pt x="5980" y="7738"/>
                    <a:pt x="5935" y="7745"/>
                    <a:pt x="5965" y="7782"/>
                  </a:cubicBezTo>
                  <a:cubicBezTo>
                    <a:pt x="5987" y="7811"/>
                    <a:pt x="6016" y="7848"/>
                    <a:pt x="5965" y="7840"/>
                  </a:cubicBezTo>
                  <a:cubicBezTo>
                    <a:pt x="5913" y="7833"/>
                    <a:pt x="5980" y="7885"/>
                    <a:pt x="5935" y="7914"/>
                  </a:cubicBezTo>
                  <a:cubicBezTo>
                    <a:pt x="5892" y="7950"/>
                    <a:pt x="5899" y="7995"/>
                    <a:pt x="5928" y="8016"/>
                  </a:cubicBezTo>
                  <a:cubicBezTo>
                    <a:pt x="5950" y="8046"/>
                    <a:pt x="5987" y="8126"/>
                    <a:pt x="5980" y="8163"/>
                  </a:cubicBezTo>
                  <a:cubicBezTo>
                    <a:pt x="5972" y="8200"/>
                    <a:pt x="6023" y="8214"/>
                    <a:pt x="5994" y="8266"/>
                  </a:cubicBezTo>
                  <a:cubicBezTo>
                    <a:pt x="5972" y="8317"/>
                    <a:pt x="5980" y="8324"/>
                    <a:pt x="5921" y="8331"/>
                  </a:cubicBezTo>
                  <a:cubicBezTo>
                    <a:pt x="5862" y="8339"/>
                    <a:pt x="5855" y="8368"/>
                    <a:pt x="5840" y="8412"/>
                  </a:cubicBezTo>
                  <a:cubicBezTo>
                    <a:pt x="5833" y="8449"/>
                    <a:pt x="5818" y="8493"/>
                    <a:pt x="5877" y="8529"/>
                  </a:cubicBezTo>
                  <a:cubicBezTo>
                    <a:pt x="5935" y="8559"/>
                    <a:pt x="6082" y="8603"/>
                    <a:pt x="6104" y="8639"/>
                  </a:cubicBezTo>
                  <a:cubicBezTo>
                    <a:pt x="6133" y="8676"/>
                    <a:pt x="6177" y="8713"/>
                    <a:pt x="6214" y="8676"/>
                  </a:cubicBezTo>
                  <a:cubicBezTo>
                    <a:pt x="6258" y="8632"/>
                    <a:pt x="6294" y="8603"/>
                    <a:pt x="6236" y="8580"/>
                  </a:cubicBezTo>
                  <a:cubicBezTo>
                    <a:pt x="6177" y="8551"/>
                    <a:pt x="6148" y="8500"/>
                    <a:pt x="6148" y="8478"/>
                  </a:cubicBezTo>
                  <a:cubicBezTo>
                    <a:pt x="6148" y="8449"/>
                    <a:pt x="6155" y="8471"/>
                    <a:pt x="6207" y="8434"/>
                  </a:cubicBezTo>
                  <a:cubicBezTo>
                    <a:pt x="6258" y="8397"/>
                    <a:pt x="6309" y="8383"/>
                    <a:pt x="6324" y="8339"/>
                  </a:cubicBezTo>
                  <a:cubicBezTo>
                    <a:pt x="6346" y="8295"/>
                    <a:pt x="6404" y="8273"/>
                    <a:pt x="6412" y="8309"/>
                  </a:cubicBezTo>
                  <a:cubicBezTo>
                    <a:pt x="6419" y="8339"/>
                    <a:pt x="6441" y="8376"/>
                    <a:pt x="6441" y="8376"/>
                  </a:cubicBezTo>
                  <a:cubicBezTo>
                    <a:pt x="6441" y="8376"/>
                    <a:pt x="6419" y="8287"/>
                    <a:pt x="6463" y="8273"/>
                  </a:cubicBezTo>
                  <a:cubicBezTo>
                    <a:pt x="6507" y="8258"/>
                    <a:pt x="6522" y="8266"/>
                    <a:pt x="6558" y="8287"/>
                  </a:cubicBezTo>
                  <a:cubicBezTo>
                    <a:pt x="6588" y="8309"/>
                    <a:pt x="6602" y="8346"/>
                    <a:pt x="6610" y="8383"/>
                  </a:cubicBezTo>
                  <a:cubicBezTo>
                    <a:pt x="6654" y="8368"/>
                    <a:pt x="6734" y="8339"/>
                    <a:pt x="6749" y="8309"/>
                  </a:cubicBezTo>
                  <a:cubicBezTo>
                    <a:pt x="6771" y="8280"/>
                    <a:pt x="6830" y="8221"/>
                    <a:pt x="6866" y="8214"/>
                  </a:cubicBezTo>
                  <a:cubicBezTo>
                    <a:pt x="6903" y="8207"/>
                    <a:pt x="6939" y="8207"/>
                    <a:pt x="6976" y="8214"/>
                  </a:cubicBezTo>
                  <a:cubicBezTo>
                    <a:pt x="7020" y="8221"/>
                    <a:pt x="7093" y="8200"/>
                    <a:pt x="7108" y="8163"/>
                  </a:cubicBezTo>
                  <a:cubicBezTo>
                    <a:pt x="7130" y="8119"/>
                    <a:pt x="7123" y="8060"/>
                    <a:pt x="7152" y="8046"/>
                  </a:cubicBezTo>
                  <a:cubicBezTo>
                    <a:pt x="7181" y="8038"/>
                    <a:pt x="7203" y="8097"/>
                    <a:pt x="7247" y="8060"/>
                  </a:cubicBezTo>
                  <a:cubicBezTo>
                    <a:pt x="7291" y="8031"/>
                    <a:pt x="7335" y="8002"/>
                    <a:pt x="7364" y="7965"/>
                  </a:cubicBezTo>
                  <a:cubicBezTo>
                    <a:pt x="7394" y="7936"/>
                    <a:pt x="7401" y="7921"/>
                    <a:pt x="7445" y="7899"/>
                  </a:cubicBezTo>
                  <a:cubicBezTo>
                    <a:pt x="7482" y="7877"/>
                    <a:pt x="7496" y="7870"/>
                    <a:pt x="7504" y="7826"/>
                  </a:cubicBezTo>
                  <a:cubicBezTo>
                    <a:pt x="7504" y="7782"/>
                    <a:pt x="7504" y="7723"/>
                    <a:pt x="7540" y="7709"/>
                  </a:cubicBezTo>
                  <a:cubicBezTo>
                    <a:pt x="7577" y="7687"/>
                    <a:pt x="7628" y="7687"/>
                    <a:pt x="7650" y="7687"/>
                  </a:cubicBezTo>
                  <a:cubicBezTo>
                    <a:pt x="7679" y="7687"/>
                    <a:pt x="7752" y="7709"/>
                    <a:pt x="7774" y="7738"/>
                  </a:cubicBezTo>
                  <a:cubicBezTo>
                    <a:pt x="7796" y="7760"/>
                    <a:pt x="7854" y="7819"/>
                    <a:pt x="7891" y="7797"/>
                  </a:cubicBezTo>
                  <a:cubicBezTo>
                    <a:pt x="7928" y="7775"/>
                    <a:pt x="7928" y="7738"/>
                    <a:pt x="7957" y="7716"/>
                  </a:cubicBezTo>
                  <a:cubicBezTo>
                    <a:pt x="7993" y="7701"/>
                    <a:pt x="8008" y="7701"/>
                    <a:pt x="8037" y="7731"/>
                  </a:cubicBezTo>
                  <a:cubicBezTo>
                    <a:pt x="8067" y="7760"/>
                    <a:pt x="8147" y="7738"/>
                    <a:pt x="8111" y="7694"/>
                  </a:cubicBezTo>
                  <a:cubicBezTo>
                    <a:pt x="8081" y="7657"/>
                    <a:pt x="8052" y="7657"/>
                    <a:pt x="8052" y="7613"/>
                  </a:cubicBezTo>
                  <a:cubicBezTo>
                    <a:pt x="8060" y="7577"/>
                    <a:pt x="8081" y="7562"/>
                    <a:pt x="8118" y="7540"/>
                  </a:cubicBezTo>
                  <a:cubicBezTo>
                    <a:pt x="8140" y="7533"/>
                    <a:pt x="8147" y="7511"/>
                    <a:pt x="8155" y="7496"/>
                  </a:cubicBezTo>
                  <a:cubicBezTo>
                    <a:pt x="8125" y="7423"/>
                    <a:pt x="8125" y="7423"/>
                    <a:pt x="8125" y="7423"/>
                  </a:cubicBezTo>
                  <a:cubicBezTo>
                    <a:pt x="8118" y="7350"/>
                    <a:pt x="8125" y="7269"/>
                    <a:pt x="8081" y="7225"/>
                  </a:cubicBezTo>
                  <a:cubicBezTo>
                    <a:pt x="8030" y="7181"/>
                    <a:pt x="7979" y="7130"/>
                    <a:pt x="7957" y="7086"/>
                  </a:cubicBezTo>
                  <a:cubicBezTo>
                    <a:pt x="7942" y="7035"/>
                    <a:pt x="7898" y="6939"/>
                    <a:pt x="7928" y="6873"/>
                  </a:cubicBezTo>
                  <a:cubicBezTo>
                    <a:pt x="7950" y="6800"/>
                    <a:pt x="7957" y="6800"/>
                    <a:pt x="8008" y="6749"/>
                  </a:cubicBezTo>
                  <a:cubicBezTo>
                    <a:pt x="8060" y="6697"/>
                    <a:pt x="8103" y="6639"/>
                    <a:pt x="8052" y="6595"/>
                  </a:cubicBezTo>
                  <a:cubicBezTo>
                    <a:pt x="8001" y="6558"/>
                    <a:pt x="7964" y="6544"/>
                    <a:pt x="8001" y="6507"/>
                  </a:cubicBezTo>
                  <a:cubicBezTo>
                    <a:pt x="8037" y="6463"/>
                    <a:pt x="8045" y="6448"/>
                    <a:pt x="7986" y="6419"/>
                  </a:cubicBezTo>
                  <a:cubicBezTo>
                    <a:pt x="7928" y="6397"/>
                    <a:pt x="7840" y="6368"/>
                    <a:pt x="7854" y="6309"/>
                  </a:cubicBezTo>
                  <a:cubicBezTo>
                    <a:pt x="7876" y="6250"/>
                    <a:pt x="7862" y="6280"/>
                    <a:pt x="7935" y="6280"/>
                  </a:cubicBezTo>
                  <a:cubicBezTo>
                    <a:pt x="8001" y="6280"/>
                    <a:pt x="8001" y="6302"/>
                    <a:pt x="8045" y="6243"/>
                  </a:cubicBezTo>
                  <a:cubicBezTo>
                    <a:pt x="8089" y="6185"/>
                    <a:pt x="8111" y="6162"/>
                    <a:pt x="8191" y="6155"/>
                  </a:cubicBezTo>
                  <a:cubicBezTo>
                    <a:pt x="8265" y="6148"/>
                    <a:pt x="8411" y="6155"/>
                    <a:pt x="8477" y="6140"/>
                  </a:cubicBezTo>
                  <a:cubicBezTo>
                    <a:pt x="8543" y="6119"/>
                    <a:pt x="8587" y="6148"/>
                    <a:pt x="8653" y="6111"/>
                  </a:cubicBezTo>
                  <a:cubicBezTo>
                    <a:pt x="8726" y="6082"/>
                    <a:pt x="8726" y="6053"/>
                    <a:pt x="8682" y="6009"/>
                  </a:cubicBezTo>
                  <a:cubicBezTo>
                    <a:pt x="8638" y="5972"/>
                    <a:pt x="8653" y="5935"/>
                    <a:pt x="8726" y="5928"/>
                  </a:cubicBezTo>
                  <a:cubicBezTo>
                    <a:pt x="8792" y="5921"/>
                    <a:pt x="8807" y="5899"/>
                    <a:pt x="8843" y="5847"/>
                  </a:cubicBezTo>
                  <a:cubicBezTo>
                    <a:pt x="8880" y="5796"/>
                    <a:pt x="8917" y="5730"/>
                    <a:pt x="8843" y="5716"/>
                  </a:cubicBezTo>
                  <a:cubicBezTo>
                    <a:pt x="8763" y="5694"/>
                    <a:pt x="8785" y="5635"/>
                    <a:pt x="8807" y="5613"/>
                  </a:cubicBezTo>
                  <a:cubicBezTo>
                    <a:pt x="8836" y="5584"/>
                    <a:pt x="8910" y="5584"/>
                    <a:pt x="8917" y="5562"/>
                  </a:cubicBezTo>
                  <a:cubicBezTo>
                    <a:pt x="8931" y="5532"/>
                    <a:pt x="8910" y="5518"/>
                    <a:pt x="8858" y="5474"/>
                  </a:cubicBezTo>
                  <a:cubicBezTo>
                    <a:pt x="8807" y="5430"/>
                    <a:pt x="8778" y="5400"/>
                    <a:pt x="8785" y="5357"/>
                  </a:cubicBezTo>
                  <a:cubicBezTo>
                    <a:pt x="8792" y="5312"/>
                    <a:pt x="8814" y="5239"/>
                    <a:pt x="8763" y="5210"/>
                  </a:cubicBezTo>
                  <a:cubicBezTo>
                    <a:pt x="8719" y="5188"/>
                    <a:pt x="8726" y="5173"/>
                    <a:pt x="8800" y="5151"/>
                  </a:cubicBezTo>
                  <a:cubicBezTo>
                    <a:pt x="8880" y="5137"/>
                    <a:pt x="8939" y="5049"/>
                    <a:pt x="8880" y="5019"/>
                  </a:cubicBezTo>
                  <a:cubicBezTo>
                    <a:pt x="8814" y="4983"/>
                    <a:pt x="8785" y="4939"/>
                    <a:pt x="8726" y="4909"/>
                  </a:cubicBezTo>
                  <a:cubicBezTo>
                    <a:pt x="8668" y="4873"/>
                    <a:pt x="8594" y="4807"/>
                    <a:pt x="8602" y="4734"/>
                  </a:cubicBezTo>
                  <a:cubicBezTo>
                    <a:pt x="8616" y="4668"/>
                    <a:pt x="8602" y="4660"/>
                    <a:pt x="8668" y="4653"/>
                  </a:cubicBezTo>
                  <a:cubicBezTo>
                    <a:pt x="8726" y="4646"/>
                    <a:pt x="8755" y="4646"/>
                    <a:pt x="8755" y="4646"/>
                  </a:cubicBezTo>
                  <a:cubicBezTo>
                    <a:pt x="8755" y="4646"/>
                    <a:pt x="8682" y="4602"/>
                    <a:pt x="8653" y="4543"/>
                  </a:cubicBezTo>
                  <a:cubicBezTo>
                    <a:pt x="8631" y="4485"/>
                    <a:pt x="8616" y="4433"/>
                    <a:pt x="8624" y="4389"/>
                  </a:cubicBezTo>
                  <a:cubicBezTo>
                    <a:pt x="8631" y="4345"/>
                    <a:pt x="8668" y="4279"/>
                    <a:pt x="8682" y="4250"/>
                  </a:cubicBezTo>
                  <a:cubicBezTo>
                    <a:pt x="8697" y="4228"/>
                    <a:pt x="8646" y="4199"/>
                    <a:pt x="8587" y="4235"/>
                  </a:cubicBezTo>
                  <a:cubicBezTo>
                    <a:pt x="8528" y="4272"/>
                    <a:pt x="8514" y="4177"/>
                    <a:pt x="8484" y="4126"/>
                  </a:cubicBezTo>
                  <a:cubicBezTo>
                    <a:pt x="8462" y="4074"/>
                    <a:pt x="8374" y="3994"/>
                    <a:pt x="8374" y="3994"/>
                  </a:cubicBezTo>
                  <a:cubicBezTo>
                    <a:pt x="8367" y="3964"/>
                    <a:pt x="8272" y="3913"/>
                    <a:pt x="8265" y="3869"/>
                  </a:cubicBezTo>
                  <a:cubicBezTo>
                    <a:pt x="8257" y="3825"/>
                    <a:pt x="8199" y="3700"/>
                    <a:pt x="8206" y="3635"/>
                  </a:cubicBezTo>
                  <a:cubicBezTo>
                    <a:pt x="8213" y="3561"/>
                    <a:pt x="8213" y="3495"/>
                    <a:pt x="8301" y="3488"/>
                  </a:cubicBezTo>
                  <a:cubicBezTo>
                    <a:pt x="8382" y="3481"/>
                    <a:pt x="8462" y="3503"/>
                    <a:pt x="8521" y="3481"/>
                  </a:cubicBezTo>
                  <a:cubicBezTo>
                    <a:pt x="8580" y="3451"/>
                    <a:pt x="8594" y="3444"/>
                    <a:pt x="8624" y="3400"/>
                  </a:cubicBezTo>
                  <a:cubicBezTo>
                    <a:pt x="8646" y="3356"/>
                    <a:pt x="8638" y="3290"/>
                    <a:pt x="8697" y="3283"/>
                  </a:cubicBezTo>
                  <a:cubicBezTo>
                    <a:pt x="8755" y="3276"/>
                    <a:pt x="8880" y="3253"/>
                    <a:pt x="8880" y="3253"/>
                  </a:cubicBezTo>
                  <a:cubicBezTo>
                    <a:pt x="8880" y="3253"/>
                    <a:pt x="8939" y="3327"/>
                    <a:pt x="8961" y="3305"/>
                  </a:cubicBezTo>
                  <a:cubicBezTo>
                    <a:pt x="8990" y="3290"/>
                    <a:pt x="8997" y="3268"/>
                    <a:pt x="9049" y="3290"/>
                  </a:cubicBezTo>
                  <a:cubicBezTo>
                    <a:pt x="9100" y="3319"/>
                    <a:pt x="9166" y="3385"/>
                    <a:pt x="9203" y="3378"/>
                  </a:cubicBezTo>
                  <a:cubicBezTo>
                    <a:pt x="9232" y="3371"/>
                    <a:pt x="9224" y="3378"/>
                    <a:pt x="9283" y="3356"/>
                  </a:cubicBezTo>
                  <a:cubicBezTo>
                    <a:pt x="9342" y="3341"/>
                    <a:pt x="9386" y="3341"/>
                    <a:pt x="9422" y="3305"/>
                  </a:cubicBezTo>
                  <a:cubicBezTo>
                    <a:pt x="9452" y="3276"/>
                    <a:pt x="9503" y="3246"/>
                    <a:pt x="9547" y="3217"/>
                  </a:cubicBezTo>
                  <a:cubicBezTo>
                    <a:pt x="9591" y="3180"/>
                    <a:pt x="9620" y="3158"/>
                    <a:pt x="9657" y="3144"/>
                  </a:cubicBezTo>
                  <a:cubicBezTo>
                    <a:pt x="9701" y="3136"/>
                    <a:pt x="9635" y="3107"/>
                    <a:pt x="9664" y="3056"/>
                  </a:cubicBezTo>
                  <a:cubicBezTo>
                    <a:pt x="9701" y="3004"/>
                    <a:pt x="9730" y="2909"/>
                    <a:pt x="9730" y="2909"/>
                  </a:cubicBezTo>
                  <a:cubicBezTo>
                    <a:pt x="9730" y="2909"/>
                    <a:pt x="9767" y="2953"/>
                    <a:pt x="9796" y="2931"/>
                  </a:cubicBezTo>
                  <a:cubicBezTo>
                    <a:pt x="9818" y="2916"/>
                    <a:pt x="9862" y="2894"/>
                    <a:pt x="9862" y="2858"/>
                  </a:cubicBezTo>
                  <a:cubicBezTo>
                    <a:pt x="9862" y="2836"/>
                    <a:pt x="9891" y="2807"/>
                    <a:pt x="9913" y="2785"/>
                  </a:cubicBezTo>
                  <a:lnTo>
                    <a:pt x="9906" y="2777"/>
                  </a:lnTo>
                </a:path>
              </a:pathLst>
            </a:custGeom>
            <a:grpFill/>
            <a:ln w="38100" cap="flat" cmpd="sng">
              <a:solidFill>
                <a:schemeClr val="bg1"/>
              </a:solidFill>
              <a:bevel/>
              <a:headEnd/>
              <a:tailEnd/>
            </a:ln>
          </p:spPr>
          <p:txBody>
            <a:bodyPr wrap="none" anchor="ctr"/>
            <a:lstStyle/>
            <a:p>
              <a:endParaRPr lang="en-US" dirty="0">
                <a:latin typeface="Lato Regular" charset="0"/>
              </a:endParaRPr>
            </a:p>
          </p:txBody>
        </p:sp>
        <p:sp>
          <p:nvSpPr>
            <p:cNvPr id="67" name="Freeform 66">
              <a:extLst>
                <a:ext uri="{FF2B5EF4-FFF2-40B4-BE49-F238E27FC236}">
                  <a16:creationId xmlns:a16="http://schemas.microsoft.com/office/drawing/2014/main" id="{32CB94BB-95ED-C843-A55E-6A698F1934C4}"/>
                </a:ext>
              </a:extLst>
            </p:cNvPr>
            <p:cNvSpPr>
              <a:spLocks noChangeArrowheads="1"/>
            </p:cNvSpPr>
            <p:nvPr/>
          </p:nvSpPr>
          <p:spPr bwMode="auto">
            <a:xfrm>
              <a:off x="3373941" y="5791754"/>
              <a:ext cx="2878123" cy="2744979"/>
            </a:xfrm>
            <a:custGeom>
              <a:avLst/>
              <a:gdLst>
                <a:gd name="T0" fmla="*/ 974 w 7489"/>
                <a:gd name="T1" fmla="*/ 7143 h 7225"/>
                <a:gd name="T2" fmla="*/ 630 w 7489"/>
                <a:gd name="T3" fmla="*/ 6616 h 7225"/>
                <a:gd name="T4" fmla="*/ 717 w 7489"/>
                <a:gd name="T5" fmla="*/ 6213 h 7225"/>
                <a:gd name="T6" fmla="*/ 402 w 7489"/>
                <a:gd name="T7" fmla="*/ 5920 h 7225"/>
                <a:gd name="T8" fmla="*/ 256 w 7489"/>
                <a:gd name="T9" fmla="*/ 5502 h 7225"/>
                <a:gd name="T10" fmla="*/ 278 w 7489"/>
                <a:gd name="T11" fmla="*/ 5194 h 7225"/>
                <a:gd name="T12" fmla="*/ 36 w 7489"/>
                <a:gd name="T13" fmla="*/ 4974 h 7225"/>
                <a:gd name="T14" fmla="*/ 205 w 7489"/>
                <a:gd name="T15" fmla="*/ 4799 h 7225"/>
                <a:gd name="T16" fmla="*/ 571 w 7489"/>
                <a:gd name="T17" fmla="*/ 4426 h 7225"/>
                <a:gd name="T18" fmla="*/ 534 w 7489"/>
                <a:gd name="T19" fmla="*/ 4067 h 7225"/>
                <a:gd name="T20" fmla="*/ 674 w 7489"/>
                <a:gd name="T21" fmla="*/ 3158 h 7225"/>
                <a:gd name="T22" fmla="*/ 293 w 7489"/>
                <a:gd name="T23" fmla="*/ 2521 h 7225"/>
                <a:gd name="T24" fmla="*/ 446 w 7489"/>
                <a:gd name="T25" fmla="*/ 2140 h 7225"/>
                <a:gd name="T26" fmla="*/ 762 w 7489"/>
                <a:gd name="T27" fmla="*/ 2044 h 7225"/>
                <a:gd name="T28" fmla="*/ 1150 w 7489"/>
                <a:gd name="T29" fmla="*/ 2096 h 7225"/>
                <a:gd name="T30" fmla="*/ 1985 w 7489"/>
                <a:gd name="T31" fmla="*/ 1949 h 7225"/>
                <a:gd name="T32" fmla="*/ 1868 w 7489"/>
                <a:gd name="T33" fmla="*/ 1444 h 7225"/>
                <a:gd name="T34" fmla="*/ 2359 w 7489"/>
                <a:gd name="T35" fmla="*/ 1085 h 7225"/>
                <a:gd name="T36" fmla="*/ 2960 w 7489"/>
                <a:gd name="T37" fmla="*/ 843 h 7225"/>
                <a:gd name="T38" fmla="*/ 3619 w 7489"/>
                <a:gd name="T39" fmla="*/ 308 h 7225"/>
                <a:gd name="T40" fmla="*/ 4022 w 7489"/>
                <a:gd name="T41" fmla="*/ 447 h 7225"/>
                <a:gd name="T42" fmla="*/ 4491 w 7489"/>
                <a:gd name="T43" fmla="*/ 725 h 7225"/>
                <a:gd name="T44" fmla="*/ 4345 w 7489"/>
                <a:gd name="T45" fmla="*/ 1136 h 7225"/>
                <a:gd name="T46" fmla="*/ 4330 w 7489"/>
                <a:gd name="T47" fmla="*/ 1480 h 7225"/>
                <a:gd name="T48" fmla="*/ 4755 w 7489"/>
                <a:gd name="T49" fmla="*/ 1539 h 7225"/>
                <a:gd name="T50" fmla="*/ 5143 w 7489"/>
                <a:gd name="T51" fmla="*/ 1326 h 7225"/>
                <a:gd name="T52" fmla="*/ 5422 w 7489"/>
                <a:gd name="T53" fmla="*/ 1070 h 7225"/>
                <a:gd name="T54" fmla="*/ 5231 w 7489"/>
                <a:gd name="T55" fmla="*/ 271 h 7225"/>
                <a:gd name="T56" fmla="*/ 5546 w 7489"/>
                <a:gd name="T57" fmla="*/ 37 h 7225"/>
                <a:gd name="T58" fmla="*/ 5957 w 7489"/>
                <a:gd name="T59" fmla="*/ 169 h 7225"/>
                <a:gd name="T60" fmla="*/ 6550 w 7489"/>
                <a:gd name="T61" fmla="*/ 242 h 7225"/>
                <a:gd name="T62" fmla="*/ 6821 w 7489"/>
                <a:gd name="T63" fmla="*/ 396 h 7225"/>
                <a:gd name="T64" fmla="*/ 6645 w 7489"/>
                <a:gd name="T65" fmla="*/ 953 h 7225"/>
                <a:gd name="T66" fmla="*/ 6865 w 7489"/>
                <a:gd name="T67" fmla="*/ 1348 h 7225"/>
                <a:gd name="T68" fmla="*/ 6968 w 7489"/>
                <a:gd name="T69" fmla="*/ 1891 h 7225"/>
                <a:gd name="T70" fmla="*/ 7415 w 7489"/>
                <a:gd name="T71" fmla="*/ 2228 h 7225"/>
                <a:gd name="T72" fmla="*/ 7364 w 7489"/>
                <a:gd name="T73" fmla="*/ 2858 h 7225"/>
                <a:gd name="T74" fmla="*/ 7268 w 7489"/>
                <a:gd name="T75" fmla="*/ 3092 h 7225"/>
                <a:gd name="T76" fmla="*/ 6733 w 7489"/>
                <a:gd name="T77" fmla="*/ 3517 h 7225"/>
                <a:gd name="T78" fmla="*/ 6352 w 7489"/>
                <a:gd name="T79" fmla="*/ 3576 h 7225"/>
                <a:gd name="T80" fmla="*/ 6059 w 7489"/>
                <a:gd name="T81" fmla="*/ 3840 h 7225"/>
                <a:gd name="T82" fmla="*/ 5656 w 7489"/>
                <a:gd name="T83" fmla="*/ 4184 h 7225"/>
                <a:gd name="T84" fmla="*/ 6059 w 7489"/>
                <a:gd name="T85" fmla="*/ 4397 h 7225"/>
                <a:gd name="T86" fmla="*/ 5847 w 7489"/>
                <a:gd name="T87" fmla="*/ 4813 h 7225"/>
                <a:gd name="T88" fmla="*/ 5605 w 7489"/>
                <a:gd name="T89" fmla="*/ 4784 h 7225"/>
                <a:gd name="T90" fmla="*/ 5488 w 7489"/>
                <a:gd name="T91" fmla="*/ 5158 h 7225"/>
                <a:gd name="T92" fmla="*/ 5143 w 7489"/>
                <a:gd name="T93" fmla="*/ 5568 h 7225"/>
                <a:gd name="T94" fmla="*/ 4733 w 7489"/>
                <a:gd name="T95" fmla="*/ 5795 h 7225"/>
                <a:gd name="T96" fmla="*/ 4638 w 7489"/>
                <a:gd name="T97" fmla="*/ 6096 h 7225"/>
                <a:gd name="T98" fmla="*/ 4352 w 7489"/>
                <a:gd name="T99" fmla="*/ 5744 h 7225"/>
                <a:gd name="T100" fmla="*/ 4088 w 7489"/>
                <a:gd name="T101" fmla="*/ 5400 h 7225"/>
                <a:gd name="T102" fmla="*/ 3810 w 7489"/>
                <a:gd name="T103" fmla="*/ 5671 h 7225"/>
                <a:gd name="T104" fmla="*/ 3502 w 7489"/>
                <a:gd name="T105" fmla="*/ 5920 h 7225"/>
                <a:gd name="T106" fmla="*/ 2974 w 7489"/>
                <a:gd name="T107" fmla="*/ 6286 h 7225"/>
                <a:gd name="T108" fmla="*/ 2417 w 7489"/>
                <a:gd name="T109" fmla="*/ 6396 h 7225"/>
                <a:gd name="T110" fmla="*/ 2110 w 7489"/>
                <a:gd name="T111" fmla="*/ 6682 h 7225"/>
                <a:gd name="T112" fmla="*/ 1824 w 7489"/>
                <a:gd name="T113" fmla="*/ 6916 h 7225"/>
                <a:gd name="T114" fmla="*/ 1567 w 7489"/>
                <a:gd name="T115" fmla="*/ 7188 h 7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89" h="7225">
                  <a:moveTo>
                    <a:pt x="1186" y="7224"/>
                  </a:moveTo>
                  <a:lnTo>
                    <a:pt x="1186" y="7224"/>
                  </a:lnTo>
                  <a:cubicBezTo>
                    <a:pt x="1150" y="7224"/>
                    <a:pt x="1128" y="7180"/>
                    <a:pt x="1113" y="7136"/>
                  </a:cubicBezTo>
                  <a:cubicBezTo>
                    <a:pt x="1106" y="7129"/>
                    <a:pt x="1106" y="7114"/>
                    <a:pt x="1099" y="7107"/>
                  </a:cubicBezTo>
                  <a:cubicBezTo>
                    <a:pt x="1076" y="7070"/>
                    <a:pt x="1069" y="7063"/>
                    <a:pt x="1047" y="7063"/>
                  </a:cubicBezTo>
                  <a:cubicBezTo>
                    <a:pt x="1040" y="7063"/>
                    <a:pt x="1033" y="7063"/>
                    <a:pt x="1033" y="7063"/>
                  </a:cubicBezTo>
                  <a:cubicBezTo>
                    <a:pt x="1018" y="7063"/>
                    <a:pt x="1011" y="7085"/>
                    <a:pt x="1003" y="7122"/>
                  </a:cubicBezTo>
                  <a:cubicBezTo>
                    <a:pt x="996" y="7158"/>
                    <a:pt x="996" y="7158"/>
                    <a:pt x="996" y="7158"/>
                  </a:cubicBezTo>
                  <a:cubicBezTo>
                    <a:pt x="974" y="7143"/>
                    <a:pt x="974" y="7143"/>
                    <a:pt x="974" y="7143"/>
                  </a:cubicBezTo>
                  <a:cubicBezTo>
                    <a:pt x="959" y="7129"/>
                    <a:pt x="952" y="7122"/>
                    <a:pt x="945" y="7107"/>
                  </a:cubicBezTo>
                  <a:cubicBezTo>
                    <a:pt x="908" y="7048"/>
                    <a:pt x="923" y="7004"/>
                    <a:pt x="966" y="6916"/>
                  </a:cubicBezTo>
                  <a:cubicBezTo>
                    <a:pt x="996" y="6858"/>
                    <a:pt x="981" y="6850"/>
                    <a:pt x="959" y="6821"/>
                  </a:cubicBezTo>
                  <a:cubicBezTo>
                    <a:pt x="945" y="6806"/>
                    <a:pt x="937" y="6792"/>
                    <a:pt x="923" y="6770"/>
                  </a:cubicBezTo>
                  <a:cubicBezTo>
                    <a:pt x="893" y="6704"/>
                    <a:pt x="857" y="6660"/>
                    <a:pt x="791" y="6660"/>
                  </a:cubicBezTo>
                  <a:cubicBezTo>
                    <a:pt x="783" y="6660"/>
                    <a:pt x="769" y="6660"/>
                    <a:pt x="762" y="6660"/>
                  </a:cubicBezTo>
                  <a:cubicBezTo>
                    <a:pt x="732" y="6667"/>
                    <a:pt x="710" y="6674"/>
                    <a:pt x="695" y="6674"/>
                  </a:cubicBezTo>
                  <a:cubicBezTo>
                    <a:pt x="666" y="6674"/>
                    <a:pt x="652" y="6653"/>
                    <a:pt x="644" y="6638"/>
                  </a:cubicBezTo>
                  <a:cubicBezTo>
                    <a:pt x="644" y="6631"/>
                    <a:pt x="637" y="6623"/>
                    <a:pt x="630" y="6616"/>
                  </a:cubicBezTo>
                  <a:cubicBezTo>
                    <a:pt x="622" y="6601"/>
                    <a:pt x="615" y="6594"/>
                    <a:pt x="608" y="6587"/>
                  </a:cubicBezTo>
                  <a:cubicBezTo>
                    <a:pt x="586" y="6557"/>
                    <a:pt x="564" y="6535"/>
                    <a:pt x="578" y="6455"/>
                  </a:cubicBezTo>
                  <a:cubicBezTo>
                    <a:pt x="593" y="6396"/>
                    <a:pt x="608" y="6389"/>
                    <a:pt x="637" y="6374"/>
                  </a:cubicBezTo>
                  <a:cubicBezTo>
                    <a:pt x="652" y="6374"/>
                    <a:pt x="674" y="6360"/>
                    <a:pt x="710" y="6330"/>
                  </a:cubicBezTo>
                  <a:cubicBezTo>
                    <a:pt x="732" y="6315"/>
                    <a:pt x="754" y="6293"/>
                    <a:pt x="762" y="6286"/>
                  </a:cubicBezTo>
                  <a:lnTo>
                    <a:pt x="762" y="6286"/>
                  </a:lnTo>
                  <a:lnTo>
                    <a:pt x="754" y="6279"/>
                  </a:lnTo>
                  <a:cubicBezTo>
                    <a:pt x="747" y="6272"/>
                    <a:pt x="740" y="6257"/>
                    <a:pt x="732" y="6235"/>
                  </a:cubicBezTo>
                  <a:cubicBezTo>
                    <a:pt x="725" y="6213"/>
                    <a:pt x="717" y="6213"/>
                    <a:pt x="717" y="6213"/>
                  </a:cubicBezTo>
                  <a:cubicBezTo>
                    <a:pt x="710" y="6213"/>
                    <a:pt x="703" y="6213"/>
                    <a:pt x="703" y="6213"/>
                  </a:cubicBezTo>
                  <a:cubicBezTo>
                    <a:pt x="688" y="6220"/>
                    <a:pt x="674" y="6220"/>
                    <a:pt x="659" y="6220"/>
                  </a:cubicBezTo>
                  <a:cubicBezTo>
                    <a:pt x="644" y="6220"/>
                    <a:pt x="622" y="6220"/>
                    <a:pt x="600" y="6206"/>
                  </a:cubicBezTo>
                  <a:cubicBezTo>
                    <a:pt x="542" y="6184"/>
                    <a:pt x="534" y="6169"/>
                    <a:pt x="534" y="6132"/>
                  </a:cubicBezTo>
                  <a:cubicBezTo>
                    <a:pt x="534" y="6118"/>
                    <a:pt x="534" y="6096"/>
                    <a:pt x="527" y="6066"/>
                  </a:cubicBezTo>
                  <a:cubicBezTo>
                    <a:pt x="512" y="6030"/>
                    <a:pt x="505" y="6015"/>
                    <a:pt x="505" y="6000"/>
                  </a:cubicBezTo>
                  <a:cubicBezTo>
                    <a:pt x="490" y="5971"/>
                    <a:pt x="490" y="5964"/>
                    <a:pt x="468" y="5927"/>
                  </a:cubicBezTo>
                  <a:cubicBezTo>
                    <a:pt x="461" y="5912"/>
                    <a:pt x="454" y="5912"/>
                    <a:pt x="439" y="5912"/>
                  </a:cubicBezTo>
                  <a:cubicBezTo>
                    <a:pt x="432" y="5912"/>
                    <a:pt x="417" y="5912"/>
                    <a:pt x="402" y="5920"/>
                  </a:cubicBezTo>
                  <a:cubicBezTo>
                    <a:pt x="388" y="5927"/>
                    <a:pt x="373" y="5927"/>
                    <a:pt x="351" y="5927"/>
                  </a:cubicBezTo>
                  <a:cubicBezTo>
                    <a:pt x="344" y="5927"/>
                    <a:pt x="336" y="5927"/>
                    <a:pt x="329" y="5927"/>
                  </a:cubicBezTo>
                  <a:cubicBezTo>
                    <a:pt x="307" y="5920"/>
                    <a:pt x="285" y="5912"/>
                    <a:pt x="278" y="5891"/>
                  </a:cubicBezTo>
                  <a:cubicBezTo>
                    <a:pt x="263" y="5869"/>
                    <a:pt x="263" y="5832"/>
                    <a:pt x="278" y="5781"/>
                  </a:cubicBezTo>
                  <a:cubicBezTo>
                    <a:pt x="293" y="5737"/>
                    <a:pt x="285" y="5729"/>
                    <a:pt x="256" y="5722"/>
                  </a:cubicBezTo>
                  <a:cubicBezTo>
                    <a:pt x="249" y="5722"/>
                    <a:pt x="234" y="5715"/>
                    <a:pt x="226" y="5707"/>
                  </a:cubicBezTo>
                  <a:cubicBezTo>
                    <a:pt x="205" y="5700"/>
                    <a:pt x="161" y="5671"/>
                    <a:pt x="168" y="5641"/>
                  </a:cubicBezTo>
                  <a:cubicBezTo>
                    <a:pt x="168" y="5627"/>
                    <a:pt x="183" y="5619"/>
                    <a:pt x="205" y="5612"/>
                  </a:cubicBezTo>
                  <a:cubicBezTo>
                    <a:pt x="249" y="5605"/>
                    <a:pt x="256" y="5575"/>
                    <a:pt x="256" y="5502"/>
                  </a:cubicBezTo>
                  <a:cubicBezTo>
                    <a:pt x="256" y="5465"/>
                    <a:pt x="271" y="5451"/>
                    <a:pt x="300" y="5451"/>
                  </a:cubicBezTo>
                  <a:cubicBezTo>
                    <a:pt x="314" y="5451"/>
                    <a:pt x="322" y="5451"/>
                    <a:pt x="336" y="5451"/>
                  </a:cubicBezTo>
                  <a:cubicBezTo>
                    <a:pt x="351" y="5451"/>
                    <a:pt x="366" y="5458"/>
                    <a:pt x="381" y="5458"/>
                  </a:cubicBezTo>
                  <a:cubicBezTo>
                    <a:pt x="388" y="5458"/>
                    <a:pt x="395" y="5458"/>
                    <a:pt x="402" y="5451"/>
                  </a:cubicBezTo>
                  <a:cubicBezTo>
                    <a:pt x="410" y="5451"/>
                    <a:pt x="417" y="5451"/>
                    <a:pt x="424" y="5443"/>
                  </a:cubicBezTo>
                  <a:cubicBezTo>
                    <a:pt x="432" y="5429"/>
                    <a:pt x="424" y="5407"/>
                    <a:pt x="417" y="5378"/>
                  </a:cubicBezTo>
                  <a:cubicBezTo>
                    <a:pt x="417" y="5356"/>
                    <a:pt x="410" y="5334"/>
                    <a:pt x="410" y="5312"/>
                  </a:cubicBezTo>
                  <a:cubicBezTo>
                    <a:pt x="410" y="5238"/>
                    <a:pt x="410" y="5238"/>
                    <a:pt x="373" y="5238"/>
                  </a:cubicBezTo>
                  <a:cubicBezTo>
                    <a:pt x="336" y="5238"/>
                    <a:pt x="293" y="5224"/>
                    <a:pt x="278" y="5194"/>
                  </a:cubicBezTo>
                  <a:cubicBezTo>
                    <a:pt x="271" y="5172"/>
                    <a:pt x="263" y="5150"/>
                    <a:pt x="293" y="5106"/>
                  </a:cubicBezTo>
                  <a:cubicBezTo>
                    <a:pt x="300" y="5092"/>
                    <a:pt x="307" y="5070"/>
                    <a:pt x="307" y="5062"/>
                  </a:cubicBezTo>
                  <a:cubicBezTo>
                    <a:pt x="300" y="5055"/>
                    <a:pt x="285" y="5048"/>
                    <a:pt x="285" y="5048"/>
                  </a:cubicBezTo>
                  <a:cubicBezTo>
                    <a:pt x="278" y="5048"/>
                    <a:pt x="278" y="5055"/>
                    <a:pt x="271" y="5055"/>
                  </a:cubicBezTo>
                  <a:cubicBezTo>
                    <a:pt x="256" y="5055"/>
                    <a:pt x="241" y="5062"/>
                    <a:pt x="219" y="5062"/>
                  </a:cubicBezTo>
                  <a:cubicBezTo>
                    <a:pt x="197" y="5062"/>
                    <a:pt x="161" y="5062"/>
                    <a:pt x="109" y="5077"/>
                  </a:cubicBezTo>
                  <a:cubicBezTo>
                    <a:pt x="102" y="5077"/>
                    <a:pt x="87" y="5077"/>
                    <a:pt x="80" y="5077"/>
                  </a:cubicBezTo>
                  <a:cubicBezTo>
                    <a:pt x="65" y="5077"/>
                    <a:pt x="51" y="5077"/>
                    <a:pt x="43" y="5062"/>
                  </a:cubicBezTo>
                  <a:cubicBezTo>
                    <a:pt x="29" y="5048"/>
                    <a:pt x="29" y="5011"/>
                    <a:pt x="36" y="4974"/>
                  </a:cubicBezTo>
                  <a:cubicBezTo>
                    <a:pt x="36" y="4960"/>
                    <a:pt x="36" y="4945"/>
                    <a:pt x="36" y="4923"/>
                  </a:cubicBezTo>
                  <a:cubicBezTo>
                    <a:pt x="36" y="4894"/>
                    <a:pt x="29" y="4872"/>
                    <a:pt x="21" y="4850"/>
                  </a:cubicBezTo>
                  <a:cubicBezTo>
                    <a:pt x="7" y="4813"/>
                    <a:pt x="0" y="4784"/>
                    <a:pt x="29" y="4755"/>
                  </a:cubicBezTo>
                  <a:cubicBezTo>
                    <a:pt x="58" y="4733"/>
                    <a:pt x="73" y="4725"/>
                    <a:pt x="87" y="4725"/>
                  </a:cubicBezTo>
                  <a:cubicBezTo>
                    <a:pt x="102" y="4725"/>
                    <a:pt x="124" y="4733"/>
                    <a:pt x="124" y="4777"/>
                  </a:cubicBezTo>
                  <a:cubicBezTo>
                    <a:pt x="124" y="4791"/>
                    <a:pt x="131" y="4806"/>
                    <a:pt x="146" y="4821"/>
                  </a:cubicBezTo>
                  <a:cubicBezTo>
                    <a:pt x="161" y="4835"/>
                    <a:pt x="175" y="4843"/>
                    <a:pt x="183" y="4843"/>
                  </a:cubicBezTo>
                  <a:cubicBezTo>
                    <a:pt x="183" y="4843"/>
                    <a:pt x="183" y="4843"/>
                    <a:pt x="190" y="4835"/>
                  </a:cubicBezTo>
                  <a:cubicBezTo>
                    <a:pt x="190" y="4828"/>
                    <a:pt x="197" y="4813"/>
                    <a:pt x="205" y="4799"/>
                  </a:cubicBezTo>
                  <a:cubicBezTo>
                    <a:pt x="226" y="4762"/>
                    <a:pt x="249" y="4711"/>
                    <a:pt x="293" y="4674"/>
                  </a:cubicBezTo>
                  <a:cubicBezTo>
                    <a:pt x="314" y="4660"/>
                    <a:pt x="329" y="4652"/>
                    <a:pt x="344" y="4645"/>
                  </a:cubicBezTo>
                  <a:cubicBezTo>
                    <a:pt x="351" y="4638"/>
                    <a:pt x="358" y="4638"/>
                    <a:pt x="381" y="4601"/>
                  </a:cubicBezTo>
                  <a:cubicBezTo>
                    <a:pt x="410" y="4535"/>
                    <a:pt x="454" y="4520"/>
                    <a:pt x="505" y="4499"/>
                  </a:cubicBezTo>
                  <a:cubicBezTo>
                    <a:pt x="520" y="4492"/>
                    <a:pt x="520" y="4492"/>
                    <a:pt x="520" y="4492"/>
                  </a:cubicBezTo>
                  <a:cubicBezTo>
                    <a:pt x="549" y="4484"/>
                    <a:pt x="571" y="4477"/>
                    <a:pt x="578" y="4477"/>
                  </a:cubicBezTo>
                  <a:cubicBezTo>
                    <a:pt x="586" y="4477"/>
                    <a:pt x="593" y="4477"/>
                    <a:pt x="593" y="4477"/>
                  </a:cubicBezTo>
                  <a:cubicBezTo>
                    <a:pt x="593" y="4477"/>
                    <a:pt x="593" y="4477"/>
                    <a:pt x="593" y="4470"/>
                  </a:cubicBezTo>
                  <a:cubicBezTo>
                    <a:pt x="593" y="4448"/>
                    <a:pt x="571" y="4426"/>
                    <a:pt x="571" y="4426"/>
                  </a:cubicBezTo>
                  <a:cubicBezTo>
                    <a:pt x="564" y="4411"/>
                    <a:pt x="564" y="4411"/>
                    <a:pt x="564" y="4411"/>
                  </a:cubicBezTo>
                  <a:cubicBezTo>
                    <a:pt x="644" y="4353"/>
                    <a:pt x="644" y="4353"/>
                    <a:pt x="644" y="4353"/>
                  </a:cubicBezTo>
                  <a:cubicBezTo>
                    <a:pt x="644" y="4353"/>
                    <a:pt x="637" y="4353"/>
                    <a:pt x="630" y="4353"/>
                  </a:cubicBezTo>
                  <a:cubicBezTo>
                    <a:pt x="630" y="4353"/>
                    <a:pt x="615" y="4353"/>
                    <a:pt x="608" y="4360"/>
                  </a:cubicBezTo>
                  <a:cubicBezTo>
                    <a:pt x="571" y="4382"/>
                    <a:pt x="527" y="4404"/>
                    <a:pt x="483" y="4404"/>
                  </a:cubicBezTo>
                  <a:cubicBezTo>
                    <a:pt x="461" y="4404"/>
                    <a:pt x="439" y="4397"/>
                    <a:pt x="417" y="4382"/>
                  </a:cubicBezTo>
                  <a:cubicBezTo>
                    <a:pt x="402" y="4375"/>
                    <a:pt x="395" y="4360"/>
                    <a:pt x="388" y="4345"/>
                  </a:cubicBezTo>
                  <a:cubicBezTo>
                    <a:pt x="381" y="4272"/>
                    <a:pt x="461" y="4170"/>
                    <a:pt x="468" y="4155"/>
                  </a:cubicBezTo>
                  <a:cubicBezTo>
                    <a:pt x="490" y="4133"/>
                    <a:pt x="512" y="4104"/>
                    <a:pt x="534" y="4067"/>
                  </a:cubicBezTo>
                  <a:cubicBezTo>
                    <a:pt x="556" y="4023"/>
                    <a:pt x="578" y="3979"/>
                    <a:pt x="615" y="3928"/>
                  </a:cubicBezTo>
                  <a:cubicBezTo>
                    <a:pt x="652" y="3884"/>
                    <a:pt x="681" y="3869"/>
                    <a:pt x="695" y="3854"/>
                  </a:cubicBezTo>
                  <a:cubicBezTo>
                    <a:pt x="717" y="3840"/>
                    <a:pt x="732" y="3832"/>
                    <a:pt x="740" y="3803"/>
                  </a:cubicBezTo>
                  <a:cubicBezTo>
                    <a:pt x="747" y="3774"/>
                    <a:pt x="747" y="3744"/>
                    <a:pt x="747" y="3715"/>
                  </a:cubicBezTo>
                  <a:cubicBezTo>
                    <a:pt x="740" y="3679"/>
                    <a:pt x="740" y="3627"/>
                    <a:pt x="762" y="3569"/>
                  </a:cubicBezTo>
                  <a:cubicBezTo>
                    <a:pt x="798" y="3503"/>
                    <a:pt x="776" y="3444"/>
                    <a:pt x="754" y="3378"/>
                  </a:cubicBezTo>
                  <a:cubicBezTo>
                    <a:pt x="754" y="3363"/>
                    <a:pt x="747" y="3342"/>
                    <a:pt x="740" y="3320"/>
                  </a:cubicBezTo>
                  <a:cubicBezTo>
                    <a:pt x="725" y="3275"/>
                    <a:pt x="710" y="3246"/>
                    <a:pt x="703" y="3224"/>
                  </a:cubicBezTo>
                  <a:cubicBezTo>
                    <a:pt x="688" y="3210"/>
                    <a:pt x="681" y="3188"/>
                    <a:pt x="674" y="3158"/>
                  </a:cubicBezTo>
                  <a:cubicBezTo>
                    <a:pt x="659" y="3114"/>
                    <a:pt x="637" y="3070"/>
                    <a:pt x="564" y="2997"/>
                  </a:cubicBezTo>
                  <a:cubicBezTo>
                    <a:pt x="527" y="2968"/>
                    <a:pt x="512" y="2939"/>
                    <a:pt x="512" y="2916"/>
                  </a:cubicBezTo>
                  <a:cubicBezTo>
                    <a:pt x="512" y="2894"/>
                    <a:pt x="534" y="2873"/>
                    <a:pt x="564" y="2851"/>
                  </a:cubicBezTo>
                  <a:cubicBezTo>
                    <a:pt x="578" y="2843"/>
                    <a:pt x="578" y="2836"/>
                    <a:pt x="578" y="2836"/>
                  </a:cubicBezTo>
                  <a:cubicBezTo>
                    <a:pt x="578" y="2821"/>
                    <a:pt x="534" y="2806"/>
                    <a:pt x="505" y="2792"/>
                  </a:cubicBezTo>
                  <a:cubicBezTo>
                    <a:pt x="490" y="2785"/>
                    <a:pt x="490" y="2785"/>
                    <a:pt x="490" y="2785"/>
                  </a:cubicBezTo>
                  <a:cubicBezTo>
                    <a:pt x="424" y="2763"/>
                    <a:pt x="410" y="2726"/>
                    <a:pt x="410" y="2660"/>
                  </a:cubicBezTo>
                  <a:cubicBezTo>
                    <a:pt x="410" y="2587"/>
                    <a:pt x="410" y="2557"/>
                    <a:pt x="366" y="2535"/>
                  </a:cubicBezTo>
                  <a:cubicBezTo>
                    <a:pt x="336" y="2528"/>
                    <a:pt x="307" y="2521"/>
                    <a:pt x="293" y="2521"/>
                  </a:cubicBezTo>
                  <a:cubicBezTo>
                    <a:pt x="271" y="2521"/>
                    <a:pt x="263" y="2528"/>
                    <a:pt x="256" y="2528"/>
                  </a:cubicBezTo>
                  <a:cubicBezTo>
                    <a:pt x="226" y="2535"/>
                    <a:pt x="226" y="2535"/>
                    <a:pt x="226" y="2535"/>
                  </a:cubicBezTo>
                  <a:cubicBezTo>
                    <a:pt x="241" y="2506"/>
                    <a:pt x="241" y="2506"/>
                    <a:pt x="241" y="2506"/>
                  </a:cubicBezTo>
                  <a:cubicBezTo>
                    <a:pt x="241" y="2499"/>
                    <a:pt x="271" y="2462"/>
                    <a:pt x="329" y="2440"/>
                  </a:cubicBezTo>
                  <a:cubicBezTo>
                    <a:pt x="351" y="2433"/>
                    <a:pt x="351" y="2418"/>
                    <a:pt x="351" y="2418"/>
                  </a:cubicBezTo>
                  <a:cubicBezTo>
                    <a:pt x="358" y="2396"/>
                    <a:pt x="336" y="2367"/>
                    <a:pt x="300" y="2345"/>
                  </a:cubicBezTo>
                  <a:cubicBezTo>
                    <a:pt x="271" y="2316"/>
                    <a:pt x="249" y="2279"/>
                    <a:pt x="256" y="2250"/>
                  </a:cubicBezTo>
                  <a:cubicBezTo>
                    <a:pt x="263" y="2235"/>
                    <a:pt x="278" y="2213"/>
                    <a:pt x="322" y="2206"/>
                  </a:cubicBezTo>
                  <a:cubicBezTo>
                    <a:pt x="395" y="2191"/>
                    <a:pt x="432" y="2176"/>
                    <a:pt x="446" y="2140"/>
                  </a:cubicBezTo>
                  <a:cubicBezTo>
                    <a:pt x="461" y="2111"/>
                    <a:pt x="490" y="2089"/>
                    <a:pt x="520" y="2089"/>
                  </a:cubicBezTo>
                  <a:cubicBezTo>
                    <a:pt x="527" y="2089"/>
                    <a:pt x="549" y="2089"/>
                    <a:pt x="564" y="2118"/>
                  </a:cubicBezTo>
                  <a:cubicBezTo>
                    <a:pt x="586" y="2154"/>
                    <a:pt x="608" y="2169"/>
                    <a:pt x="688" y="2169"/>
                  </a:cubicBezTo>
                  <a:cubicBezTo>
                    <a:pt x="695" y="2169"/>
                    <a:pt x="703" y="2169"/>
                    <a:pt x="703" y="2169"/>
                  </a:cubicBezTo>
                  <a:cubicBezTo>
                    <a:pt x="710" y="2154"/>
                    <a:pt x="659" y="2096"/>
                    <a:pt x="644" y="2074"/>
                  </a:cubicBezTo>
                  <a:cubicBezTo>
                    <a:pt x="630" y="2066"/>
                    <a:pt x="622" y="2052"/>
                    <a:pt x="615" y="2044"/>
                  </a:cubicBezTo>
                  <a:cubicBezTo>
                    <a:pt x="600" y="2023"/>
                    <a:pt x="608" y="2008"/>
                    <a:pt x="608" y="2001"/>
                  </a:cubicBezTo>
                  <a:cubicBezTo>
                    <a:pt x="622" y="1964"/>
                    <a:pt x="688" y="1964"/>
                    <a:pt x="695" y="1964"/>
                  </a:cubicBezTo>
                  <a:cubicBezTo>
                    <a:pt x="732" y="1964"/>
                    <a:pt x="747" y="2008"/>
                    <a:pt x="762" y="2044"/>
                  </a:cubicBezTo>
                  <a:cubicBezTo>
                    <a:pt x="769" y="2059"/>
                    <a:pt x="776" y="2074"/>
                    <a:pt x="783" y="2089"/>
                  </a:cubicBezTo>
                  <a:cubicBezTo>
                    <a:pt x="791" y="2111"/>
                    <a:pt x="813" y="2118"/>
                    <a:pt x="857" y="2118"/>
                  </a:cubicBezTo>
                  <a:cubicBezTo>
                    <a:pt x="879" y="2118"/>
                    <a:pt x="901" y="2118"/>
                    <a:pt x="923" y="2111"/>
                  </a:cubicBezTo>
                  <a:cubicBezTo>
                    <a:pt x="930" y="2111"/>
                    <a:pt x="937" y="2111"/>
                    <a:pt x="945" y="2111"/>
                  </a:cubicBezTo>
                  <a:cubicBezTo>
                    <a:pt x="1011" y="2111"/>
                    <a:pt x="1076" y="2154"/>
                    <a:pt x="1128" y="2191"/>
                  </a:cubicBezTo>
                  <a:cubicBezTo>
                    <a:pt x="1157" y="2220"/>
                    <a:pt x="1179" y="2228"/>
                    <a:pt x="1194" y="2228"/>
                  </a:cubicBezTo>
                  <a:cubicBezTo>
                    <a:pt x="1194" y="2228"/>
                    <a:pt x="1201" y="2228"/>
                    <a:pt x="1208" y="2213"/>
                  </a:cubicBezTo>
                  <a:cubicBezTo>
                    <a:pt x="1208" y="2198"/>
                    <a:pt x="1194" y="2184"/>
                    <a:pt x="1179" y="2162"/>
                  </a:cubicBezTo>
                  <a:cubicBezTo>
                    <a:pt x="1157" y="2147"/>
                    <a:pt x="1142" y="2125"/>
                    <a:pt x="1150" y="2096"/>
                  </a:cubicBezTo>
                  <a:cubicBezTo>
                    <a:pt x="1157" y="2081"/>
                    <a:pt x="1172" y="2074"/>
                    <a:pt x="1186" y="2074"/>
                  </a:cubicBezTo>
                  <a:cubicBezTo>
                    <a:pt x="1223" y="2074"/>
                    <a:pt x="1267" y="2103"/>
                    <a:pt x="1296" y="2140"/>
                  </a:cubicBezTo>
                  <a:cubicBezTo>
                    <a:pt x="1311" y="2154"/>
                    <a:pt x="1326" y="2154"/>
                    <a:pt x="1340" y="2154"/>
                  </a:cubicBezTo>
                  <a:cubicBezTo>
                    <a:pt x="1377" y="2154"/>
                    <a:pt x="1428" y="2125"/>
                    <a:pt x="1450" y="2103"/>
                  </a:cubicBezTo>
                  <a:cubicBezTo>
                    <a:pt x="1487" y="2066"/>
                    <a:pt x="1663" y="2001"/>
                    <a:pt x="1729" y="1979"/>
                  </a:cubicBezTo>
                  <a:cubicBezTo>
                    <a:pt x="1743" y="1971"/>
                    <a:pt x="1758" y="1964"/>
                    <a:pt x="1773" y="1964"/>
                  </a:cubicBezTo>
                  <a:cubicBezTo>
                    <a:pt x="1809" y="1964"/>
                    <a:pt x="1846" y="1979"/>
                    <a:pt x="1861" y="2044"/>
                  </a:cubicBezTo>
                  <a:cubicBezTo>
                    <a:pt x="1861" y="2052"/>
                    <a:pt x="1861" y="2052"/>
                    <a:pt x="1868" y="2052"/>
                  </a:cubicBezTo>
                  <a:cubicBezTo>
                    <a:pt x="1897" y="2052"/>
                    <a:pt x="1963" y="2001"/>
                    <a:pt x="1985" y="1949"/>
                  </a:cubicBezTo>
                  <a:cubicBezTo>
                    <a:pt x="2014" y="1905"/>
                    <a:pt x="2022" y="1883"/>
                    <a:pt x="2044" y="1854"/>
                  </a:cubicBezTo>
                  <a:cubicBezTo>
                    <a:pt x="2051" y="1847"/>
                    <a:pt x="2058" y="1832"/>
                    <a:pt x="2066" y="1810"/>
                  </a:cubicBezTo>
                  <a:cubicBezTo>
                    <a:pt x="2088" y="1781"/>
                    <a:pt x="2088" y="1773"/>
                    <a:pt x="2066" y="1751"/>
                  </a:cubicBezTo>
                  <a:cubicBezTo>
                    <a:pt x="2058" y="1744"/>
                    <a:pt x="2051" y="1737"/>
                    <a:pt x="2044" y="1730"/>
                  </a:cubicBezTo>
                  <a:cubicBezTo>
                    <a:pt x="2014" y="1693"/>
                    <a:pt x="1971" y="1656"/>
                    <a:pt x="1912" y="1620"/>
                  </a:cubicBezTo>
                  <a:cubicBezTo>
                    <a:pt x="1890" y="1605"/>
                    <a:pt x="1890" y="1605"/>
                    <a:pt x="1890" y="1605"/>
                  </a:cubicBezTo>
                  <a:cubicBezTo>
                    <a:pt x="1846" y="1575"/>
                    <a:pt x="1817" y="1554"/>
                    <a:pt x="1817" y="1524"/>
                  </a:cubicBezTo>
                  <a:cubicBezTo>
                    <a:pt x="1809" y="1510"/>
                    <a:pt x="1817" y="1495"/>
                    <a:pt x="1831" y="1473"/>
                  </a:cubicBezTo>
                  <a:cubicBezTo>
                    <a:pt x="1846" y="1451"/>
                    <a:pt x="1853" y="1444"/>
                    <a:pt x="1868" y="1444"/>
                  </a:cubicBezTo>
                  <a:cubicBezTo>
                    <a:pt x="1875" y="1444"/>
                    <a:pt x="1883" y="1451"/>
                    <a:pt x="1883" y="1451"/>
                  </a:cubicBezTo>
                  <a:cubicBezTo>
                    <a:pt x="1890" y="1451"/>
                    <a:pt x="1890" y="1451"/>
                    <a:pt x="1890" y="1451"/>
                  </a:cubicBezTo>
                  <a:cubicBezTo>
                    <a:pt x="1890" y="1451"/>
                    <a:pt x="1897" y="1444"/>
                    <a:pt x="1897" y="1436"/>
                  </a:cubicBezTo>
                  <a:cubicBezTo>
                    <a:pt x="1912" y="1407"/>
                    <a:pt x="1956" y="1326"/>
                    <a:pt x="2036" y="1326"/>
                  </a:cubicBezTo>
                  <a:cubicBezTo>
                    <a:pt x="2102" y="1326"/>
                    <a:pt x="2132" y="1326"/>
                    <a:pt x="2161" y="1297"/>
                  </a:cubicBezTo>
                  <a:cubicBezTo>
                    <a:pt x="2176" y="1290"/>
                    <a:pt x="2183" y="1261"/>
                    <a:pt x="2198" y="1231"/>
                  </a:cubicBezTo>
                  <a:cubicBezTo>
                    <a:pt x="2212" y="1194"/>
                    <a:pt x="2227" y="1151"/>
                    <a:pt x="2256" y="1129"/>
                  </a:cubicBezTo>
                  <a:cubicBezTo>
                    <a:pt x="2278" y="1106"/>
                    <a:pt x="2300" y="1106"/>
                    <a:pt x="2322" y="1106"/>
                  </a:cubicBezTo>
                  <a:cubicBezTo>
                    <a:pt x="2344" y="1106"/>
                    <a:pt x="2352" y="1106"/>
                    <a:pt x="2359" y="1085"/>
                  </a:cubicBezTo>
                  <a:cubicBezTo>
                    <a:pt x="2366" y="1077"/>
                    <a:pt x="2374" y="1070"/>
                    <a:pt x="2374" y="1063"/>
                  </a:cubicBezTo>
                  <a:cubicBezTo>
                    <a:pt x="2388" y="1026"/>
                    <a:pt x="2403" y="989"/>
                    <a:pt x="2476" y="975"/>
                  </a:cubicBezTo>
                  <a:cubicBezTo>
                    <a:pt x="2527" y="967"/>
                    <a:pt x="2564" y="945"/>
                    <a:pt x="2586" y="931"/>
                  </a:cubicBezTo>
                  <a:cubicBezTo>
                    <a:pt x="2593" y="931"/>
                    <a:pt x="2593" y="931"/>
                    <a:pt x="2593" y="931"/>
                  </a:cubicBezTo>
                  <a:lnTo>
                    <a:pt x="2593" y="931"/>
                  </a:lnTo>
                  <a:cubicBezTo>
                    <a:pt x="2645" y="931"/>
                    <a:pt x="2667" y="916"/>
                    <a:pt x="2681" y="901"/>
                  </a:cubicBezTo>
                  <a:cubicBezTo>
                    <a:pt x="2711" y="857"/>
                    <a:pt x="2798" y="850"/>
                    <a:pt x="2879" y="850"/>
                  </a:cubicBezTo>
                  <a:cubicBezTo>
                    <a:pt x="2901" y="850"/>
                    <a:pt x="2916" y="850"/>
                    <a:pt x="2930" y="843"/>
                  </a:cubicBezTo>
                  <a:cubicBezTo>
                    <a:pt x="2938" y="843"/>
                    <a:pt x="2945" y="843"/>
                    <a:pt x="2960" y="843"/>
                  </a:cubicBezTo>
                  <a:cubicBezTo>
                    <a:pt x="3018" y="828"/>
                    <a:pt x="3150" y="813"/>
                    <a:pt x="3202" y="762"/>
                  </a:cubicBezTo>
                  <a:cubicBezTo>
                    <a:pt x="3245" y="718"/>
                    <a:pt x="3333" y="660"/>
                    <a:pt x="3399" y="623"/>
                  </a:cubicBezTo>
                  <a:cubicBezTo>
                    <a:pt x="3421" y="608"/>
                    <a:pt x="3436" y="601"/>
                    <a:pt x="3451" y="594"/>
                  </a:cubicBezTo>
                  <a:cubicBezTo>
                    <a:pt x="3502" y="557"/>
                    <a:pt x="3546" y="528"/>
                    <a:pt x="3605" y="498"/>
                  </a:cubicBezTo>
                  <a:cubicBezTo>
                    <a:pt x="3648" y="476"/>
                    <a:pt x="3648" y="462"/>
                    <a:pt x="3656" y="447"/>
                  </a:cubicBezTo>
                  <a:cubicBezTo>
                    <a:pt x="3663" y="440"/>
                    <a:pt x="3663" y="432"/>
                    <a:pt x="3663" y="425"/>
                  </a:cubicBezTo>
                  <a:cubicBezTo>
                    <a:pt x="3670" y="425"/>
                    <a:pt x="3670" y="418"/>
                    <a:pt x="3678" y="411"/>
                  </a:cubicBezTo>
                  <a:cubicBezTo>
                    <a:pt x="3685" y="388"/>
                    <a:pt x="3693" y="381"/>
                    <a:pt x="3656" y="352"/>
                  </a:cubicBezTo>
                  <a:cubicBezTo>
                    <a:pt x="3634" y="337"/>
                    <a:pt x="3626" y="323"/>
                    <a:pt x="3619" y="308"/>
                  </a:cubicBezTo>
                  <a:cubicBezTo>
                    <a:pt x="3619" y="293"/>
                    <a:pt x="3634" y="279"/>
                    <a:pt x="3641" y="264"/>
                  </a:cubicBezTo>
                  <a:cubicBezTo>
                    <a:pt x="3656" y="256"/>
                    <a:pt x="3663" y="242"/>
                    <a:pt x="3663" y="235"/>
                  </a:cubicBezTo>
                  <a:cubicBezTo>
                    <a:pt x="3678" y="198"/>
                    <a:pt x="3700" y="161"/>
                    <a:pt x="3736" y="161"/>
                  </a:cubicBezTo>
                  <a:cubicBezTo>
                    <a:pt x="3751" y="161"/>
                    <a:pt x="3766" y="169"/>
                    <a:pt x="3780" y="176"/>
                  </a:cubicBezTo>
                  <a:cubicBezTo>
                    <a:pt x="3802" y="191"/>
                    <a:pt x="3824" y="205"/>
                    <a:pt x="3839" y="220"/>
                  </a:cubicBezTo>
                  <a:cubicBezTo>
                    <a:pt x="3854" y="235"/>
                    <a:pt x="3868" y="249"/>
                    <a:pt x="3890" y="256"/>
                  </a:cubicBezTo>
                  <a:cubicBezTo>
                    <a:pt x="3927" y="271"/>
                    <a:pt x="3927" y="308"/>
                    <a:pt x="3927" y="337"/>
                  </a:cubicBezTo>
                  <a:cubicBezTo>
                    <a:pt x="3927" y="352"/>
                    <a:pt x="3927" y="366"/>
                    <a:pt x="3934" y="388"/>
                  </a:cubicBezTo>
                  <a:cubicBezTo>
                    <a:pt x="3949" y="432"/>
                    <a:pt x="3978" y="440"/>
                    <a:pt x="4022" y="447"/>
                  </a:cubicBezTo>
                  <a:cubicBezTo>
                    <a:pt x="4059" y="454"/>
                    <a:pt x="4074" y="469"/>
                    <a:pt x="4095" y="491"/>
                  </a:cubicBezTo>
                  <a:cubicBezTo>
                    <a:pt x="4103" y="491"/>
                    <a:pt x="4110" y="498"/>
                    <a:pt x="4125" y="506"/>
                  </a:cubicBezTo>
                  <a:cubicBezTo>
                    <a:pt x="4139" y="520"/>
                    <a:pt x="4154" y="520"/>
                    <a:pt x="4176" y="520"/>
                  </a:cubicBezTo>
                  <a:cubicBezTo>
                    <a:pt x="4191" y="520"/>
                    <a:pt x="4213" y="520"/>
                    <a:pt x="4220" y="506"/>
                  </a:cubicBezTo>
                  <a:cubicBezTo>
                    <a:pt x="4235" y="498"/>
                    <a:pt x="4257" y="491"/>
                    <a:pt x="4286" y="491"/>
                  </a:cubicBezTo>
                  <a:cubicBezTo>
                    <a:pt x="4323" y="491"/>
                    <a:pt x="4367" y="506"/>
                    <a:pt x="4381" y="535"/>
                  </a:cubicBezTo>
                  <a:cubicBezTo>
                    <a:pt x="4388" y="557"/>
                    <a:pt x="4396" y="579"/>
                    <a:pt x="4403" y="594"/>
                  </a:cubicBezTo>
                  <a:cubicBezTo>
                    <a:pt x="4411" y="638"/>
                    <a:pt x="4418" y="660"/>
                    <a:pt x="4440" y="667"/>
                  </a:cubicBezTo>
                  <a:cubicBezTo>
                    <a:pt x="4476" y="674"/>
                    <a:pt x="4491" y="704"/>
                    <a:pt x="4491" y="725"/>
                  </a:cubicBezTo>
                  <a:cubicBezTo>
                    <a:pt x="4491" y="740"/>
                    <a:pt x="4476" y="770"/>
                    <a:pt x="4418" y="770"/>
                  </a:cubicBezTo>
                  <a:cubicBezTo>
                    <a:pt x="4396" y="777"/>
                    <a:pt x="4381" y="784"/>
                    <a:pt x="4381" y="792"/>
                  </a:cubicBezTo>
                  <a:cubicBezTo>
                    <a:pt x="4374" y="799"/>
                    <a:pt x="4381" y="821"/>
                    <a:pt x="4388" y="835"/>
                  </a:cubicBezTo>
                  <a:cubicBezTo>
                    <a:pt x="4396" y="850"/>
                    <a:pt x="4396" y="850"/>
                    <a:pt x="4396" y="850"/>
                  </a:cubicBezTo>
                  <a:cubicBezTo>
                    <a:pt x="4411" y="880"/>
                    <a:pt x="4411" y="887"/>
                    <a:pt x="4388" y="938"/>
                  </a:cubicBezTo>
                  <a:cubicBezTo>
                    <a:pt x="4381" y="953"/>
                    <a:pt x="4381" y="975"/>
                    <a:pt x="4381" y="989"/>
                  </a:cubicBezTo>
                  <a:cubicBezTo>
                    <a:pt x="4381" y="1019"/>
                    <a:pt x="4381" y="1048"/>
                    <a:pt x="4337" y="1070"/>
                  </a:cubicBezTo>
                  <a:cubicBezTo>
                    <a:pt x="4308" y="1085"/>
                    <a:pt x="4308" y="1092"/>
                    <a:pt x="4308" y="1099"/>
                  </a:cubicBezTo>
                  <a:cubicBezTo>
                    <a:pt x="4308" y="1099"/>
                    <a:pt x="4308" y="1114"/>
                    <a:pt x="4345" y="1136"/>
                  </a:cubicBezTo>
                  <a:cubicBezTo>
                    <a:pt x="4403" y="1173"/>
                    <a:pt x="4433" y="1187"/>
                    <a:pt x="4469" y="1187"/>
                  </a:cubicBezTo>
                  <a:cubicBezTo>
                    <a:pt x="4476" y="1187"/>
                    <a:pt x="4484" y="1187"/>
                    <a:pt x="4491" y="1187"/>
                  </a:cubicBezTo>
                  <a:cubicBezTo>
                    <a:pt x="4498" y="1187"/>
                    <a:pt x="4506" y="1180"/>
                    <a:pt x="4506" y="1180"/>
                  </a:cubicBezTo>
                  <a:cubicBezTo>
                    <a:pt x="4528" y="1180"/>
                    <a:pt x="4535" y="1187"/>
                    <a:pt x="4543" y="1194"/>
                  </a:cubicBezTo>
                  <a:cubicBezTo>
                    <a:pt x="4557" y="1216"/>
                    <a:pt x="4550" y="1246"/>
                    <a:pt x="4535" y="1290"/>
                  </a:cubicBezTo>
                  <a:cubicBezTo>
                    <a:pt x="4528" y="1304"/>
                    <a:pt x="4528" y="1319"/>
                    <a:pt x="4528" y="1334"/>
                  </a:cubicBezTo>
                  <a:cubicBezTo>
                    <a:pt x="4528" y="1363"/>
                    <a:pt x="4520" y="1400"/>
                    <a:pt x="4455" y="1422"/>
                  </a:cubicBezTo>
                  <a:cubicBezTo>
                    <a:pt x="4440" y="1429"/>
                    <a:pt x="4440" y="1429"/>
                    <a:pt x="4440" y="1429"/>
                  </a:cubicBezTo>
                  <a:cubicBezTo>
                    <a:pt x="4381" y="1444"/>
                    <a:pt x="4374" y="1444"/>
                    <a:pt x="4330" y="1480"/>
                  </a:cubicBezTo>
                  <a:cubicBezTo>
                    <a:pt x="4315" y="1495"/>
                    <a:pt x="4293" y="1510"/>
                    <a:pt x="4293" y="1517"/>
                  </a:cubicBezTo>
                  <a:cubicBezTo>
                    <a:pt x="4293" y="1524"/>
                    <a:pt x="4293" y="1524"/>
                    <a:pt x="4323" y="1546"/>
                  </a:cubicBezTo>
                  <a:cubicBezTo>
                    <a:pt x="4352" y="1561"/>
                    <a:pt x="4367" y="1583"/>
                    <a:pt x="4381" y="1605"/>
                  </a:cubicBezTo>
                  <a:cubicBezTo>
                    <a:pt x="4396" y="1620"/>
                    <a:pt x="4396" y="1627"/>
                    <a:pt x="4411" y="1627"/>
                  </a:cubicBezTo>
                  <a:cubicBezTo>
                    <a:pt x="4418" y="1627"/>
                    <a:pt x="4418" y="1627"/>
                    <a:pt x="4425" y="1627"/>
                  </a:cubicBezTo>
                  <a:cubicBezTo>
                    <a:pt x="4484" y="1612"/>
                    <a:pt x="4513" y="1590"/>
                    <a:pt x="4535" y="1568"/>
                  </a:cubicBezTo>
                  <a:cubicBezTo>
                    <a:pt x="4557" y="1532"/>
                    <a:pt x="4594" y="1532"/>
                    <a:pt x="4623" y="1532"/>
                  </a:cubicBezTo>
                  <a:cubicBezTo>
                    <a:pt x="4638" y="1532"/>
                    <a:pt x="4660" y="1532"/>
                    <a:pt x="4682" y="1532"/>
                  </a:cubicBezTo>
                  <a:cubicBezTo>
                    <a:pt x="4711" y="1539"/>
                    <a:pt x="4733" y="1539"/>
                    <a:pt x="4755" y="1539"/>
                  </a:cubicBezTo>
                  <a:cubicBezTo>
                    <a:pt x="4792" y="1539"/>
                    <a:pt x="4821" y="1532"/>
                    <a:pt x="4843" y="1517"/>
                  </a:cubicBezTo>
                  <a:cubicBezTo>
                    <a:pt x="4872" y="1502"/>
                    <a:pt x="4879" y="1495"/>
                    <a:pt x="4894" y="1473"/>
                  </a:cubicBezTo>
                  <a:cubicBezTo>
                    <a:pt x="4902" y="1458"/>
                    <a:pt x="4909" y="1444"/>
                    <a:pt x="4924" y="1422"/>
                  </a:cubicBezTo>
                  <a:cubicBezTo>
                    <a:pt x="4938" y="1407"/>
                    <a:pt x="4945" y="1400"/>
                    <a:pt x="4953" y="1385"/>
                  </a:cubicBezTo>
                  <a:cubicBezTo>
                    <a:pt x="4975" y="1356"/>
                    <a:pt x="4989" y="1326"/>
                    <a:pt x="5033" y="1326"/>
                  </a:cubicBezTo>
                  <a:cubicBezTo>
                    <a:pt x="5041" y="1326"/>
                    <a:pt x="5048" y="1326"/>
                    <a:pt x="5048" y="1326"/>
                  </a:cubicBezTo>
                  <a:cubicBezTo>
                    <a:pt x="5063" y="1334"/>
                    <a:pt x="5070" y="1334"/>
                    <a:pt x="5077" y="1334"/>
                  </a:cubicBezTo>
                  <a:cubicBezTo>
                    <a:pt x="5092" y="1334"/>
                    <a:pt x="5099" y="1326"/>
                    <a:pt x="5114" y="1326"/>
                  </a:cubicBezTo>
                  <a:cubicBezTo>
                    <a:pt x="5121" y="1326"/>
                    <a:pt x="5136" y="1326"/>
                    <a:pt x="5143" y="1326"/>
                  </a:cubicBezTo>
                  <a:cubicBezTo>
                    <a:pt x="5165" y="1326"/>
                    <a:pt x="5187" y="1334"/>
                    <a:pt x="5202" y="1356"/>
                  </a:cubicBezTo>
                  <a:cubicBezTo>
                    <a:pt x="5224" y="1378"/>
                    <a:pt x="5260" y="1400"/>
                    <a:pt x="5283" y="1400"/>
                  </a:cubicBezTo>
                  <a:cubicBezTo>
                    <a:pt x="5290" y="1400"/>
                    <a:pt x="5297" y="1400"/>
                    <a:pt x="5297" y="1392"/>
                  </a:cubicBezTo>
                  <a:cubicBezTo>
                    <a:pt x="5312" y="1341"/>
                    <a:pt x="5334" y="1297"/>
                    <a:pt x="5400" y="1268"/>
                  </a:cubicBezTo>
                  <a:cubicBezTo>
                    <a:pt x="5414" y="1261"/>
                    <a:pt x="5414" y="1261"/>
                    <a:pt x="5414" y="1261"/>
                  </a:cubicBezTo>
                  <a:cubicBezTo>
                    <a:pt x="5458" y="1246"/>
                    <a:pt x="5539" y="1216"/>
                    <a:pt x="5524" y="1187"/>
                  </a:cubicBezTo>
                  <a:cubicBezTo>
                    <a:pt x="5517" y="1165"/>
                    <a:pt x="5502" y="1158"/>
                    <a:pt x="5480" y="1151"/>
                  </a:cubicBezTo>
                  <a:cubicBezTo>
                    <a:pt x="5466" y="1143"/>
                    <a:pt x="5451" y="1136"/>
                    <a:pt x="5436" y="1129"/>
                  </a:cubicBezTo>
                  <a:cubicBezTo>
                    <a:pt x="5414" y="1106"/>
                    <a:pt x="5407" y="1099"/>
                    <a:pt x="5422" y="1070"/>
                  </a:cubicBezTo>
                  <a:cubicBezTo>
                    <a:pt x="5422" y="1063"/>
                    <a:pt x="5429" y="1048"/>
                    <a:pt x="5436" y="1026"/>
                  </a:cubicBezTo>
                  <a:cubicBezTo>
                    <a:pt x="5458" y="931"/>
                    <a:pt x="5480" y="747"/>
                    <a:pt x="5451" y="725"/>
                  </a:cubicBezTo>
                  <a:cubicBezTo>
                    <a:pt x="5414" y="689"/>
                    <a:pt x="5407" y="667"/>
                    <a:pt x="5400" y="608"/>
                  </a:cubicBezTo>
                  <a:cubicBezTo>
                    <a:pt x="5393" y="550"/>
                    <a:pt x="5334" y="513"/>
                    <a:pt x="5283" y="498"/>
                  </a:cubicBezTo>
                  <a:cubicBezTo>
                    <a:pt x="5217" y="484"/>
                    <a:pt x="5165" y="440"/>
                    <a:pt x="5143" y="396"/>
                  </a:cubicBezTo>
                  <a:cubicBezTo>
                    <a:pt x="5143" y="388"/>
                    <a:pt x="5136" y="381"/>
                    <a:pt x="5136" y="374"/>
                  </a:cubicBezTo>
                  <a:cubicBezTo>
                    <a:pt x="5121" y="337"/>
                    <a:pt x="5099" y="301"/>
                    <a:pt x="5114" y="279"/>
                  </a:cubicBezTo>
                  <a:cubicBezTo>
                    <a:pt x="5121" y="264"/>
                    <a:pt x="5136" y="256"/>
                    <a:pt x="5158" y="256"/>
                  </a:cubicBezTo>
                  <a:cubicBezTo>
                    <a:pt x="5195" y="256"/>
                    <a:pt x="5217" y="264"/>
                    <a:pt x="5231" y="271"/>
                  </a:cubicBezTo>
                  <a:cubicBezTo>
                    <a:pt x="5253" y="271"/>
                    <a:pt x="5268" y="279"/>
                    <a:pt x="5283" y="279"/>
                  </a:cubicBezTo>
                  <a:cubicBezTo>
                    <a:pt x="5290" y="279"/>
                    <a:pt x="5297" y="279"/>
                    <a:pt x="5312" y="279"/>
                  </a:cubicBezTo>
                  <a:cubicBezTo>
                    <a:pt x="5326" y="271"/>
                    <a:pt x="5334" y="271"/>
                    <a:pt x="5348" y="271"/>
                  </a:cubicBezTo>
                  <a:cubicBezTo>
                    <a:pt x="5385" y="271"/>
                    <a:pt x="5385" y="271"/>
                    <a:pt x="5385" y="271"/>
                  </a:cubicBezTo>
                  <a:cubicBezTo>
                    <a:pt x="5414" y="271"/>
                    <a:pt x="5429" y="271"/>
                    <a:pt x="5436" y="242"/>
                  </a:cubicBezTo>
                  <a:cubicBezTo>
                    <a:pt x="5436" y="220"/>
                    <a:pt x="5436" y="205"/>
                    <a:pt x="5429" y="191"/>
                  </a:cubicBezTo>
                  <a:cubicBezTo>
                    <a:pt x="5422" y="169"/>
                    <a:pt x="5407" y="139"/>
                    <a:pt x="5451" y="117"/>
                  </a:cubicBezTo>
                  <a:cubicBezTo>
                    <a:pt x="5466" y="103"/>
                    <a:pt x="5480" y="88"/>
                    <a:pt x="5488" y="73"/>
                  </a:cubicBezTo>
                  <a:cubicBezTo>
                    <a:pt x="5502" y="59"/>
                    <a:pt x="5517" y="37"/>
                    <a:pt x="5546" y="37"/>
                  </a:cubicBezTo>
                  <a:cubicBezTo>
                    <a:pt x="5576" y="37"/>
                    <a:pt x="5583" y="59"/>
                    <a:pt x="5590" y="66"/>
                  </a:cubicBezTo>
                  <a:cubicBezTo>
                    <a:pt x="5597" y="81"/>
                    <a:pt x="5597" y="81"/>
                    <a:pt x="5612" y="81"/>
                  </a:cubicBezTo>
                  <a:cubicBezTo>
                    <a:pt x="5619" y="81"/>
                    <a:pt x="5627" y="81"/>
                    <a:pt x="5634" y="81"/>
                  </a:cubicBezTo>
                  <a:cubicBezTo>
                    <a:pt x="5656" y="73"/>
                    <a:pt x="5656" y="73"/>
                    <a:pt x="5656" y="73"/>
                  </a:cubicBezTo>
                  <a:cubicBezTo>
                    <a:pt x="5715" y="59"/>
                    <a:pt x="5729" y="59"/>
                    <a:pt x="5774" y="29"/>
                  </a:cubicBezTo>
                  <a:cubicBezTo>
                    <a:pt x="5803" y="15"/>
                    <a:pt x="5825" y="0"/>
                    <a:pt x="5839" y="0"/>
                  </a:cubicBezTo>
                  <a:cubicBezTo>
                    <a:pt x="5861" y="0"/>
                    <a:pt x="5883" y="15"/>
                    <a:pt x="5905" y="29"/>
                  </a:cubicBezTo>
                  <a:cubicBezTo>
                    <a:pt x="5935" y="51"/>
                    <a:pt x="5935" y="81"/>
                    <a:pt x="5935" y="110"/>
                  </a:cubicBezTo>
                  <a:cubicBezTo>
                    <a:pt x="5942" y="132"/>
                    <a:pt x="5942" y="154"/>
                    <a:pt x="5957" y="169"/>
                  </a:cubicBezTo>
                  <a:cubicBezTo>
                    <a:pt x="5986" y="220"/>
                    <a:pt x="6001" y="308"/>
                    <a:pt x="5979" y="344"/>
                  </a:cubicBezTo>
                  <a:cubicBezTo>
                    <a:pt x="5971" y="366"/>
                    <a:pt x="5957" y="388"/>
                    <a:pt x="5964" y="411"/>
                  </a:cubicBezTo>
                  <a:cubicBezTo>
                    <a:pt x="5971" y="418"/>
                    <a:pt x="5986" y="432"/>
                    <a:pt x="6008" y="440"/>
                  </a:cubicBezTo>
                  <a:cubicBezTo>
                    <a:pt x="6030" y="447"/>
                    <a:pt x="6110" y="469"/>
                    <a:pt x="6184" y="469"/>
                  </a:cubicBezTo>
                  <a:cubicBezTo>
                    <a:pt x="6220" y="469"/>
                    <a:pt x="6250" y="462"/>
                    <a:pt x="6264" y="454"/>
                  </a:cubicBezTo>
                  <a:cubicBezTo>
                    <a:pt x="6294" y="440"/>
                    <a:pt x="6330" y="440"/>
                    <a:pt x="6367" y="432"/>
                  </a:cubicBezTo>
                  <a:cubicBezTo>
                    <a:pt x="6426" y="425"/>
                    <a:pt x="6455" y="418"/>
                    <a:pt x="6462" y="388"/>
                  </a:cubicBezTo>
                  <a:cubicBezTo>
                    <a:pt x="6469" y="344"/>
                    <a:pt x="6484" y="323"/>
                    <a:pt x="6506" y="301"/>
                  </a:cubicBezTo>
                  <a:cubicBezTo>
                    <a:pt x="6521" y="286"/>
                    <a:pt x="6536" y="271"/>
                    <a:pt x="6550" y="242"/>
                  </a:cubicBezTo>
                  <a:cubicBezTo>
                    <a:pt x="6572" y="176"/>
                    <a:pt x="6594" y="132"/>
                    <a:pt x="6653" y="125"/>
                  </a:cubicBezTo>
                  <a:cubicBezTo>
                    <a:pt x="6660" y="117"/>
                    <a:pt x="6675" y="117"/>
                    <a:pt x="6682" y="117"/>
                  </a:cubicBezTo>
                  <a:cubicBezTo>
                    <a:pt x="6704" y="110"/>
                    <a:pt x="6719" y="110"/>
                    <a:pt x="6741" y="110"/>
                  </a:cubicBezTo>
                  <a:cubicBezTo>
                    <a:pt x="6770" y="110"/>
                    <a:pt x="6792" y="117"/>
                    <a:pt x="6814" y="132"/>
                  </a:cubicBezTo>
                  <a:cubicBezTo>
                    <a:pt x="6836" y="154"/>
                    <a:pt x="6836" y="176"/>
                    <a:pt x="6836" y="191"/>
                  </a:cubicBezTo>
                  <a:cubicBezTo>
                    <a:pt x="6829" y="227"/>
                    <a:pt x="6792" y="256"/>
                    <a:pt x="6770" y="271"/>
                  </a:cubicBezTo>
                  <a:cubicBezTo>
                    <a:pt x="6763" y="279"/>
                    <a:pt x="6755" y="286"/>
                    <a:pt x="6755" y="301"/>
                  </a:cubicBezTo>
                  <a:cubicBezTo>
                    <a:pt x="6755" y="315"/>
                    <a:pt x="6763" y="337"/>
                    <a:pt x="6785" y="344"/>
                  </a:cubicBezTo>
                  <a:cubicBezTo>
                    <a:pt x="6807" y="359"/>
                    <a:pt x="6814" y="374"/>
                    <a:pt x="6821" y="396"/>
                  </a:cubicBezTo>
                  <a:cubicBezTo>
                    <a:pt x="6829" y="425"/>
                    <a:pt x="6814" y="447"/>
                    <a:pt x="6792" y="476"/>
                  </a:cubicBezTo>
                  <a:cubicBezTo>
                    <a:pt x="6785" y="491"/>
                    <a:pt x="6777" y="513"/>
                    <a:pt x="6763" y="535"/>
                  </a:cubicBezTo>
                  <a:cubicBezTo>
                    <a:pt x="6741" y="586"/>
                    <a:pt x="6719" y="645"/>
                    <a:pt x="6667" y="652"/>
                  </a:cubicBezTo>
                  <a:cubicBezTo>
                    <a:pt x="6601" y="660"/>
                    <a:pt x="6572" y="667"/>
                    <a:pt x="6550" y="718"/>
                  </a:cubicBezTo>
                  <a:cubicBezTo>
                    <a:pt x="6543" y="733"/>
                    <a:pt x="6536" y="747"/>
                    <a:pt x="6536" y="755"/>
                  </a:cubicBezTo>
                  <a:cubicBezTo>
                    <a:pt x="6514" y="799"/>
                    <a:pt x="6506" y="821"/>
                    <a:pt x="6521" y="843"/>
                  </a:cubicBezTo>
                  <a:cubicBezTo>
                    <a:pt x="6536" y="857"/>
                    <a:pt x="6543" y="865"/>
                    <a:pt x="6550" y="880"/>
                  </a:cubicBezTo>
                  <a:cubicBezTo>
                    <a:pt x="6565" y="909"/>
                    <a:pt x="6579" y="923"/>
                    <a:pt x="6609" y="938"/>
                  </a:cubicBezTo>
                  <a:cubicBezTo>
                    <a:pt x="6624" y="945"/>
                    <a:pt x="6631" y="945"/>
                    <a:pt x="6645" y="953"/>
                  </a:cubicBezTo>
                  <a:cubicBezTo>
                    <a:pt x="6689" y="967"/>
                    <a:pt x="6719" y="982"/>
                    <a:pt x="6719" y="1004"/>
                  </a:cubicBezTo>
                  <a:cubicBezTo>
                    <a:pt x="6726" y="1011"/>
                    <a:pt x="6719" y="1026"/>
                    <a:pt x="6704" y="1033"/>
                  </a:cubicBezTo>
                  <a:cubicBezTo>
                    <a:pt x="6697" y="1041"/>
                    <a:pt x="6682" y="1048"/>
                    <a:pt x="6675" y="1055"/>
                  </a:cubicBezTo>
                  <a:cubicBezTo>
                    <a:pt x="6645" y="1070"/>
                    <a:pt x="6638" y="1077"/>
                    <a:pt x="6645" y="1085"/>
                  </a:cubicBezTo>
                  <a:cubicBezTo>
                    <a:pt x="6653" y="1129"/>
                    <a:pt x="6638" y="1158"/>
                    <a:pt x="6601" y="1180"/>
                  </a:cubicBezTo>
                  <a:cubicBezTo>
                    <a:pt x="6579" y="1194"/>
                    <a:pt x="6579" y="1238"/>
                    <a:pt x="6587" y="1261"/>
                  </a:cubicBezTo>
                  <a:cubicBezTo>
                    <a:pt x="6587" y="1275"/>
                    <a:pt x="6601" y="1304"/>
                    <a:pt x="6689" y="1304"/>
                  </a:cubicBezTo>
                  <a:cubicBezTo>
                    <a:pt x="6755" y="1304"/>
                    <a:pt x="6755" y="1304"/>
                    <a:pt x="6755" y="1304"/>
                  </a:cubicBezTo>
                  <a:cubicBezTo>
                    <a:pt x="6807" y="1304"/>
                    <a:pt x="6850" y="1304"/>
                    <a:pt x="6865" y="1348"/>
                  </a:cubicBezTo>
                  <a:cubicBezTo>
                    <a:pt x="6873" y="1378"/>
                    <a:pt x="6873" y="1400"/>
                    <a:pt x="6865" y="1414"/>
                  </a:cubicBezTo>
                  <a:cubicBezTo>
                    <a:pt x="6865" y="1429"/>
                    <a:pt x="6865" y="1444"/>
                    <a:pt x="6865" y="1451"/>
                  </a:cubicBezTo>
                  <a:cubicBezTo>
                    <a:pt x="6873" y="1473"/>
                    <a:pt x="6902" y="1495"/>
                    <a:pt x="6924" y="1510"/>
                  </a:cubicBezTo>
                  <a:cubicBezTo>
                    <a:pt x="6931" y="1517"/>
                    <a:pt x="6931" y="1517"/>
                    <a:pt x="6931" y="1517"/>
                  </a:cubicBezTo>
                  <a:cubicBezTo>
                    <a:pt x="6931" y="1524"/>
                    <a:pt x="6931" y="1524"/>
                    <a:pt x="6931" y="1524"/>
                  </a:cubicBezTo>
                  <a:cubicBezTo>
                    <a:pt x="6931" y="1524"/>
                    <a:pt x="6946" y="1612"/>
                    <a:pt x="6953" y="1663"/>
                  </a:cubicBezTo>
                  <a:cubicBezTo>
                    <a:pt x="6960" y="1707"/>
                    <a:pt x="6968" y="1781"/>
                    <a:pt x="6938" y="1825"/>
                  </a:cubicBezTo>
                  <a:cubicBezTo>
                    <a:pt x="6931" y="1839"/>
                    <a:pt x="6931" y="1861"/>
                    <a:pt x="6938" y="1876"/>
                  </a:cubicBezTo>
                  <a:cubicBezTo>
                    <a:pt x="6946" y="1876"/>
                    <a:pt x="6953" y="1891"/>
                    <a:pt x="6968" y="1891"/>
                  </a:cubicBezTo>
                  <a:cubicBezTo>
                    <a:pt x="6983" y="1891"/>
                    <a:pt x="6990" y="1883"/>
                    <a:pt x="7004" y="1876"/>
                  </a:cubicBezTo>
                  <a:cubicBezTo>
                    <a:pt x="7026" y="1861"/>
                    <a:pt x="7048" y="1854"/>
                    <a:pt x="7063" y="1854"/>
                  </a:cubicBezTo>
                  <a:cubicBezTo>
                    <a:pt x="7114" y="1854"/>
                    <a:pt x="7144" y="1898"/>
                    <a:pt x="7144" y="1949"/>
                  </a:cubicBezTo>
                  <a:cubicBezTo>
                    <a:pt x="7144" y="1993"/>
                    <a:pt x="7166" y="2044"/>
                    <a:pt x="7202" y="2044"/>
                  </a:cubicBezTo>
                  <a:cubicBezTo>
                    <a:pt x="7246" y="2044"/>
                    <a:pt x="7276" y="2096"/>
                    <a:pt x="7276" y="2184"/>
                  </a:cubicBezTo>
                  <a:cubicBezTo>
                    <a:pt x="7276" y="2213"/>
                    <a:pt x="7283" y="2220"/>
                    <a:pt x="7290" y="2220"/>
                  </a:cubicBezTo>
                  <a:cubicBezTo>
                    <a:pt x="7298" y="2228"/>
                    <a:pt x="7319" y="2235"/>
                    <a:pt x="7341" y="2235"/>
                  </a:cubicBezTo>
                  <a:cubicBezTo>
                    <a:pt x="7364" y="2235"/>
                    <a:pt x="7378" y="2235"/>
                    <a:pt x="7400" y="2228"/>
                  </a:cubicBezTo>
                  <a:cubicBezTo>
                    <a:pt x="7407" y="2228"/>
                    <a:pt x="7415" y="2228"/>
                    <a:pt x="7415" y="2228"/>
                  </a:cubicBezTo>
                  <a:cubicBezTo>
                    <a:pt x="7451" y="2228"/>
                    <a:pt x="7466" y="2242"/>
                    <a:pt x="7474" y="2257"/>
                  </a:cubicBezTo>
                  <a:cubicBezTo>
                    <a:pt x="7488" y="2294"/>
                    <a:pt x="7474" y="2338"/>
                    <a:pt x="7451" y="2374"/>
                  </a:cubicBezTo>
                  <a:cubicBezTo>
                    <a:pt x="7437" y="2389"/>
                    <a:pt x="7437" y="2389"/>
                    <a:pt x="7444" y="2396"/>
                  </a:cubicBezTo>
                  <a:cubicBezTo>
                    <a:pt x="7459" y="2411"/>
                    <a:pt x="7466" y="2418"/>
                    <a:pt x="7466" y="2447"/>
                  </a:cubicBezTo>
                  <a:cubicBezTo>
                    <a:pt x="7466" y="2506"/>
                    <a:pt x="7422" y="2550"/>
                    <a:pt x="7386" y="2580"/>
                  </a:cubicBezTo>
                  <a:cubicBezTo>
                    <a:pt x="7364" y="2601"/>
                    <a:pt x="7356" y="2623"/>
                    <a:pt x="7371" y="2682"/>
                  </a:cubicBezTo>
                  <a:cubicBezTo>
                    <a:pt x="7371" y="2704"/>
                    <a:pt x="7378" y="2719"/>
                    <a:pt x="7386" y="2741"/>
                  </a:cubicBezTo>
                  <a:cubicBezTo>
                    <a:pt x="7400" y="2770"/>
                    <a:pt x="7415" y="2806"/>
                    <a:pt x="7378" y="2843"/>
                  </a:cubicBezTo>
                  <a:cubicBezTo>
                    <a:pt x="7371" y="2851"/>
                    <a:pt x="7371" y="2851"/>
                    <a:pt x="7364" y="2858"/>
                  </a:cubicBezTo>
                  <a:cubicBezTo>
                    <a:pt x="7341" y="2880"/>
                    <a:pt x="7319" y="2902"/>
                    <a:pt x="7319" y="2916"/>
                  </a:cubicBezTo>
                  <a:cubicBezTo>
                    <a:pt x="7319" y="2924"/>
                    <a:pt x="7327" y="2931"/>
                    <a:pt x="7334" y="2939"/>
                  </a:cubicBezTo>
                  <a:cubicBezTo>
                    <a:pt x="7364" y="2961"/>
                    <a:pt x="7393" y="2968"/>
                    <a:pt x="7415" y="2968"/>
                  </a:cubicBezTo>
                  <a:cubicBezTo>
                    <a:pt x="7422" y="2968"/>
                    <a:pt x="7429" y="2968"/>
                    <a:pt x="7429" y="2968"/>
                  </a:cubicBezTo>
                  <a:cubicBezTo>
                    <a:pt x="7444" y="2961"/>
                    <a:pt x="7451" y="2961"/>
                    <a:pt x="7451" y="2961"/>
                  </a:cubicBezTo>
                  <a:cubicBezTo>
                    <a:pt x="7481" y="2953"/>
                    <a:pt x="7481" y="2953"/>
                    <a:pt x="7481" y="2953"/>
                  </a:cubicBezTo>
                  <a:cubicBezTo>
                    <a:pt x="7466" y="2982"/>
                    <a:pt x="7466" y="2982"/>
                    <a:pt x="7466" y="2982"/>
                  </a:cubicBezTo>
                  <a:cubicBezTo>
                    <a:pt x="7466" y="2990"/>
                    <a:pt x="7429" y="3048"/>
                    <a:pt x="7364" y="3048"/>
                  </a:cubicBezTo>
                  <a:cubicBezTo>
                    <a:pt x="7312" y="3048"/>
                    <a:pt x="7268" y="3063"/>
                    <a:pt x="7268" y="3092"/>
                  </a:cubicBezTo>
                  <a:cubicBezTo>
                    <a:pt x="7268" y="3107"/>
                    <a:pt x="7268" y="3107"/>
                    <a:pt x="7283" y="3114"/>
                  </a:cubicBezTo>
                  <a:cubicBezTo>
                    <a:pt x="7298" y="3122"/>
                    <a:pt x="7327" y="3136"/>
                    <a:pt x="7305" y="3180"/>
                  </a:cubicBezTo>
                  <a:cubicBezTo>
                    <a:pt x="7283" y="3224"/>
                    <a:pt x="7239" y="3320"/>
                    <a:pt x="7195" y="3363"/>
                  </a:cubicBezTo>
                  <a:cubicBezTo>
                    <a:pt x="7085" y="3466"/>
                    <a:pt x="7019" y="3532"/>
                    <a:pt x="6990" y="3561"/>
                  </a:cubicBezTo>
                  <a:cubicBezTo>
                    <a:pt x="6975" y="3569"/>
                    <a:pt x="6968" y="3576"/>
                    <a:pt x="6953" y="3591"/>
                  </a:cubicBezTo>
                  <a:cubicBezTo>
                    <a:pt x="6931" y="3620"/>
                    <a:pt x="6902" y="3656"/>
                    <a:pt x="6843" y="3656"/>
                  </a:cubicBezTo>
                  <a:cubicBezTo>
                    <a:pt x="6843" y="3656"/>
                    <a:pt x="6836" y="3656"/>
                    <a:pt x="6829" y="3656"/>
                  </a:cubicBezTo>
                  <a:cubicBezTo>
                    <a:pt x="6785" y="3649"/>
                    <a:pt x="6755" y="3627"/>
                    <a:pt x="6733" y="3598"/>
                  </a:cubicBezTo>
                  <a:cubicBezTo>
                    <a:pt x="6719" y="3569"/>
                    <a:pt x="6719" y="3539"/>
                    <a:pt x="6733" y="3517"/>
                  </a:cubicBezTo>
                  <a:cubicBezTo>
                    <a:pt x="6741" y="3503"/>
                    <a:pt x="6748" y="3488"/>
                    <a:pt x="6741" y="3481"/>
                  </a:cubicBezTo>
                  <a:cubicBezTo>
                    <a:pt x="6741" y="3473"/>
                    <a:pt x="6719" y="3466"/>
                    <a:pt x="6689" y="3459"/>
                  </a:cubicBezTo>
                  <a:cubicBezTo>
                    <a:pt x="6675" y="3451"/>
                    <a:pt x="6653" y="3437"/>
                    <a:pt x="6638" y="3422"/>
                  </a:cubicBezTo>
                  <a:cubicBezTo>
                    <a:pt x="6616" y="3407"/>
                    <a:pt x="6601" y="3393"/>
                    <a:pt x="6579" y="3393"/>
                  </a:cubicBezTo>
                  <a:cubicBezTo>
                    <a:pt x="6572" y="3393"/>
                    <a:pt x="6565" y="3393"/>
                    <a:pt x="6557" y="3400"/>
                  </a:cubicBezTo>
                  <a:cubicBezTo>
                    <a:pt x="6543" y="3407"/>
                    <a:pt x="6521" y="3415"/>
                    <a:pt x="6499" y="3422"/>
                  </a:cubicBezTo>
                  <a:cubicBezTo>
                    <a:pt x="6448" y="3444"/>
                    <a:pt x="6389" y="3459"/>
                    <a:pt x="6352" y="3488"/>
                  </a:cubicBezTo>
                  <a:cubicBezTo>
                    <a:pt x="6330" y="3503"/>
                    <a:pt x="6316" y="3517"/>
                    <a:pt x="6316" y="3525"/>
                  </a:cubicBezTo>
                  <a:cubicBezTo>
                    <a:pt x="6316" y="3539"/>
                    <a:pt x="6330" y="3554"/>
                    <a:pt x="6352" y="3576"/>
                  </a:cubicBezTo>
                  <a:cubicBezTo>
                    <a:pt x="6374" y="3605"/>
                    <a:pt x="6396" y="3620"/>
                    <a:pt x="6411" y="3635"/>
                  </a:cubicBezTo>
                  <a:cubicBezTo>
                    <a:pt x="6433" y="3649"/>
                    <a:pt x="6455" y="3664"/>
                    <a:pt x="6462" y="3686"/>
                  </a:cubicBezTo>
                  <a:cubicBezTo>
                    <a:pt x="6477" y="3708"/>
                    <a:pt x="6492" y="3737"/>
                    <a:pt x="6477" y="3766"/>
                  </a:cubicBezTo>
                  <a:cubicBezTo>
                    <a:pt x="6462" y="3789"/>
                    <a:pt x="6448" y="3803"/>
                    <a:pt x="6411" y="3811"/>
                  </a:cubicBezTo>
                  <a:cubicBezTo>
                    <a:pt x="6396" y="3811"/>
                    <a:pt x="6374" y="3818"/>
                    <a:pt x="6352" y="3825"/>
                  </a:cubicBezTo>
                  <a:cubicBezTo>
                    <a:pt x="6316" y="3832"/>
                    <a:pt x="6272" y="3847"/>
                    <a:pt x="6235" y="3847"/>
                  </a:cubicBezTo>
                  <a:cubicBezTo>
                    <a:pt x="6213" y="3847"/>
                    <a:pt x="6191" y="3840"/>
                    <a:pt x="6176" y="3832"/>
                  </a:cubicBezTo>
                  <a:cubicBezTo>
                    <a:pt x="6155" y="3818"/>
                    <a:pt x="6140" y="3811"/>
                    <a:pt x="6118" y="3811"/>
                  </a:cubicBezTo>
                  <a:cubicBezTo>
                    <a:pt x="6103" y="3811"/>
                    <a:pt x="6081" y="3818"/>
                    <a:pt x="6059" y="3840"/>
                  </a:cubicBezTo>
                  <a:cubicBezTo>
                    <a:pt x="6030" y="3869"/>
                    <a:pt x="6001" y="3869"/>
                    <a:pt x="5971" y="3869"/>
                  </a:cubicBezTo>
                  <a:cubicBezTo>
                    <a:pt x="5964" y="3869"/>
                    <a:pt x="5949" y="3869"/>
                    <a:pt x="5942" y="3869"/>
                  </a:cubicBezTo>
                  <a:cubicBezTo>
                    <a:pt x="5927" y="3869"/>
                    <a:pt x="5920" y="3869"/>
                    <a:pt x="5905" y="3869"/>
                  </a:cubicBezTo>
                  <a:cubicBezTo>
                    <a:pt x="5891" y="3869"/>
                    <a:pt x="5883" y="3869"/>
                    <a:pt x="5876" y="3884"/>
                  </a:cubicBezTo>
                  <a:cubicBezTo>
                    <a:pt x="5869" y="3898"/>
                    <a:pt x="5854" y="3913"/>
                    <a:pt x="5825" y="3942"/>
                  </a:cubicBezTo>
                  <a:cubicBezTo>
                    <a:pt x="5810" y="3950"/>
                    <a:pt x="5795" y="3964"/>
                    <a:pt x="5781" y="3972"/>
                  </a:cubicBezTo>
                  <a:cubicBezTo>
                    <a:pt x="5751" y="3994"/>
                    <a:pt x="5737" y="4001"/>
                    <a:pt x="5707" y="4052"/>
                  </a:cubicBezTo>
                  <a:cubicBezTo>
                    <a:pt x="5693" y="4074"/>
                    <a:pt x="5686" y="4096"/>
                    <a:pt x="5671" y="4111"/>
                  </a:cubicBezTo>
                  <a:cubicBezTo>
                    <a:pt x="5649" y="4148"/>
                    <a:pt x="5642" y="4162"/>
                    <a:pt x="5656" y="4184"/>
                  </a:cubicBezTo>
                  <a:cubicBezTo>
                    <a:pt x="5671" y="4206"/>
                    <a:pt x="5678" y="4221"/>
                    <a:pt x="5686" y="4235"/>
                  </a:cubicBezTo>
                  <a:cubicBezTo>
                    <a:pt x="5686" y="4250"/>
                    <a:pt x="5693" y="4257"/>
                    <a:pt x="5700" y="4265"/>
                  </a:cubicBezTo>
                  <a:cubicBezTo>
                    <a:pt x="5715" y="4272"/>
                    <a:pt x="5722" y="4272"/>
                    <a:pt x="5729" y="4272"/>
                  </a:cubicBezTo>
                  <a:cubicBezTo>
                    <a:pt x="5744" y="4272"/>
                    <a:pt x="5766" y="4265"/>
                    <a:pt x="5795" y="4243"/>
                  </a:cubicBezTo>
                  <a:cubicBezTo>
                    <a:pt x="5839" y="4199"/>
                    <a:pt x="5883" y="4184"/>
                    <a:pt x="5942" y="4177"/>
                  </a:cubicBezTo>
                  <a:cubicBezTo>
                    <a:pt x="5949" y="4177"/>
                    <a:pt x="5957" y="4177"/>
                    <a:pt x="5957" y="4177"/>
                  </a:cubicBezTo>
                  <a:cubicBezTo>
                    <a:pt x="6001" y="4177"/>
                    <a:pt x="6001" y="4206"/>
                    <a:pt x="6008" y="4228"/>
                  </a:cubicBezTo>
                  <a:cubicBezTo>
                    <a:pt x="6008" y="4243"/>
                    <a:pt x="6008" y="4257"/>
                    <a:pt x="6015" y="4272"/>
                  </a:cubicBezTo>
                  <a:cubicBezTo>
                    <a:pt x="6030" y="4338"/>
                    <a:pt x="6037" y="4367"/>
                    <a:pt x="6059" y="4397"/>
                  </a:cubicBezTo>
                  <a:cubicBezTo>
                    <a:pt x="6074" y="4441"/>
                    <a:pt x="6074" y="4448"/>
                    <a:pt x="6045" y="4506"/>
                  </a:cubicBezTo>
                  <a:cubicBezTo>
                    <a:pt x="6030" y="4535"/>
                    <a:pt x="6015" y="4550"/>
                    <a:pt x="6001" y="4564"/>
                  </a:cubicBezTo>
                  <a:cubicBezTo>
                    <a:pt x="5986" y="4572"/>
                    <a:pt x="5971" y="4586"/>
                    <a:pt x="5964" y="4601"/>
                  </a:cubicBezTo>
                  <a:cubicBezTo>
                    <a:pt x="5957" y="4608"/>
                    <a:pt x="5949" y="4615"/>
                    <a:pt x="5942" y="4623"/>
                  </a:cubicBezTo>
                  <a:cubicBezTo>
                    <a:pt x="5920" y="4652"/>
                    <a:pt x="5913" y="4660"/>
                    <a:pt x="5935" y="4681"/>
                  </a:cubicBezTo>
                  <a:cubicBezTo>
                    <a:pt x="5964" y="4711"/>
                    <a:pt x="5971" y="4718"/>
                    <a:pt x="5964" y="4733"/>
                  </a:cubicBezTo>
                  <a:cubicBezTo>
                    <a:pt x="5964" y="4740"/>
                    <a:pt x="5949" y="4747"/>
                    <a:pt x="5935" y="4747"/>
                  </a:cubicBezTo>
                  <a:cubicBezTo>
                    <a:pt x="5927" y="4747"/>
                    <a:pt x="5927" y="4747"/>
                    <a:pt x="5920" y="4747"/>
                  </a:cubicBezTo>
                  <a:cubicBezTo>
                    <a:pt x="5883" y="4755"/>
                    <a:pt x="5861" y="4784"/>
                    <a:pt x="5847" y="4813"/>
                  </a:cubicBezTo>
                  <a:cubicBezTo>
                    <a:pt x="5839" y="4821"/>
                    <a:pt x="5832" y="4828"/>
                    <a:pt x="5825" y="4828"/>
                  </a:cubicBezTo>
                  <a:cubicBezTo>
                    <a:pt x="5817" y="4828"/>
                    <a:pt x="5817" y="4828"/>
                    <a:pt x="5817" y="4828"/>
                  </a:cubicBezTo>
                  <a:cubicBezTo>
                    <a:pt x="5810" y="4813"/>
                    <a:pt x="5810" y="4813"/>
                    <a:pt x="5810" y="4813"/>
                  </a:cubicBezTo>
                  <a:cubicBezTo>
                    <a:pt x="5810" y="4806"/>
                    <a:pt x="5810" y="4806"/>
                    <a:pt x="5810" y="4806"/>
                  </a:cubicBezTo>
                  <a:cubicBezTo>
                    <a:pt x="5817" y="4791"/>
                    <a:pt x="5817" y="4791"/>
                    <a:pt x="5810" y="4791"/>
                  </a:cubicBezTo>
                  <a:cubicBezTo>
                    <a:pt x="5810" y="4784"/>
                    <a:pt x="5810" y="4784"/>
                    <a:pt x="5795" y="4784"/>
                  </a:cubicBezTo>
                  <a:cubicBezTo>
                    <a:pt x="5774" y="4784"/>
                    <a:pt x="5751" y="4777"/>
                    <a:pt x="5729" y="4777"/>
                  </a:cubicBezTo>
                  <a:cubicBezTo>
                    <a:pt x="5707" y="4769"/>
                    <a:pt x="5678" y="4762"/>
                    <a:pt x="5656" y="4762"/>
                  </a:cubicBezTo>
                  <a:cubicBezTo>
                    <a:pt x="5634" y="4762"/>
                    <a:pt x="5619" y="4769"/>
                    <a:pt x="5605" y="4784"/>
                  </a:cubicBezTo>
                  <a:cubicBezTo>
                    <a:pt x="5583" y="4799"/>
                    <a:pt x="5561" y="4806"/>
                    <a:pt x="5546" y="4813"/>
                  </a:cubicBezTo>
                  <a:cubicBezTo>
                    <a:pt x="5524" y="4828"/>
                    <a:pt x="5524" y="4828"/>
                    <a:pt x="5532" y="4865"/>
                  </a:cubicBezTo>
                  <a:cubicBezTo>
                    <a:pt x="5546" y="4945"/>
                    <a:pt x="5568" y="4974"/>
                    <a:pt x="5583" y="4997"/>
                  </a:cubicBezTo>
                  <a:cubicBezTo>
                    <a:pt x="5590" y="5004"/>
                    <a:pt x="5597" y="5004"/>
                    <a:pt x="5597" y="5011"/>
                  </a:cubicBezTo>
                  <a:cubicBezTo>
                    <a:pt x="5605" y="5011"/>
                    <a:pt x="5612" y="5019"/>
                    <a:pt x="5612" y="5026"/>
                  </a:cubicBezTo>
                  <a:cubicBezTo>
                    <a:pt x="5612" y="5033"/>
                    <a:pt x="5605" y="5041"/>
                    <a:pt x="5590" y="5055"/>
                  </a:cubicBezTo>
                  <a:cubicBezTo>
                    <a:pt x="5576" y="5070"/>
                    <a:pt x="5576" y="5070"/>
                    <a:pt x="5576" y="5070"/>
                  </a:cubicBezTo>
                  <a:cubicBezTo>
                    <a:pt x="5561" y="5084"/>
                    <a:pt x="5546" y="5092"/>
                    <a:pt x="5539" y="5106"/>
                  </a:cubicBezTo>
                  <a:cubicBezTo>
                    <a:pt x="5517" y="5114"/>
                    <a:pt x="5510" y="5129"/>
                    <a:pt x="5488" y="5158"/>
                  </a:cubicBezTo>
                  <a:cubicBezTo>
                    <a:pt x="5473" y="5187"/>
                    <a:pt x="5458" y="5202"/>
                    <a:pt x="5444" y="5209"/>
                  </a:cubicBezTo>
                  <a:cubicBezTo>
                    <a:pt x="5429" y="5224"/>
                    <a:pt x="5422" y="5238"/>
                    <a:pt x="5422" y="5268"/>
                  </a:cubicBezTo>
                  <a:cubicBezTo>
                    <a:pt x="5422" y="5297"/>
                    <a:pt x="5422" y="5304"/>
                    <a:pt x="5429" y="5319"/>
                  </a:cubicBezTo>
                  <a:cubicBezTo>
                    <a:pt x="5436" y="5341"/>
                    <a:pt x="5429" y="5356"/>
                    <a:pt x="5400" y="5378"/>
                  </a:cubicBezTo>
                  <a:cubicBezTo>
                    <a:pt x="5385" y="5385"/>
                    <a:pt x="5378" y="5385"/>
                    <a:pt x="5370" y="5392"/>
                  </a:cubicBezTo>
                  <a:cubicBezTo>
                    <a:pt x="5348" y="5407"/>
                    <a:pt x="5341" y="5414"/>
                    <a:pt x="5319" y="5458"/>
                  </a:cubicBezTo>
                  <a:cubicBezTo>
                    <a:pt x="5312" y="5473"/>
                    <a:pt x="5305" y="5480"/>
                    <a:pt x="5297" y="5495"/>
                  </a:cubicBezTo>
                  <a:cubicBezTo>
                    <a:pt x="5290" y="5524"/>
                    <a:pt x="5275" y="5539"/>
                    <a:pt x="5202" y="5561"/>
                  </a:cubicBezTo>
                  <a:cubicBezTo>
                    <a:pt x="5180" y="5568"/>
                    <a:pt x="5158" y="5568"/>
                    <a:pt x="5143" y="5568"/>
                  </a:cubicBezTo>
                  <a:cubicBezTo>
                    <a:pt x="5085" y="5568"/>
                    <a:pt x="5070" y="5539"/>
                    <a:pt x="5055" y="5510"/>
                  </a:cubicBezTo>
                  <a:cubicBezTo>
                    <a:pt x="5048" y="5495"/>
                    <a:pt x="5033" y="5473"/>
                    <a:pt x="5026" y="5473"/>
                  </a:cubicBezTo>
                  <a:cubicBezTo>
                    <a:pt x="5026" y="5473"/>
                    <a:pt x="5019" y="5480"/>
                    <a:pt x="5011" y="5495"/>
                  </a:cubicBezTo>
                  <a:cubicBezTo>
                    <a:pt x="5004" y="5510"/>
                    <a:pt x="5004" y="5524"/>
                    <a:pt x="4997" y="5531"/>
                  </a:cubicBezTo>
                  <a:cubicBezTo>
                    <a:pt x="4989" y="5568"/>
                    <a:pt x="4975" y="5597"/>
                    <a:pt x="4916" y="5627"/>
                  </a:cubicBezTo>
                  <a:cubicBezTo>
                    <a:pt x="4902" y="5634"/>
                    <a:pt x="4902" y="5634"/>
                    <a:pt x="4902" y="5634"/>
                  </a:cubicBezTo>
                  <a:cubicBezTo>
                    <a:pt x="4850" y="5663"/>
                    <a:pt x="4828" y="5671"/>
                    <a:pt x="4806" y="5715"/>
                  </a:cubicBezTo>
                  <a:cubicBezTo>
                    <a:pt x="4792" y="5737"/>
                    <a:pt x="4769" y="5751"/>
                    <a:pt x="4755" y="5759"/>
                  </a:cubicBezTo>
                  <a:cubicBezTo>
                    <a:pt x="4740" y="5766"/>
                    <a:pt x="4726" y="5773"/>
                    <a:pt x="4733" y="5795"/>
                  </a:cubicBezTo>
                  <a:cubicBezTo>
                    <a:pt x="4733" y="5817"/>
                    <a:pt x="4740" y="5824"/>
                    <a:pt x="4748" y="5832"/>
                  </a:cubicBezTo>
                  <a:cubicBezTo>
                    <a:pt x="4762" y="5839"/>
                    <a:pt x="4769" y="5854"/>
                    <a:pt x="4777" y="5898"/>
                  </a:cubicBezTo>
                  <a:cubicBezTo>
                    <a:pt x="4777" y="5920"/>
                    <a:pt x="4777" y="5934"/>
                    <a:pt x="4784" y="5942"/>
                  </a:cubicBezTo>
                  <a:cubicBezTo>
                    <a:pt x="4792" y="5993"/>
                    <a:pt x="4799" y="6022"/>
                    <a:pt x="4755" y="6081"/>
                  </a:cubicBezTo>
                  <a:cubicBezTo>
                    <a:pt x="4740" y="6103"/>
                    <a:pt x="4718" y="6132"/>
                    <a:pt x="4704" y="6154"/>
                  </a:cubicBezTo>
                  <a:cubicBezTo>
                    <a:pt x="4674" y="6198"/>
                    <a:pt x="4674" y="6198"/>
                    <a:pt x="4674" y="6198"/>
                  </a:cubicBezTo>
                  <a:cubicBezTo>
                    <a:pt x="4674" y="6103"/>
                    <a:pt x="4674" y="6103"/>
                    <a:pt x="4674" y="6103"/>
                  </a:cubicBezTo>
                  <a:cubicBezTo>
                    <a:pt x="4674" y="6096"/>
                    <a:pt x="4674" y="6096"/>
                    <a:pt x="4667" y="6096"/>
                  </a:cubicBezTo>
                  <a:cubicBezTo>
                    <a:pt x="4660" y="6096"/>
                    <a:pt x="4652" y="6096"/>
                    <a:pt x="4638" y="6096"/>
                  </a:cubicBezTo>
                  <a:cubicBezTo>
                    <a:pt x="4630" y="6096"/>
                    <a:pt x="4623" y="6103"/>
                    <a:pt x="4616" y="6103"/>
                  </a:cubicBezTo>
                  <a:cubicBezTo>
                    <a:pt x="4608" y="6103"/>
                    <a:pt x="4594" y="6103"/>
                    <a:pt x="4586" y="6103"/>
                  </a:cubicBezTo>
                  <a:cubicBezTo>
                    <a:pt x="4564" y="6103"/>
                    <a:pt x="4550" y="6103"/>
                    <a:pt x="4543" y="6088"/>
                  </a:cubicBezTo>
                  <a:cubicBezTo>
                    <a:pt x="4528" y="6074"/>
                    <a:pt x="4528" y="6059"/>
                    <a:pt x="4535" y="6044"/>
                  </a:cubicBezTo>
                  <a:cubicBezTo>
                    <a:pt x="4535" y="6022"/>
                    <a:pt x="4520" y="6015"/>
                    <a:pt x="4498" y="5993"/>
                  </a:cubicBezTo>
                  <a:cubicBezTo>
                    <a:pt x="4491" y="5986"/>
                    <a:pt x="4476" y="5971"/>
                    <a:pt x="4469" y="5964"/>
                  </a:cubicBezTo>
                  <a:cubicBezTo>
                    <a:pt x="4455" y="5942"/>
                    <a:pt x="4433" y="5927"/>
                    <a:pt x="4411" y="5905"/>
                  </a:cubicBezTo>
                  <a:cubicBezTo>
                    <a:pt x="4396" y="5898"/>
                    <a:pt x="4381" y="5891"/>
                    <a:pt x="4374" y="5876"/>
                  </a:cubicBezTo>
                  <a:cubicBezTo>
                    <a:pt x="4345" y="5847"/>
                    <a:pt x="4345" y="5773"/>
                    <a:pt x="4352" y="5744"/>
                  </a:cubicBezTo>
                  <a:cubicBezTo>
                    <a:pt x="4352" y="5737"/>
                    <a:pt x="4359" y="5729"/>
                    <a:pt x="4359" y="5722"/>
                  </a:cubicBezTo>
                  <a:cubicBezTo>
                    <a:pt x="4367" y="5700"/>
                    <a:pt x="4381" y="5663"/>
                    <a:pt x="4381" y="5641"/>
                  </a:cubicBezTo>
                  <a:cubicBezTo>
                    <a:pt x="4374" y="5619"/>
                    <a:pt x="4345" y="5612"/>
                    <a:pt x="4323" y="5612"/>
                  </a:cubicBezTo>
                  <a:cubicBezTo>
                    <a:pt x="4323" y="5612"/>
                    <a:pt x="4315" y="5612"/>
                    <a:pt x="4308" y="5612"/>
                  </a:cubicBezTo>
                  <a:cubicBezTo>
                    <a:pt x="4271" y="5612"/>
                    <a:pt x="4249" y="5597"/>
                    <a:pt x="4235" y="5575"/>
                  </a:cubicBezTo>
                  <a:cubicBezTo>
                    <a:pt x="4220" y="5546"/>
                    <a:pt x="4198" y="5524"/>
                    <a:pt x="4169" y="5510"/>
                  </a:cubicBezTo>
                  <a:cubicBezTo>
                    <a:pt x="4161" y="5502"/>
                    <a:pt x="4161" y="5502"/>
                    <a:pt x="4161" y="5502"/>
                  </a:cubicBezTo>
                  <a:cubicBezTo>
                    <a:pt x="4132" y="5488"/>
                    <a:pt x="4095" y="5473"/>
                    <a:pt x="4088" y="5443"/>
                  </a:cubicBezTo>
                  <a:cubicBezTo>
                    <a:pt x="4081" y="5429"/>
                    <a:pt x="4081" y="5414"/>
                    <a:pt x="4088" y="5400"/>
                  </a:cubicBezTo>
                  <a:cubicBezTo>
                    <a:pt x="4117" y="5363"/>
                    <a:pt x="4117" y="5319"/>
                    <a:pt x="4095" y="5290"/>
                  </a:cubicBezTo>
                  <a:cubicBezTo>
                    <a:pt x="4088" y="5282"/>
                    <a:pt x="4081" y="5275"/>
                    <a:pt x="4066" y="5275"/>
                  </a:cubicBezTo>
                  <a:cubicBezTo>
                    <a:pt x="4044" y="5275"/>
                    <a:pt x="4007" y="5297"/>
                    <a:pt x="3986" y="5319"/>
                  </a:cubicBezTo>
                  <a:cubicBezTo>
                    <a:pt x="3949" y="5341"/>
                    <a:pt x="3949" y="5378"/>
                    <a:pt x="3949" y="5407"/>
                  </a:cubicBezTo>
                  <a:cubicBezTo>
                    <a:pt x="3949" y="5422"/>
                    <a:pt x="3949" y="5436"/>
                    <a:pt x="3949" y="5451"/>
                  </a:cubicBezTo>
                  <a:cubicBezTo>
                    <a:pt x="3949" y="5465"/>
                    <a:pt x="3949" y="5473"/>
                    <a:pt x="3942" y="5488"/>
                  </a:cubicBezTo>
                  <a:cubicBezTo>
                    <a:pt x="3942" y="5524"/>
                    <a:pt x="3934" y="5568"/>
                    <a:pt x="3912" y="5590"/>
                  </a:cubicBezTo>
                  <a:cubicBezTo>
                    <a:pt x="3898" y="5597"/>
                    <a:pt x="3890" y="5612"/>
                    <a:pt x="3876" y="5619"/>
                  </a:cubicBezTo>
                  <a:cubicBezTo>
                    <a:pt x="3854" y="5634"/>
                    <a:pt x="3832" y="5649"/>
                    <a:pt x="3810" y="5671"/>
                  </a:cubicBezTo>
                  <a:cubicBezTo>
                    <a:pt x="3788" y="5700"/>
                    <a:pt x="3780" y="5722"/>
                    <a:pt x="3773" y="5759"/>
                  </a:cubicBezTo>
                  <a:cubicBezTo>
                    <a:pt x="3766" y="5766"/>
                    <a:pt x="3766" y="5781"/>
                    <a:pt x="3766" y="5795"/>
                  </a:cubicBezTo>
                  <a:cubicBezTo>
                    <a:pt x="3758" y="5810"/>
                    <a:pt x="3758" y="5817"/>
                    <a:pt x="3758" y="5824"/>
                  </a:cubicBezTo>
                  <a:cubicBezTo>
                    <a:pt x="3751" y="5839"/>
                    <a:pt x="3744" y="5847"/>
                    <a:pt x="3729" y="5847"/>
                  </a:cubicBezTo>
                  <a:cubicBezTo>
                    <a:pt x="3722" y="5847"/>
                    <a:pt x="3707" y="5854"/>
                    <a:pt x="3693" y="5854"/>
                  </a:cubicBezTo>
                  <a:cubicBezTo>
                    <a:pt x="3670" y="5861"/>
                    <a:pt x="3648" y="5861"/>
                    <a:pt x="3634" y="5869"/>
                  </a:cubicBezTo>
                  <a:cubicBezTo>
                    <a:pt x="3597" y="5869"/>
                    <a:pt x="3597" y="5869"/>
                    <a:pt x="3590" y="5883"/>
                  </a:cubicBezTo>
                  <a:cubicBezTo>
                    <a:pt x="3583" y="5920"/>
                    <a:pt x="3561" y="5949"/>
                    <a:pt x="3531" y="5949"/>
                  </a:cubicBezTo>
                  <a:cubicBezTo>
                    <a:pt x="3531" y="5949"/>
                    <a:pt x="3509" y="5949"/>
                    <a:pt x="3502" y="5920"/>
                  </a:cubicBezTo>
                  <a:cubicBezTo>
                    <a:pt x="3502" y="5912"/>
                    <a:pt x="3502" y="5912"/>
                    <a:pt x="3502" y="5912"/>
                  </a:cubicBezTo>
                  <a:cubicBezTo>
                    <a:pt x="3495" y="5912"/>
                    <a:pt x="3465" y="5934"/>
                    <a:pt x="3443" y="5949"/>
                  </a:cubicBezTo>
                  <a:cubicBezTo>
                    <a:pt x="3436" y="5956"/>
                    <a:pt x="3429" y="5964"/>
                    <a:pt x="3414" y="5971"/>
                  </a:cubicBezTo>
                  <a:cubicBezTo>
                    <a:pt x="3370" y="6008"/>
                    <a:pt x="3319" y="6015"/>
                    <a:pt x="3282" y="6022"/>
                  </a:cubicBezTo>
                  <a:cubicBezTo>
                    <a:pt x="3275" y="6022"/>
                    <a:pt x="3267" y="6022"/>
                    <a:pt x="3260" y="6022"/>
                  </a:cubicBezTo>
                  <a:cubicBezTo>
                    <a:pt x="3224" y="6037"/>
                    <a:pt x="3165" y="6066"/>
                    <a:pt x="3128" y="6118"/>
                  </a:cubicBezTo>
                  <a:cubicBezTo>
                    <a:pt x="3121" y="6140"/>
                    <a:pt x="3114" y="6154"/>
                    <a:pt x="3106" y="6169"/>
                  </a:cubicBezTo>
                  <a:cubicBezTo>
                    <a:pt x="3092" y="6191"/>
                    <a:pt x="3084" y="6198"/>
                    <a:pt x="3070" y="6228"/>
                  </a:cubicBezTo>
                  <a:cubicBezTo>
                    <a:pt x="3055" y="6250"/>
                    <a:pt x="3011" y="6272"/>
                    <a:pt x="2974" y="6286"/>
                  </a:cubicBezTo>
                  <a:cubicBezTo>
                    <a:pt x="2952" y="6293"/>
                    <a:pt x="2938" y="6308"/>
                    <a:pt x="2923" y="6315"/>
                  </a:cubicBezTo>
                  <a:cubicBezTo>
                    <a:pt x="2916" y="6315"/>
                    <a:pt x="2901" y="6323"/>
                    <a:pt x="2894" y="6323"/>
                  </a:cubicBezTo>
                  <a:cubicBezTo>
                    <a:pt x="2864" y="6323"/>
                    <a:pt x="2843" y="6308"/>
                    <a:pt x="2813" y="6293"/>
                  </a:cubicBezTo>
                  <a:cubicBezTo>
                    <a:pt x="2798" y="6286"/>
                    <a:pt x="2776" y="6272"/>
                    <a:pt x="2762" y="6272"/>
                  </a:cubicBezTo>
                  <a:cubicBezTo>
                    <a:pt x="2733" y="6272"/>
                    <a:pt x="2703" y="6301"/>
                    <a:pt x="2667" y="6330"/>
                  </a:cubicBezTo>
                  <a:cubicBezTo>
                    <a:pt x="2659" y="6345"/>
                    <a:pt x="2645" y="6352"/>
                    <a:pt x="2637" y="6360"/>
                  </a:cubicBezTo>
                  <a:cubicBezTo>
                    <a:pt x="2593" y="6396"/>
                    <a:pt x="2557" y="6418"/>
                    <a:pt x="2505" y="6418"/>
                  </a:cubicBezTo>
                  <a:cubicBezTo>
                    <a:pt x="2491" y="6418"/>
                    <a:pt x="2476" y="6411"/>
                    <a:pt x="2454" y="6403"/>
                  </a:cubicBezTo>
                  <a:cubicBezTo>
                    <a:pt x="2439" y="6403"/>
                    <a:pt x="2432" y="6396"/>
                    <a:pt x="2417" y="6396"/>
                  </a:cubicBezTo>
                  <a:cubicBezTo>
                    <a:pt x="2403" y="6396"/>
                    <a:pt x="2395" y="6403"/>
                    <a:pt x="2388" y="6411"/>
                  </a:cubicBezTo>
                  <a:cubicBezTo>
                    <a:pt x="2381" y="6425"/>
                    <a:pt x="2366" y="6440"/>
                    <a:pt x="2359" y="6455"/>
                  </a:cubicBezTo>
                  <a:cubicBezTo>
                    <a:pt x="2344" y="6477"/>
                    <a:pt x="2337" y="6491"/>
                    <a:pt x="2315" y="6499"/>
                  </a:cubicBezTo>
                  <a:cubicBezTo>
                    <a:pt x="2307" y="6506"/>
                    <a:pt x="2293" y="6506"/>
                    <a:pt x="2271" y="6506"/>
                  </a:cubicBezTo>
                  <a:cubicBezTo>
                    <a:pt x="2249" y="6506"/>
                    <a:pt x="2198" y="6513"/>
                    <a:pt x="2198" y="6528"/>
                  </a:cubicBezTo>
                  <a:cubicBezTo>
                    <a:pt x="2198" y="6528"/>
                    <a:pt x="2198" y="6535"/>
                    <a:pt x="2198" y="6543"/>
                  </a:cubicBezTo>
                  <a:cubicBezTo>
                    <a:pt x="2190" y="6565"/>
                    <a:pt x="2183" y="6594"/>
                    <a:pt x="2132" y="6601"/>
                  </a:cubicBezTo>
                  <a:cubicBezTo>
                    <a:pt x="2124" y="6609"/>
                    <a:pt x="2117" y="6609"/>
                    <a:pt x="2110" y="6623"/>
                  </a:cubicBezTo>
                  <a:cubicBezTo>
                    <a:pt x="2102" y="6638"/>
                    <a:pt x="2102" y="6667"/>
                    <a:pt x="2110" y="6682"/>
                  </a:cubicBezTo>
                  <a:cubicBezTo>
                    <a:pt x="2132" y="6719"/>
                    <a:pt x="2110" y="6770"/>
                    <a:pt x="2058" y="6836"/>
                  </a:cubicBezTo>
                  <a:cubicBezTo>
                    <a:pt x="2044" y="6850"/>
                    <a:pt x="2029" y="6865"/>
                    <a:pt x="2007" y="6865"/>
                  </a:cubicBezTo>
                  <a:cubicBezTo>
                    <a:pt x="1971" y="6865"/>
                    <a:pt x="1926" y="6821"/>
                    <a:pt x="1912" y="6806"/>
                  </a:cubicBezTo>
                  <a:cubicBezTo>
                    <a:pt x="1905" y="6799"/>
                    <a:pt x="1897" y="6792"/>
                    <a:pt x="1897" y="6784"/>
                  </a:cubicBezTo>
                  <a:cubicBezTo>
                    <a:pt x="1883" y="6770"/>
                    <a:pt x="1861" y="6748"/>
                    <a:pt x="1846" y="6748"/>
                  </a:cubicBezTo>
                  <a:cubicBezTo>
                    <a:pt x="1839" y="6748"/>
                    <a:pt x="1839" y="6755"/>
                    <a:pt x="1831" y="6762"/>
                  </a:cubicBezTo>
                  <a:cubicBezTo>
                    <a:pt x="1795" y="6792"/>
                    <a:pt x="1795" y="6806"/>
                    <a:pt x="1802" y="6843"/>
                  </a:cubicBezTo>
                  <a:cubicBezTo>
                    <a:pt x="1802" y="6850"/>
                    <a:pt x="1802" y="6858"/>
                    <a:pt x="1802" y="6872"/>
                  </a:cubicBezTo>
                  <a:cubicBezTo>
                    <a:pt x="1802" y="6902"/>
                    <a:pt x="1809" y="6909"/>
                    <a:pt x="1824" y="6916"/>
                  </a:cubicBezTo>
                  <a:cubicBezTo>
                    <a:pt x="1839" y="6924"/>
                    <a:pt x="1853" y="6931"/>
                    <a:pt x="1861" y="6946"/>
                  </a:cubicBezTo>
                  <a:cubicBezTo>
                    <a:pt x="1890" y="6968"/>
                    <a:pt x="1868" y="7004"/>
                    <a:pt x="1861" y="7026"/>
                  </a:cubicBezTo>
                  <a:cubicBezTo>
                    <a:pt x="1846" y="7041"/>
                    <a:pt x="1839" y="7056"/>
                    <a:pt x="1839" y="7070"/>
                  </a:cubicBezTo>
                  <a:cubicBezTo>
                    <a:pt x="1853" y="7122"/>
                    <a:pt x="1839" y="7165"/>
                    <a:pt x="1795" y="7188"/>
                  </a:cubicBezTo>
                  <a:cubicBezTo>
                    <a:pt x="1765" y="7202"/>
                    <a:pt x="1729" y="7217"/>
                    <a:pt x="1699" y="7217"/>
                  </a:cubicBezTo>
                  <a:cubicBezTo>
                    <a:pt x="1677" y="7217"/>
                    <a:pt x="1655" y="7210"/>
                    <a:pt x="1648" y="7195"/>
                  </a:cubicBezTo>
                  <a:cubicBezTo>
                    <a:pt x="1641" y="7188"/>
                    <a:pt x="1633" y="7180"/>
                    <a:pt x="1626" y="7173"/>
                  </a:cubicBezTo>
                  <a:cubicBezTo>
                    <a:pt x="1619" y="7165"/>
                    <a:pt x="1619" y="7158"/>
                    <a:pt x="1612" y="7151"/>
                  </a:cubicBezTo>
                  <a:cubicBezTo>
                    <a:pt x="1604" y="7180"/>
                    <a:pt x="1590" y="7188"/>
                    <a:pt x="1567" y="7188"/>
                  </a:cubicBezTo>
                  <a:cubicBezTo>
                    <a:pt x="1545" y="7188"/>
                    <a:pt x="1516" y="7173"/>
                    <a:pt x="1502" y="7151"/>
                  </a:cubicBezTo>
                  <a:cubicBezTo>
                    <a:pt x="1472" y="7122"/>
                    <a:pt x="1443" y="7085"/>
                    <a:pt x="1406" y="7085"/>
                  </a:cubicBezTo>
                  <a:cubicBezTo>
                    <a:pt x="1399" y="7085"/>
                    <a:pt x="1392" y="7085"/>
                    <a:pt x="1392" y="7085"/>
                  </a:cubicBezTo>
                  <a:cubicBezTo>
                    <a:pt x="1333" y="7107"/>
                    <a:pt x="1311" y="7122"/>
                    <a:pt x="1245" y="7195"/>
                  </a:cubicBezTo>
                  <a:cubicBezTo>
                    <a:pt x="1223" y="7217"/>
                    <a:pt x="1208" y="7224"/>
                    <a:pt x="1186" y="7224"/>
                  </a:cubicBezTo>
                </a:path>
              </a:pathLst>
            </a:custGeom>
            <a:solidFill>
              <a:schemeClr val="accent1"/>
            </a:solidFill>
            <a:ln w="381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68" name="Freeform 67">
              <a:extLst>
                <a:ext uri="{FF2B5EF4-FFF2-40B4-BE49-F238E27FC236}">
                  <a16:creationId xmlns:a16="http://schemas.microsoft.com/office/drawing/2014/main" id="{63A717C1-4972-784F-B020-7AA8FD117F44}"/>
                </a:ext>
              </a:extLst>
            </p:cNvPr>
            <p:cNvSpPr>
              <a:spLocks noChangeArrowheads="1"/>
            </p:cNvSpPr>
            <p:nvPr/>
          </p:nvSpPr>
          <p:spPr bwMode="auto">
            <a:xfrm>
              <a:off x="3366645" y="5788106"/>
              <a:ext cx="2900010" cy="2754098"/>
            </a:xfrm>
            <a:custGeom>
              <a:avLst/>
              <a:gdLst>
                <a:gd name="T0" fmla="*/ 6786 w 7549"/>
                <a:gd name="T1" fmla="*/ 271 h 7255"/>
                <a:gd name="T2" fmla="*/ 6873 w 7549"/>
                <a:gd name="T3" fmla="*/ 1473 h 7255"/>
                <a:gd name="T4" fmla="*/ 7474 w 7549"/>
                <a:gd name="T5" fmla="*/ 2462 h 7255"/>
                <a:gd name="T6" fmla="*/ 6998 w 7549"/>
                <a:gd name="T7" fmla="*/ 3562 h 7255"/>
                <a:gd name="T8" fmla="*/ 6075 w 7549"/>
                <a:gd name="T9" fmla="*/ 3840 h 7255"/>
                <a:gd name="T10" fmla="*/ 5972 w 7549"/>
                <a:gd name="T11" fmla="*/ 4608 h 7255"/>
                <a:gd name="T12" fmla="*/ 5328 w 7549"/>
                <a:gd name="T13" fmla="*/ 5466 h 7255"/>
                <a:gd name="T14" fmla="*/ 4639 w 7549"/>
                <a:gd name="T15" fmla="*/ 6103 h 7255"/>
                <a:gd name="T16" fmla="*/ 4001 w 7549"/>
                <a:gd name="T17" fmla="*/ 5319 h 7255"/>
                <a:gd name="T18" fmla="*/ 2939 w 7549"/>
                <a:gd name="T19" fmla="*/ 6316 h 7255"/>
                <a:gd name="T20" fmla="*/ 1869 w 7549"/>
                <a:gd name="T21" fmla="*/ 6748 h 7255"/>
                <a:gd name="T22" fmla="*/ 1254 w 7549"/>
                <a:gd name="T23" fmla="*/ 7203 h 7255"/>
                <a:gd name="T24" fmla="*/ 740 w 7549"/>
                <a:gd name="T25" fmla="*/ 6360 h 7255"/>
                <a:gd name="T26" fmla="*/ 323 w 7549"/>
                <a:gd name="T27" fmla="*/ 5480 h 7255"/>
                <a:gd name="T28" fmla="*/ 206 w 7549"/>
                <a:gd name="T29" fmla="*/ 4872 h 7255"/>
                <a:gd name="T30" fmla="*/ 777 w 7549"/>
                <a:gd name="T31" fmla="*/ 3818 h 7255"/>
                <a:gd name="T32" fmla="*/ 484 w 7549"/>
                <a:gd name="T33" fmla="*/ 2162 h 7255"/>
                <a:gd name="T34" fmla="*/ 1209 w 7549"/>
                <a:gd name="T35" fmla="*/ 2104 h 7255"/>
                <a:gd name="T36" fmla="*/ 1913 w 7549"/>
                <a:gd name="T37" fmla="*/ 1481 h 7255"/>
                <a:gd name="T38" fmla="*/ 3701 w 7549"/>
                <a:gd name="T39" fmla="*/ 447 h 7255"/>
                <a:gd name="T40" fmla="*/ 4441 w 7549"/>
                <a:gd name="T41" fmla="*/ 770 h 7255"/>
                <a:gd name="T42" fmla="*/ 4573 w 7549"/>
                <a:gd name="T43" fmla="*/ 1590 h 7255"/>
                <a:gd name="T44" fmla="*/ 5562 w 7549"/>
                <a:gd name="T45" fmla="*/ 1195 h 7255"/>
                <a:gd name="T46" fmla="*/ 5569 w 7549"/>
                <a:gd name="T47" fmla="*/ 66 h 7255"/>
                <a:gd name="T48" fmla="*/ 5569 w 7549"/>
                <a:gd name="T49" fmla="*/ 37 h 7255"/>
                <a:gd name="T50" fmla="*/ 5152 w 7549"/>
                <a:gd name="T51" fmla="*/ 418 h 7255"/>
                <a:gd name="T52" fmla="*/ 5166 w 7549"/>
                <a:gd name="T53" fmla="*/ 1327 h 7255"/>
                <a:gd name="T54" fmla="*/ 4434 w 7549"/>
                <a:gd name="T55" fmla="*/ 1627 h 7255"/>
                <a:gd name="T56" fmla="*/ 4346 w 7549"/>
                <a:gd name="T57" fmla="*/ 1114 h 7255"/>
                <a:gd name="T58" fmla="*/ 4236 w 7549"/>
                <a:gd name="T59" fmla="*/ 513 h 7255"/>
                <a:gd name="T60" fmla="*/ 3664 w 7549"/>
                <a:gd name="T61" fmla="*/ 381 h 7255"/>
                <a:gd name="T62" fmla="*/ 2616 w 7549"/>
                <a:gd name="T63" fmla="*/ 924 h 7255"/>
                <a:gd name="T64" fmla="*/ 1818 w 7549"/>
                <a:gd name="T65" fmla="*/ 1547 h 7255"/>
                <a:gd name="T66" fmla="*/ 1334 w 7549"/>
                <a:gd name="T67" fmla="*/ 2147 h 7255"/>
                <a:gd name="T68" fmla="*/ 631 w 7549"/>
                <a:gd name="T69" fmla="*/ 2067 h 7255"/>
                <a:gd name="T70" fmla="*/ 316 w 7549"/>
                <a:gd name="T71" fmla="*/ 2558 h 7255"/>
                <a:gd name="T72" fmla="*/ 755 w 7549"/>
                <a:gd name="T73" fmla="*/ 3730 h 7255"/>
                <a:gd name="T74" fmla="*/ 543 w 7549"/>
                <a:gd name="T75" fmla="*/ 4492 h 7255"/>
                <a:gd name="T76" fmla="*/ 103 w 7549"/>
                <a:gd name="T77" fmla="*/ 5114 h 7255"/>
                <a:gd name="T78" fmla="*/ 404 w 7549"/>
                <a:gd name="T79" fmla="*/ 5458 h 7255"/>
                <a:gd name="T80" fmla="*/ 374 w 7549"/>
                <a:gd name="T81" fmla="*/ 5957 h 7255"/>
                <a:gd name="T82" fmla="*/ 653 w 7549"/>
                <a:gd name="T83" fmla="*/ 6382 h 7255"/>
                <a:gd name="T84" fmla="*/ 1034 w 7549"/>
                <a:gd name="T85" fmla="*/ 7151 h 7255"/>
                <a:gd name="T86" fmla="*/ 1722 w 7549"/>
                <a:gd name="T87" fmla="*/ 7246 h 7255"/>
                <a:gd name="T88" fmla="*/ 2147 w 7549"/>
                <a:gd name="T89" fmla="*/ 6689 h 7255"/>
                <a:gd name="T90" fmla="*/ 2785 w 7549"/>
                <a:gd name="T91" fmla="*/ 6301 h 7255"/>
                <a:gd name="T92" fmla="*/ 3628 w 7549"/>
                <a:gd name="T93" fmla="*/ 5906 h 7255"/>
                <a:gd name="T94" fmla="*/ 4016 w 7549"/>
                <a:gd name="T95" fmla="*/ 5341 h 7255"/>
                <a:gd name="T96" fmla="*/ 4426 w 7549"/>
                <a:gd name="T97" fmla="*/ 5935 h 7255"/>
                <a:gd name="T98" fmla="*/ 4822 w 7549"/>
                <a:gd name="T99" fmla="*/ 5957 h 7255"/>
                <a:gd name="T100" fmla="*/ 5335 w 7549"/>
                <a:gd name="T101" fmla="*/ 5510 h 7255"/>
                <a:gd name="T102" fmla="*/ 5569 w 7549"/>
                <a:gd name="T103" fmla="*/ 4880 h 7255"/>
                <a:gd name="T104" fmla="*/ 5877 w 7549"/>
                <a:gd name="T105" fmla="*/ 4836 h 7255"/>
                <a:gd name="T106" fmla="*/ 5958 w 7549"/>
                <a:gd name="T107" fmla="*/ 4177 h 7255"/>
                <a:gd name="T108" fmla="*/ 5965 w 7549"/>
                <a:gd name="T109" fmla="*/ 3899 h 7255"/>
                <a:gd name="T110" fmla="*/ 6383 w 7549"/>
                <a:gd name="T111" fmla="*/ 3518 h 7255"/>
                <a:gd name="T112" fmla="*/ 7342 w 7549"/>
                <a:gd name="T113" fmla="*/ 3203 h 7255"/>
                <a:gd name="T114" fmla="*/ 7394 w 7549"/>
                <a:gd name="T115" fmla="*/ 2888 h 7255"/>
                <a:gd name="T116" fmla="*/ 7181 w 7549"/>
                <a:gd name="T117" fmla="*/ 1964 h 7255"/>
                <a:gd name="T118" fmla="*/ 6749 w 7549"/>
                <a:gd name="T119" fmla="*/ 1305 h 7255"/>
                <a:gd name="T120" fmla="*/ 6690 w 7549"/>
                <a:gd name="T121" fmla="*/ 682 h 7255"/>
                <a:gd name="T122" fmla="*/ 6471 w 7549"/>
                <a:gd name="T123" fmla="*/ 403 h 7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549" h="7255">
                  <a:moveTo>
                    <a:pt x="5862" y="30"/>
                  </a:moveTo>
                  <a:lnTo>
                    <a:pt x="5862" y="30"/>
                  </a:lnTo>
                  <a:cubicBezTo>
                    <a:pt x="5884" y="30"/>
                    <a:pt x="5899" y="44"/>
                    <a:pt x="5921" y="59"/>
                  </a:cubicBezTo>
                  <a:cubicBezTo>
                    <a:pt x="5965" y="96"/>
                    <a:pt x="5928" y="147"/>
                    <a:pt x="5965" y="191"/>
                  </a:cubicBezTo>
                  <a:cubicBezTo>
                    <a:pt x="5994" y="242"/>
                    <a:pt x="6009" y="323"/>
                    <a:pt x="5987" y="359"/>
                  </a:cubicBezTo>
                  <a:cubicBezTo>
                    <a:pt x="5972" y="389"/>
                    <a:pt x="5950" y="440"/>
                    <a:pt x="6024" y="469"/>
                  </a:cubicBezTo>
                  <a:cubicBezTo>
                    <a:pt x="6075" y="484"/>
                    <a:pt x="6148" y="499"/>
                    <a:pt x="6207" y="499"/>
                  </a:cubicBezTo>
                  <a:cubicBezTo>
                    <a:pt x="6243" y="499"/>
                    <a:pt x="6273" y="499"/>
                    <a:pt x="6295" y="484"/>
                  </a:cubicBezTo>
                  <a:cubicBezTo>
                    <a:pt x="6361" y="447"/>
                    <a:pt x="6492" y="477"/>
                    <a:pt x="6500" y="403"/>
                  </a:cubicBezTo>
                  <a:cubicBezTo>
                    <a:pt x="6507" y="338"/>
                    <a:pt x="6559" y="330"/>
                    <a:pt x="6588" y="264"/>
                  </a:cubicBezTo>
                  <a:cubicBezTo>
                    <a:pt x="6610" y="191"/>
                    <a:pt x="6624" y="162"/>
                    <a:pt x="6676" y="154"/>
                  </a:cubicBezTo>
                  <a:cubicBezTo>
                    <a:pt x="6705" y="147"/>
                    <a:pt x="6734" y="140"/>
                    <a:pt x="6764" y="140"/>
                  </a:cubicBezTo>
                  <a:cubicBezTo>
                    <a:pt x="6786" y="140"/>
                    <a:pt x="6808" y="140"/>
                    <a:pt x="6822" y="162"/>
                  </a:cubicBezTo>
                  <a:cubicBezTo>
                    <a:pt x="6866" y="206"/>
                    <a:pt x="6830" y="242"/>
                    <a:pt x="6786" y="271"/>
                  </a:cubicBezTo>
                  <a:cubicBezTo>
                    <a:pt x="6749" y="294"/>
                    <a:pt x="6756" y="345"/>
                    <a:pt x="6800" y="374"/>
                  </a:cubicBezTo>
                  <a:cubicBezTo>
                    <a:pt x="6837" y="396"/>
                    <a:pt x="6837" y="440"/>
                    <a:pt x="6808" y="484"/>
                  </a:cubicBezTo>
                  <a:cubicBezTo>
                    <a:pt x="6771" y="528"/>
                    <a:pt x="6756" y="645"/>
                    <a:pt x="6690" y="653"/>
                  </a:cubicBezTo>
                  <a:cubicBezTo>
                    <a:pt x="6617" y="660"/>
                    <a:pt x="6588" y="667"/>
                    <a:pt x="6559" y="733"/>
                  </a:cubicBezTo>
                  <a:cubicBezTo>
                    <a:pt x="6537" y="792"/>
                    <a:pt x="6500" y="836"/>
                    <a:pt x="6537" y="865"/>
                  </a:cubicBezTo>
                  <a:cubicBezTo>
                    <a:pt x="6566" y="902"/>
                    <a:pt x="6566" y="946"/>
                    <a:pt x="6624" y="968"/>
                  </a:cubicBezTo>
                  <a:cubicBezTo>
                    <a:pt x="6690" y="997"/>
                    <a:pt x="6756" y="1012"/>
                    <a:pt x="6720" y="1034"/>
                  </a:cubicBezTo>
                  <a:cubicBezTo>
                    <a:pt x="6690" y="1063"/>
                    <a:pt x="6647" y="1070"/>
                    <a:pt x="6654" y="1107"/>
                  </a:cubicBezTo>
                  <a:cubicBezTo>
                    <a:pt x="6661" y="1136"/>
                    <a:pt x="6654" y="1166"/>
                    <a:pt x="6617" y="1180"/>
                  </a:cubicBezTo>
                  <a:cubicBezTo>
                    <a:pt x="6588" y="1195"/>
                    <a:pt x="6588" y="1261"/>
                    <a:pt x="6595" y="1283"/>
                  </a:cubicBezTo>
                  <a:cubicBezTo>
                    <a:pt x="6602" y="1305"/>
                    <a:pt x="6624" y="1334"/>
                    <a:pt x="6712" y="1334"/>
                  </a:cubicBezTo>
                  <a:cubicBezTo>
                    <a:pt x="6734" y="1334"/>
                    <a:pt x="6756" y="1334"/>
                    <a:pt x="6778" y="1334"/>
                  </a:cubicBezTo>
                  <a:cubicBezTo>
                    <a:pt x="6830" y="1334"/>
                    <a:pt x="6859" y="1334"/>
                    <a:pt x="6873" y="1371"/>
                  </a:cubicBezTo>
                  <a:cubicBezTo>
                    <a:pt x="6888" y="1407"/>
                    <a:pt x="6866" y="1437"/>
                    <a:pt x="6873" y="1473"/>
                  </a:cubicBezTo>
                  <a:cubicBezTo>
                    <a:pt x="6881" y="1503"/>
                    <a:pt x="6940" y="1539"/>
                    <a:pt x="6940" y="1539"/>
                  </a:cubicBezTo>
                  <a:cubicBezTo>
                    <a:pt x="6940" y="1539"/>
                    <a:pt x="6947" y="1635"/>
                    <a:pt x="6961" y="1686"/>
                  </a:cubicBezTo>
                  <a:cubicBezTo>
                    <a:pt x="6969" y="1730"/>
                    <a:pt x="6976" y="1796"/>
                    <a:pt x="6947" y="1832"/>
                  </a:cubicBezTo>
                  <a:cubicBezTo>
                    <a:pt x="6932" y="1869"/>
                    <a:pt x="6954" y="1920"/>
                    <a:pt x="6991" y="1920"/>
                  </a:cubicBezTo>
                  <a:cubicBezTo>
                    <a:pt x="7006" y="1920"/>
                    <a:pt x="7020" y="1913"/>
                    <a:pt x="7035" y="1906"/>
                  </a:cubicBezTo>
                  <a:cubicBezTo>
                    <a:pt x="7057" y="1891"/>
                    <a:pt x="7071" y="1884"/>
                    <a:pt x="7086" y="1884"/>
                  </a:cubicBezTo>
                  <a:cubicBezTo>
                    <a:pt x="7130" y="1884"/>
                    <a:pt x="7152" y="1920"/>
                    <a:pt x="7152" y="1964"/>
                  </a:cubicBezTo>
                  <a:cubicBezTo>
                    <a:pt x="7152" y="2023"/>
                    <a:pt x="7181" y="2074"/>
                    <a:pt x="7225" y="2074"/>
                  </a:cubicBezTo>
                  <a:cubicBezTo>
                    <a:pt x="7262" y="2074"/>
                    <a:pt x="7284" y="2133"/>
                    <a:pt x="7284" y="2199"/>
                  </a:cubicBezTo>
                  <a:cubicBezTo>
                    <a:pt x="7284" y="2250"/>
                    <a:pt x="7313" y="2265"/>
                    <a:pt x="7364" y="2265"/>
                  </a:cubicBezTo>
                  <a:cubicBezTo>
                    <a:pt x="7387" y="2265"/>
                    <a:pt x="7401" y="2265"/>
                    <a:pt x="7423" y="2257"/>
                  </a:cubicBezTo>
                  <a:cubicBezTo>
                    <a:pt x="7430" y="2257"/>
                    <a:pt x="7438" y="2257"/>
                    <a:pt x="7438" y="2257"/>
                  </a:cubicBezTo>
                  <a:cubicBezTo>
                    <a:pt x="7511" y="2257"/>
                    <a:pt x="7489" y="2331"/>
                    <a:pt x="7460" y="2382"/>
                  </a:cubicBezTo>
                  <a:cubicBezTo>
                    <a:pt x="7423" y="2433"/>
                    <a:pt x="7474" y="2411"/>
                    <a:pt x="7474" y="2462"/>
                  </a:cubicBezTo>
                  <a:cubicBezTo>
                    <a:pt x="7474" y="2514"/>
                    <a:pt x="7438" y="2558"/>
                    <a:pt x="7401" y="2580"/>
                  </a:cubicBezTo>
                  <a:cubicBezTo>
                    <a:pt x="7364" y="2609"/>
                    <a:pt x="7364" y="2646"/>
                    <a:pt x="7372" y="2704"/>
                  </a:cubicBezTo>
                  <a:cubicBezTo>
                    <a:pt x="7387" y="2763"/>
                    <a:pt x="7438" y="2807"/>
                    <a:pt x="7394" y="2844"/>
                  </a:cubicBezTo>
                  <a:cubicBezTo>
                    <a:pt x="7350" y="2888"/>
                    <a:pt x="7299" y="2924"/>
                    <a:pt x="7350" y="2968"/>
                  </a:cubicBezTo>
                  <a:cubicBezTo>
                    <a:pt x="7379" y="2990"/>
                    <a:pt x="7416" y="2997"/>
                    <a:pt x="7438" y="2997"/>
                  </a:cubicBezTo>
                  <a:cubicBezTo>
                    <a:pt x="7445" y="2997"/>
                    <a:pt x="7452" y="2997"/>
                    <a:pt x="7452" y="2997"/>
                  </a:cubicBezTo>
                  <a:cubicBezTo>
                    <a:pt x="7438" y="3005"/>
                    <a:pt x="7423" y="3019"/>
                    <a:pt x="7423" y="3019"/>
                  </a:cubicBezTo>
                  <a:cubicBezTo>
                    <a:pt x="7423" y="3019"/>
                    <a:pt x="7438" y="3005"/>
                    <a:pt x="7452" y="2997"/>
                  </a:cubicBezTo>
                  <a:cubicBezTo>
                    <a:pt x="7467" y="2990"/>
                    <a:pt x="7474" y="2990"/>
                    <a:pt x="7474" y="2990"/>
                  </a:cubicBezTo>
                  <a:cubicBezTo>
                    <a:pt x="7474" y="2990"/>
                    <a:pt x="7445" y="3049"/>
                    <a:pt x="7387" y="3049"/>
                  </a:cubicBezTo>
                  <a:cubicBezTo>
                    <a:pt x="7328" y="3049"/>
                    <a:pt x="7277" y="3071"/>
                    <a:pt x="7277" y="3107"/>
                  </a:cubicBezTo>
                  <a:cubicBezTo>
                    <a:pt x="7277" y="3151"/>
                    <a:pt x="7342" y="3137"/>
                    <a:pt x="7313" y="3188"/>
                  </a:cubicBezTo>
                  <a:cubicBezTo>
                    <a:pt x="7291" y="3239"/>
                    <a:pt x="7247" y="3320"/>
                    <a:pt x="7203" y="3364"/>
                  </a:cubicBezTo>
                  <a:cubicBezTo>
                    <a:pt x="7159" y="3408"/>
                    <a:pt x="7042" y="3525"/>
                    <a:pt x="6998" y="3562"/>
                  </a:cubicBezTo>
                  <a:cubicBezTo>
                    <a:pt x="6961" y="3591"/>
                    <a:pt x="6940" y="3657"/>
                    <a:pt x="6866" y="3657"/>
                  </a:cubicBezTo>
                  <a:lnTo>
                    <a:pt x="6859" y="3657"/>
                  </a:lnTo>
                  <a:cubicBezTo>
                    <a:pt x="6778" y="3650"/>
                    <a:pt x="6749" y="3584"/>
                    <a:pt x="6771" y="3532"/>
                  </a:cubicBezTo>
                  <a:cubicBezTo>
                    <a:pt x="6800" y="3488"/>
                    <a:pt x="6771" y="3474"/>
                    <a:pt x="6720" y="3459"/>
                  </a:cubicBezTo>
                  <a:cubicBezTo>
                    <a:pt x="6676" y="3445"/>
                    <a:pt x="6647" y="3393"/>
                    <a:pt x="6602" y="3393"/>
                  </a:cubicBezTo>
                  <a:cubicBezTo>
                    <a:pt x="6595" y="3393"/>
                    <a:pt x="6588" y="3393"/>
                    <a:pt x="6573" y="3400"/>
                  </a:cubicBezTo>
                  <a:cubicBezTo>
                    <a:pt x="6515" y="3422"/>
                    <a:pt x="6427" y="3452"/>
                    <a:pt x="6361" y="3496"/>
                  </a:cubicBezTo>
                  <a:cubicBezTo>
                    <a:pt x="6302" y="3532"/>
                    <a:pt x="6324" y="3554"/>
                    <a:pt x="6361" y="3606"/>
                  </a:cubicBezTo>
                  <a:cubicBezTo>
                    <a:pt x="6405" y="3657"/>
                    <a:pt x="6456" y="3671"/>
                    <a:pt x="6471" y="3708"/>
                  </a:cubicBezTo>
                  <a:cubicBezTo>
                    <a:pt x="6492" y="3737"/>
                    <a:pt x="6507" y="3789"/>
                    <a:pt x="6434" y="3811"/>
                  </a:cubicBezTo>
                  <a:cubicBezTo>
                    <a:pt x="6375" y="3818"/>
                    <a:pt x="6309" y="3847"/>
                    <a:pt x="6258" y="3847"/>
                  </a:cubicBezTo>
                  <a:cubicBezTo>
                    <a:pt x="6243" y="3847"/>
                    <a:pt x="6221" y="3840"/>
                    <a:pt x="6214" y="3833"/>
                  </a:cubicBezTo>
                  <a:cubicBezTo>
                    <a:pt x="6185" y="3818"/>
                    <a:pt x="6163" y="3811"/>
                    <a:pt x="6141" y="3811"/>
                  </a:cubicBezTo>
                  <a:cubicBezTo>
                    <a:pt x="6119" y="3811"/>
                    <a:pt x="6097" y="3818"/>
                    <a:pt x="6075" y="3840"/>
                  </a:cubicBezTo>
                  <a:cubicBezTo>
                    <a:pt x="6053" y="3862"/>
                    <a:pt x="6024" y="3869"/>
                    <a:pt x="5994" y="3869"/>
                  </a:cubicBezTo>
                  <a:cubicBezTo>
                    <a:pt x="5972" y="3869"/>
                    <a:pt x="5950" y="3869"/>
                    <a:pt x="5928" y="3869"/>
                  </a:cubicBezTo>
                  <a:cubicBezTo>
                    <a:pt x="5877" y="3869"/>
                    <a:pt x="5906" y="3891"/>
                    <a:pt x="5833" y="3943"/>
                  </a:cubicBezTo>
                  <a:cubicBezTo>
                    <a:pt x="5767" y="3994"/>
                    <a:pt x="5760" y="3987"/>
                    <a:pt x="5716" y="4060"/>
                  </a:cubicBezTo>
                  <a:cubicBezTo>
                    <a:pt x="5672" y="4140"/>
                    <a:pt x="5635" y="4163"/>
                    <a:pt x="5665" y="4206"/>
                  </a:cubicBezTo>
                  <a:cubicBezTo>
                    <a:pt x="5701" y="4250"/>
                    <a:pt x="5687" y="4265"/>
                    <a:pt x="5716" y="4295"/>
                  </a:cubicBezTo>
                  <a:cubicBezTo>
                    <a:pt x="5730" y="4302"/>
                    <a:pt x="5738" y="4302"/>
                    <a:pt x="5752" y="4302"/>
                  </a:cubicBezTo>
                  <a:cubicBezTo>
                    <a:pt x="5774" y="4302"/>
                    <a:pt x="5797" y="4287"/>
                    <a:pt x="5826" y="4265"/>
                  </a:cubicBezTo>
                  <a:cubicBezTo>
                    <a:pt x="5870" y="4236"/>
                    <a:pt x="5906" y="4214"/>
                    <a:pt x="5965" y="4206"/>
                  </a:cubicBezTo>
                  <a:cubicBezTo>
                    <a:pt x="5972" y="4206"/>
                    <a:pt x="5980" y="4206"/>
                    <a:pt x="5980" y="4206"/>
                  </a:cubicBezTo>
                  <a:cubicBezTo>
                    <a:pt x="6016" y="4206"/>
                    <a:pt x="6009" y="4236"/>
                    <a:pt x="6024" y="4295"/>
                  </a:cubicBezTo>
                  <a:cubicBezTo>
                    <a:pt x="6038" y="4360"/>
                    <a:pt x="6046" y="4390"/>
                    <a:pt x="6068" y="4419"/>
                  </a:cubicBezTo>
                  <a:cubicBezTo>
                    <a:pt x="6082" y="4456"/>
                    <a:pt x="6082" y="4463"/>
                    <a:pt x="6060" y="4514"/>
                  </a:cubicBezTo>
                  <a:cubicBezTo>
                    <a:pt x="6031" y="4565"/>
                    <a:pt x="6009" y="4565"/>
                    <a:pt x="5972" y="4608"/>
                  </a:cubicBezTo>
                  <a:cubicBezTo>
                    <a:pt x="5936" y="4645"/>
                    <a:pt x="5906" y="4667"/>
                    <a:pt x="5950" y="4711"/>
                  </a:cubicBezTo>
                  <a:cubicBezTo>
                    <a:pt x="5987" y="4748"/>
                    <a:pt x="5980" y="4740"/>
                    <a:pt x="5936" y="4748"/>
                  </a:cubicBezTo>
                  <a:cubicBezTo>
                    <a:pt x="5899" y="4762"/>
                    <a:pt x="5870" y="4792"/>
                    <a:pt x="5855" y="4821"/>
                  </a:cubicBezTo>
                  <a:cubicBezTo>
                    <a:pt x="5848" y="4821"/>
                    <a:pt x="5848" y="4828"/>
                    <a:pt x="5848" y="4828"/>
                  </a:cubicBezTo>
                  <a:cubicBezTo>
                    <a:pt x="5848" y="4828"/>
                    <a:pt x="5870" y="4784"/>
                    <a:pt x="5818" y="4784"/>
                  </a:cubicBezTo>
                  <a:cubicBezTo>
                    <a:pt x="5782" y="4784"/>
                    <a:pt x="5730" y="4762"/>
                    <a:pt x="5679" y="4762"/>
                  </a:cubicBezTo>
                  <a:cubicBezTo>
                    <a:pt x="5657" y="4762"/>
                    <a:pt x="5635" y="4770"/>
                    <a:pt x="5613" y="4784"/>
                  </a:cubicBezTo>
                  <a:cubicBezTo>
                    <a:pt x="5555" y="4836"/>
                    <a:pt x="5525" y="4806"/>
                    <a:pt x="5540" y="4887"/>
                  </a:cubicBezTo>
                  <a:cubicBezTo>
                    <a:pt x="5555" y="4960"/>
                    <a:pt x="5569" y="4997"/>
                    <a:pt x="5599" y="5026"/>
                  </a:cubicBezTo>
                  <a:cubicBezTo>
                    <a:pt x="5620" y="5048"/>
                    <a:pt x="5635" y="5034"/>
                    <a:pt x="5591" y="5070"/>
                  </a:cubicBezTo>
                  <a:cubicBezTo>
                    <a:pt x="5547" y="5114"/>
                    <a:pt x="5533" y="5107"/>
                    <a:pt x="5496" y="5165"/>
                  </a:cubicBezTo>
                  <a:cubicBezTo>
                    <a:pt x="5459" y="5224"/>
                    <a:pt x="5430" y="5217"/>
                    <a:pt x="5430" y="5283"/>
                  </a:cubicBezTo>
                  <a:cubicBezTo>
                    <a:pt x="5430" y="5356"/>
                    <a:pt x="5459" y="5349"/>
                    <a:pt x="5408" y="5378"/>
                  </a:cubicBezTo>
                  <a:cubicBezTo>
                    <a:pt x="5357" y="5415"/>
                    <a:pt x="5357" y="5407"/>
                    <a:pt x="5328" y="5466"/>
                  </a:cubicBezTo>
                  <a:cubicBezTo>
                    <a:pt x="5291" y="5525"/>
                    <a:pt x="5320" y="5532"/>
                    <a:pt x="5225" y="5561"/>
                  </a:cubicBezTo>
                  <a:cubicBezTo>
                    <a:pt x="5196" y="5568"/>
                    <a:pt x="5181" y="5568"/>
                    <a:pt x="5166" y="5568"/>
                  </a:cubicBezTo>
                  <a:cubicBezTo>
                    <a:pt x="5122" y="5568"/>
                    <a:pt x="5108" y="5546"/>
                    <a:pt x="5086" y="5517"/>
                  </a:cubicBezTo>
                  <a:cubicBezTo>
                    <a:pt x="5071" y="5488"/>
                    <a:pt x="5064" y="5473"/>
                    <a:pt x="5049" y="5473"/>
                  </a:cubicBezTo>
                  <a:cubicBezTo>
                    <a:pt x="5042" y="5473"/>
                    <a:pt x="5034" y="5480"/>
                    <a:pt x="5020" y="5510"/>
                  </a:cubicBezTo>
                  <a:cubicBezTo>
                    <a:pt x="4998" y="5568"/>
                    <a:pt x="5005" y="5590"/>
                    <a:pt x="4932" y="5627"/>
                  </a:cubicBezTo>
                  <a:cubicBezTo>
                    <a:pt x="4866" y="5664"/>
                    <a:pt x="4844" y="5671"/>
                    <a:pt x="4815" y="5722"/>
                  </a:cubicBezTo>
                  <a:cubicBezTo>
                    <a:pt x="4792" y="5774"/>
                    <a:pt x="4734" y="5752"/>
                    <a:pt x="4741" y="5810"/>
                  </a:cubicBezTo>
                  <a:cubicBezTo>
                    <a:pt x="4749" y="5876"/>
                    <a:pt x="4771" y="5839"/>
                    <a:pt x="4785" y="5913"/>
                  </a:cubicBezTo>
                  <a:cubicBezTo>
                    <a:pt x="4792" y="5994"/>
                    <a:pt x="4815" y="6015"/>
                    <a:pt x="4763" y="6089"/>
                  </a:cubicBezTo>
                  <a:cubicBezTo>
                    <a:pt x="4749" y="6111"/>
                    <a:pt x="4727" y="6140"/>
                    <a:pt x="4712" y="6162"/>
                  </a:cubicBezTo>
                  <a:cubicBezTo>
                    <a:pt x="4712" y="6147"/>
                    <a:pt x="4712" y="6133"/>
                    <a:pt x="4712" y="6118"/>
                  </a:cubicBezTo>
                  <a:cubicBezTo>
                    <a:pt x="4712" y="6096"/>
                    <a:pt x="4705" y="6089"/>
                    <a:pt x="4690" y="6089"/>
                  </a:cubicBezTo>
                  <a:cubicBezTo>
                    <a:pt x="4675" y="6089"/>
                    <a:pt x="4661" y="6096"/>
                    <a:pt x="4639" y="6103"/>
                  </a:cubicBezTo>
                  <a:cubicBezTo>
                    <a:pt x="4631" y="6103"/>
                    <a:pt x="4617" y="6103"/>
                    <a:pt x="4609" y="6103"/>
                  </a:cubicBezTo>
                  <a:cubicBezTo>
                    <a:pt x="4580" y="6103"/>
                    <a:pt x="4566" y="6096"/>
                    <a:pt x="4573" y="6059"/>
                  </a:cubicBezTo>
                  <a:cubicBezTo>
                    <a:pt x="4580" y="6015"/>
                    <a:pt x="4529" y="6001"/>
                    <a:pt x="4499" y="5964"/>
                  </a:cubicBezTo>
                  <a:cubicBezTo>
                    <a:pt x="4478" y="5935"/>
                    <a:pt x="4434" y="5906"/>
                    <a:pt x="4411" y="5884"/>
                  </a:cubicBezTo>
                  <a:cubicBezTo>
                    <a:pt x="4382" y="5854"/>
                    <a:pt x="4382" y="5788"/>
                    <a:pt x="4390" y="5759"/>
                  </a:cubicBezTo>
                  <a:cubicBezTo>
                    <a:pt x="4397" y="5737"/>
                    <a:pt x="4426" y="5686"/>
                    <a:pt x="4419" y="5649"/>
                  </a:cubicBezTo>
                  <a:cubicBezTo>
                    <a:pt x="4411" y="5620"/>
                    <a:pt x="4346" y="5612"/>
                    <a:pt x="4346" y="5612"/>
                  </a:cubicBezTo>
                  <a:cubicBezTo>
                    <a:pt x="4346" y="5612"/>
                    <a:pt x="4346" y="5612"/>
                    <a:pt x="4331" y="5612"/>
                  </a:cubicBezTo>
                  <a:cubicBezTo>
                    <a:pt x="4316" y="5612"/>
                    <a:pt x="4287" y="5605"/>
                    <a:pt x="4272" y="5583"/>
                  </a:cubicBezTo>
                  <a:cubicBezTo>
                    <a:pt x="4258" y="5546"/>
                    <a:pt x="4228" y="5525"/>
                    <a:pt x="4199" y="5510"/>
                  </a:cubicBezTo>
                  <a:cubicBezTo>
                    <a:pt x="4162" y="5488"/>
                    <a:pt x="4104" y="5466"/>
                    <a:pt x="4126" y="5422"/>
                  </a:cubicBezTo>
                  <a:cubicBezTo>
                    <a:pt x="4155" y="5378"/>
                    <a:pt x="4155" y="5327"/>
                    <a:pt x="4126" y="5297"/>
                  </a:cubicBezTo>
                  <a:cubicBezTo>
                    <a:pt x="4118" y="5283"/>
                    <a:pt x="4104" y="5275"/>
                    <a:pt x="4089" y="5275"/>
                  </a:cubicBezTo>
                  <a:cubicBezTo>
                    <a:pt x="4067" y="5275"/>
                    <a:pt x="4038" y="5290"/>
                    <a:pt x="4001" y="5319"/>
                  </a:cubicBezTo>
                  <a:cubicBezTo>
                    <a:pt x="3943" y="5363"/>
                    <a:pt x="3965" y="5422"/>
                    <a:pt x="3957" y="5466"/>
                  </a:cubicBezTo>
                  <a:cubicBezTo>
                    <a:pt x="3950" y="5510"/>
                    <a:pt x="3950" y="5568"/>
                    <a:pt x="3921" y="5590"/>
                  </a:cubicBezTo>
                  <a:cubicBezTo>
                    <a:pt x="3899" y="5620"/>
                    <a:pt x="3855" y="5634"/>
                    <a:pt x="3818" y="5678"/>
                  </a:cubicBezTo>
                  <a:cubicBezTo>
                    <a:pt x="3789" y="5722"/>
                    <a:pt x="3789" y="5744"/>
                    <a:pt x="3774" y="5803"/>
                  </a:cubicBezTo>
                  <a:cubicBezTo>
                    <a:pt x="3752" y="5862"/>
                    <a:pt x="3781" y="5839"/>
                    <a:pt x="3708" y="5854"/>
                  </a:cubicBezTo>
                  <a:cubicBezTo>
                    <a:pt x="3642" y="5876"/>
                    <a:pt x="3606" y="5854"/>
                    <a:pt x="3598" y="5898"/>
                  </a:cubicBezTo>
                  <a:cubicBezTo>
                    <a:pt x="3598" y="5927"/>
                    <a:pt x="3576" y="5949"/>
                    <a:pt x="3554" y="5949"/>
                  </a:cubicBezTo>
                  <a:cubicBezTo>
                    <a:pt x="3547" y="5949"/>
                    <a:pt x="3547" y="5949"/>
                    <a:pt x="3540" y="5935"/>
                  </a:cubicBezTo>
                  <a:cubicBezTo>
                    <a:pt x="3540" y="5920"/>
                    <a:pt x="3532" y="5913"/>
                    <a:pt x="3525" y="5913"/>
                  </a:cubicBezTo>
                  <a:cubicBezTo>
                    <a:pt x="3503" y="5913"/>
                    <a:pt x="3474" y="5942"/>
                    <a:pt x="3430" y="5971"/>
                  </a:cubicBezTo>
                  <a:cubicBezTo>
                    <a:pt x="3371" y="6015"/>
                    <a:pt x="3312" y="6015"/>
                    <a:pt x="3276" y="6023"/>
                  </a:cubicBezTo>
                  <a:cubicBezTo>
                    <a:pt x="3247" y="6037"/>
                    <a:pt x="3173" y="6067"/>
                    <a:pt x="3144" y="6125"/>
                  </a:cubicBezTo>
                  <a:cubicBezTo>
                    <a:pt x="3107" y="6184"/>
                    <a:pt x="3107" y="6199"/>
                    <a:pt x="3085" y="6228"/>
                  </a:cubicBezTo>
                  <a:cubicBezTo>
                    <a:pt x="3056" y="6265"/>
                    <a:pt x="2983" y="6287"/>
                    <a:pt x="2939" y="6316"/>
                  </a:cubicBezTo>
                  <a:cubicBezTo>
                    <a:pt x="2931" y="6316"/>
                    <a:pt x="2924" y="6323"/>
                    <a:pt x="2917" y="6323"/>
                  </a:cubicBezTo>
                  <a:cubicBezTo>
                    <a:pt x="2873" y="6323"/>
                    <a:pt x="2821" y="6272"/>
                    <a:pt x="2785" y="6272"/>
                  </a:cubicBezTo>
                  <a:cubicBezTo>
                    <a:pt x="2741" y="6272"/>
                    <a:pt x="2690" y="6330"/>
                    <a:pt x="2646" y="6367"/>
                  </a:cubicBezTo>
                  <a:cubicBezTo>
                    <a:pt x="2609" y="6396"/>
                    <a:pt x="2572" y="6418"/>
                    <a:pt x="2528" y="6418"/>
                  </a:cubicBezTo>
                  <a:cubicBezTo>
                    <a:pt x="2499" y="6418"/>
                    <a:pt x="2470" y="6396"/>
                    <a:pt x="2440" y="6396"/>
                  </a:cubicBezTo>
                  <a:cubicBezTo>
                    <a:pt x="2426" y="6396"/>
                    <a:pt x="2411" y="6404"/>
                    <a:pt x="2404" y="6418"/>
                  </a:cubicBezTo>
                  <a:cubicBezTo>
                    <a:pt x="2367" y="6462"/>
                    <a:pt x="2360" y="6492"/>
                    <a:pt x="2330" y="6499"/>
                  </a:cubicBezTo>
                  <a:cubicBezTo>
                    <a:pt x="2309" y="6514"/>
                    <a:pt x="2213" y="6499"/>
                    <a:pt x="2206" y="6536"/>
                  </a:cubicBezTo>
                  <a:cubicBezTo>
                    <a:pt x="2199" y="6572"/>
                    <a:pt x="2206" y="6594"/>
                    <a:pt x="2155" y="6602"/>
                  </a:cubicBezTo>
                  <a:cubicBezTo>
                    <a:pt x="2103" y="6609"/>
                    <a:pt x="2103" y="6675"/>
                    <a:pt x="2118" y="6704"/>
                  </a:cubicBezTo>
                  <a:cubicBezTo>
                    <a:pt x="2140" y="6741"/>
                    <a:pt x="2111" y="6792"/>
                    <a:pt x="2067" y="6844"/>
                  </a:cubicBezTo>
                  <a:cubicBezTo>
                    <a:pt x="2059" y="6858"/>
                    <a:pt x="2045" y="6865"/>
                    <a:pt x="2030" y="6865"/>
                  </a:cubicBezTo>
                  <a:cubicBezTo>
                    <a:pt x="1994" y="6865"/>
                    <a:pt x="1964" y="6829"/>
                    <a:pt x="1942" y="6807"/>
                  </a:cubicBezTo>
                  <a:cubicBezTo>
                    <a:pt x="1920" y="6792"/>
                    <a:pt x="1898" y="6748"/>
                    <a:pt x="1869" y="6748"/>
                  </a:cubicBezTo>
                  <a:cubicBezTo>
                    <a:pt x="1862" y="6748"/>
                    <a:pt x="1854" y="6756"/>
                    <a:pt x="1840" y="6763"/>
                  </a:cubicBezTo>
                  <a:cubicBezTo>
                    <a:pt x="1796" y="6807"/>
                    <a:pt x="1803" y="6821"/>
                    <a:pt x="1803" y="6887"/>
                  </a:cubicBezTo>
                  <a:cubicBezTo>
                    <a:pt x="1803" y="6946"/>
                    <a:pt x="1840" y="6939"/>
                    <a:pt x="1876" y="6968"/>
                  </a:cubicBezTo>
                  <a:cubicBezTo>
                    <a:pt x="1906" y="7005"/>
                    <a:pt x="1840" y="7049"/>
                    <a:pt x="1847" y="7085"/>
                  </a:cubicBezTo>
                  <a:cubicBezTo>
                    <a:pt x="1854" y="7129"/>
                    <a:pt x="1847" y="7166"/>
                    <a:pt x="1803" y="7188"/>
                  </a:cubicBezTo>
                  <a:cubicBezTo>
                    <a:pt x="1781" y="7203"/>
                    <a:pt x="1752" y="7217"/>
                    <a:pt x="1722" y="7217"/>
                  </a:cubicBezTo>
                  <a:cubicBezTo>
                    <a:pt x="1708" y="7217"/>
                    <a:pt x="1693" y="7210"/>
                    <a:pt x="1678" y="7203"/>
                  </a:cubicBezTo>
                  <a:cubicBezTo>
                    <a:pt x="1664" y="7180"/>
                    <a:pt x="1642" y="7151"/>
                    <a:pt x="1627" y="7151"/>
                  </a:cubicBezTo>
                  <a:cubicBezTo>
                    <a:pt x="1627" y="7151"/>
                    <a:pt x="1620" y="7151"/>
                    <a:pt x="1620" y="7166"/>
                  </a:cubicBezTo>
                  <a:cubicBezTo>
                    <a:pt x="1613" y="7180"/>
                    <a:pt x="1605" y="7188"/>
                    <a:pt x="1590" y="7188"/>
                  </a:cubicBezTo>
                  <a:cubicBezTo>
                    <a:pt x="1576" y="7188"/>
                    <a:pt x="1547" y="7173"/>
                    <a:pt x="1532" y="7158"/>
                  </a:cubicBezTo>
                  <a:cubicBezTo>
                    <a:pt x="1510" y="7129"/>
                    <a:pt x="1480" y="7085"/>
                    <a:pt x="1429" y="7085"/>
                  </a:cubicBezTo>
                  <a:cubicBezTo>
                    <a:pt x="1422" y="7085"/>
                    <a:pt x="1415" y="7085"/>
                    <a:pt x="1407" y="7085"/>
                  </a:cubicBezTo>
                  <a:cubicBezTo>
                    <a:pt x="1349" y="7107"/>
                    <a:pt x="1319" y="7122"/>
                    <a:pt x="1254" y="7203"/>
                  </a:cubicBezTo>
                  <a:cubicBezTo>
                    <a:pt x="1239" y="7217"/>
                    <a:pt x="1224" y="7225"/>
                    <a:pt x="1209" y="7225"/>
                  </a:cubicBezTo>
                  <a:cubicBezTo>
                    <a:pt x="1173" y="7225"/>
                    <a:pt x="1158" y="7144"/>
                    <a:pt x="1136" y="7115"/>
                  </a:cubicBezTo>
                  <a:cubicBezTo>
                    <a:pt x="1114" y="7078"/>
                    <a:pt x="1099" y="7063"/>
                    <a:pt x="1070" y="7063"/>
                  </a:cubicBezTo>
                  <a:cubicBezTo>
                    <a:pt x="1063" y="7063"/>
                    <a:pt x="1056" y="7063"/>
                    <a:pt x="1048" y="7063"/>
                  </a:cubicBezTo>
                  <a:cubicBezTo>
                    <a:pt x="1019" y="7071"/>
                    <a:pt x="1019" y="7107"/>
                    <a:pt x="1004" y="7144"/>
                  </a:cubicBezTo>
                  <a:cubicBezTo>
                    <a:pt x="997" y="7137"/>
                    <a:pt x="989" y="7129"/>
                    <a:pt x="982" y="7115"/>
                  </a:cubicBezTo>
                  <a:cubicBezTo>
                    <a:pt x="946" y="7063"/>
                    <a:pt x="960" y="7027"/>
                    <a:pt x="1004" y="6939"/>
                  </a:cubicBezTo>
                  <a:cubicBezTo>
                    <a:pt x="1048" y="6844"/>
                    <a:pt x="989" y="6844"/>
                    <a:pt x="960" y="6777"/>
                  </a:cubicBezTo>
                  <a:cubicBezTo>
                    <a:pt x="931" y="6719"/>
                    <a:pt x="894" y="6660"/>
                    <a:pt x="814" y="6660"/>
                  </a:cubicBezTo>
                  <a:cubicBezTo>
                    <a:pt x="806" y="6660"/>
                    <a:pt x="792" y="6660"/>
                    <a:pt x="777" y="6660"/>
                  </a:cubicBezTo>
                  <a:cubicBezTo>
                    <a:pt x="748" y="6668"/>
                    <a:pt x="733" y="6675"/>
                    <a:pt x="718" y="6675"/>
                  </a:cubicBezTo>
                  <a:cubicBezTo>
                    <a:pt x="682" y="6675"/>
                    <a:pt x="689" y="6653"/>
                    <a:pt x="667" y="6616"/>
                  </a:cubicBezTo>
                  <a:cubicBezTo>
                    <a:pt x="631" y="6572"/>
                    <a:pt x="594" y="6565"/>
                    <a:pt x="616" y="6470"/>
                  </a:cubicBezTo>
                  <a:cubicBezTo>
                    <a:pt x="645" y="6382"/>
                    <a:pt x="653" y="6433"/>
                    <a:pt x="740" y="6360"/>
                  </a:cubicBezTo>
                  <a:cubicBezTo>
                    <a:pt x="836" y="6279"/>
                    <a:pt x="792" y="6308"/>
                    <a:pt x="770" y="6243"/>
                  </a:cubicBezTo>
                  <a:cubicBezTo>
                    <a:pt x="755" y="6221"/>
                    <a:pt x="748" y="6213"/>
                    <a:pt x="740" y="6213"/>
                  </a:cubicBezTo>
                  <a:cubicBezTo>
                    <a:pt x="726" y="6213"/>
                    <a:pt x="711" y="6221"/>
                    <a:pt x="682" y="6221"/>
                  </a:cubicBezTo>
                  <a:cubicBezTo>
                    <a:pt x="667" y="6221"/>
                    <a:pt x="653" y="6221"/>
                    <a:pt x="631" y="6213"/>
                  </a:cubicBezTo>
                  <a:cubicBezTo>
                    <a:pt x="543" y="6177"/>
                    <a:pt x="594" y="6162"/>
                    <a:pt x="565" y="6074"/>
                  </a:cubicBezTo>
                  <a:cubicBezTo>
                    <a:pt x="528" y="5986"/>
                    <a:pt x="543" y="5994"/>
                    <a:pt x="506" y="5935"/>
                  </a:cubicBezTo>
                  <a:cubicBezTo>
                    <a:pt x="491" y="5920"/>
                    <a:pt x="477" y="5913"/>
                    <a:pt x="462" y="5913"/>
                  </a:cubicBezTo>
                  <a:cubicBezTo>
                    <a:pt x="440" y="5913"/>
                    <a:pt x="404" y="5927"/>
                    <a:pt x="374" y="5927"/>
                  </a:cubicBezTo>
                  <a:cubicBezTo>
                    <a:pt x="367" y="5927"/>
                    <a:pt x="367" y="5927"/>
                    <a:pt x="359" y="5927"/>
                  </a:cubicBezTo>
                  <a:cubicBezTo>
                    <a:pt x="301" y="5913"/>
                    <a:pt x="294" y="5884"/>
                    <a:pt x="316" y="5803"/>
                  </a:cubicBezTo>
                  <a:cubicBezTo>
                    <a:pt x="337" y="5722"/>
                    <a:pt x="301" y="5737"/>
                    <a:pt x="257" y="5708"/>
                  </a:cubicBezTo>
                  <a:cubicBezTo>
                    <a:pt x="213" y="5686"/>
                    <a:pt x="176" y="5656"/>
                    <a:pt x="235" y="5642"/>
                  </a:cubicBezTo>
                  <a:cubicBezTo>
                    <a:pt x="294" y="5634"/>
                    <a:pt x="294" y="5583"/>
                    <a:pt x="294" y="5517"/>
                  </a:cubicBezTo>
                  <a:cubicBezTo>
                    <a:pt x="294" y="5488"/>
                    <a:pt x="308" y="5480"/>
                    <a:pt x="323" y="5480"/>
                  </a:cubicBezTo>
                  <a:cubicBezTo>
                    <a:pt x="345" y="5480"/>
                    <a:pt x="374" y="5488"/>
                    <a:pt x="404" y="5488"/>
                  </a:cubicBezTo>
                  <a:cubicBezTo>
                    <a:pt x="411" y="5488"/>
                    <a:pt x="418" y="5488"/>
                    <a:pt x="425" y="5488"/>
                  </a:cubicBezTo>
                  <a:cubicBezTo>
                    <a:pt x="491" y="5473"/>
                    <a:pt x="447" y="5393"/>
                    <a:pt x="447" y="5327"/>
                  </a:cubicBezTo>
                  <a:cubicBezTo>
                    <a:pt x="447" y="5261"/>
                    <a:pt x="447" y="5239"/>
                    <a:pt x="396" y="5239"/>
                  </a:cubicBezTo>
                  <a:cubicBezTo>
                    <a:pt x="337" y="5239"/>
                    <a:pt x="279" y="5202"/>
                    <a:pt x="323" y="5136"/>
                  </a:cubicBezTo>
                  <a:cubicBezTo>
                    <a:pt x="359" y="5077"/>
                    <a:pt x="337" y="5048"/>
                    <a:pt x="308" y="5048"/>
                  </a:cubicBezTo>
                  <a:cubicBezTo>
                    <a:pt x="301" y="5048"/>
                    <a:pt x="294" y="5056"/>
                    <a:pt x="294" y="5056"/>
                  </a:cubicBezTo>
                  <a:cubicBezTo>
                    <a:pt x="257" y="5063"/>
                    <a:pt x="220" y="5056"/>
                    <a:pt x="132" y="5077"/>
                  </a:cubicBezTo>
                  <a:cubicBezTo>
                    <a:pt x="118" y="5077"/>
                    <a:pt x="110" y="5077"/>
                    <a:pt x="103" y="5077"/>
                  </a:cubicBezTo>
                  <a:cubicBezTo>
                    <a:pt x="52" y="5077"/>
                    <a:pt x="74" y="5012"/>
                    <a:pt x="74" y="4938"/>
                  </a:cubicBezTo>
                  <a:cubicBezTo>
                    <a:pt x="74" y="4858"/>
                    <a:pt x="15" y="4814"/>
                    <a:pt x="66" y="4784"/>
                  </a:cubicBezTo>
                  <a:cubicBezTo>
                    <a:pt x="88" y="4762"/>
                    <a:pt x="103" y="4755"/>
                    <a:pt x="110" y="4755"/>
                  </a:cubicBezTo>
                  <a:cubicBezTo>
                    <a:pt x="125" y="4755"/>
                    <a:pt x="132" y="4770"/>
                    <a:pt x="132" y="4792"/>
                  </a:cubicBezTo>
                  <a:cubicBezTo>
                    <a:pt x="132" y="4828"/>
                    <a:pt x="176" y="4872"/>
                    <a:pt x="206" y="4872"/>
                  </a:cubicBezTo>
                  <a:cubicBezTo>
                    <a:pt x="213" y="4872"/>
                    <a:pt x="220" y="4865"/>
                    <a:pt x="220" y="4858"/>
                  </a:cubicBezTo>
                  <a:cubicBezTo>
                    <a:pt x="242" y="4828"/>
                    <a:pt x="264" y="4748"/>
                    <a:pt x="323" y="4704"/>
                  </a:cubicBezTo>
                  <a:cubicBezTo>
                    <a:pt x="381" y="4660"/>
                    <a:pt x="381" y="4689"/>
                    <a:pt x="418" y="4623"/>
                  </a:cubicBezTo>
                  <a:cubicBezTo>
                    <a:pt x="447" y="4557"/>
                    <a:pt x="491" y="4543"/>
                    <a:pt x="550" y="4521"/>
                  </a:cubicBezTo>
                  <a:cubicBezTo>
                    <a:pt x="609" y="4499"/>
                    <a:pt x="631" y="4521"/>
                    <a:pt x="631" y="4485"/>
                  </a:cubicBezTo>
                  <a:cubicBezTo>
                    <a:pt x="631" y="4456"/>
                    <a:pt x="609" y="4434"/>
                    <a:pt x="609" y="4434"/>
                  </a:cubicBezTo>
                  <a:cubicBezTo>
                    <a:pt x="689" y="4375"/>
                    <a:pt x="689" y="4375"/>
                    <a:pt x="689" y="4375"/>
                  </a:cubicBezTo>
                  <a:cubicBezTo>
                    <a:pt x="689" y="4375"/>
                    <a:pt x="682" y="4353"/>
                    <a:pt x="653" y="4353"/>
                  </a:cubicBezTo>
                  <a:cubicBezTo>
                    <a:pt x="645" y="4353"/>
                    <a:pt x="638" y="4353"/>
                    <a:pt x="616" y="4360"/>
                  </a:cubicBezTo>
                  <a:cubicBezTo>
                    <a:pt x="579" y="4382"/>
                    <a:pt x="543" y="4404"/>
                    <a:pt x="506" y="4404"/>
                  </a:cubicBezTo>
                  <a:cubicBezTo>
                    <a:pt x="491" y="4404"/>
                    <a:pt x="469" y="4397"/>
                    <a:pt x="447" y="4390"/>
                  </a:cubicBezTo>
                  <a:cubicBezTo>
                    <a:pt x="396" y="4353"/>
                    <a:pt x="462" y="4236"/>
                    <a:pt x="506" y="4185"/>
                  </a:cubicBezTo>
                  <a:cubicBezTo>
                    <a:pt x="550" y="4126"/>
                    <a:pt x="587" y="4045"/>
                    <a:pt x="653" y="3957"/>
                  </a:cubicBezTo>
                  <a:cubicBezTo>
                    <a:pt x="718" y="3862"/>
                    <a:pt x="755" y="3884"/>
                    <a:pt x="777" y="3818"/>
                  </a:cubicBezTo>
                  <a:cubicBezTo>
                    <a:pt x="799" y="3752"/>
                    <a:pt x="755" y="3686"/>
                    <a:pt x="799" y="3591"/>
                  </a:cubicBezTo>
                  <a:cubicBezTo>
                    <a:pt x="843" y="3503"/>
                    <a:pt x="799" y="3422"/>
                    <a:pt x="777" y="3335"/>
                  </a:cubicBezTo>
                  <a:cubicBezTo>
                    <a:pt x="755" y="3239"/>
                    <a:pt x="718" y="3232"/>
                    <a:pt x="711" y="3173"/>
                  </a:cubicBezTo>
                  <a:cubicBezTo>
                    <a:pt x="697" y="3115"/>
                    <a:pt x="667" y="3071"/>
                    <a:pt x="594" y="3005"/>
                  </a:cubicBezTo>
                  <a:cubicBezTo>
                    <a:pt x="528" y="2931"/>
                    <a:pt x="543" y="2924"/>
                    <a:pt x="594" y="2880"/>
                  </a:cubicBezTo>
                  <a:cubicBezTo>
                    <a:pt x="653" y="2836"/>
                    <a:pt x="572" y="2807"/>
                    <a:pt x="521" y="2785"/>
                  </a:cubicBezTo>
                  <a:cubicBezTo>
                    <a:pt x="462" y="2763"/>
                    <a:pt x="447" y="2741"/>
                    <a:pt x="447" y="2675"/>
                  </a:cubicBezTo>
                  <a:cubicBezTo>
                    <a:pt x="447" y="2609"/>
                    <a:pt x="447" y="2558"/>
                    <a:pt x="396" y="2536"/>
                  </a:cubicBezTo>
                  <a:cubicBezTo>
                    <a:pt x="367" y="2528"/>
                    <a:pt x="337" y="2521"/>
                    <a:pt x="316" y="2521"/>
                  </a:cubicBezTo>
                  <a:cubicBezTo>
                    <a:pt x="294" y="2521"/>
                    <a:pt x="279" y="2528"/>
                    <a:pt x="279" y="2528"/>
                  </a:cubicBezTo>
                  <a:cubicBezTo>
                    <a:pt x="279" y="2528"/>
                    <a:pt x="301" y="2492"/>
                    <a:pt x="359" y="2470"/>
                  </a:cubicBezTo>
                  <a:cubicBezTo>
                    <a:pt x="418" y="2448"/>
                    <a:pt x="396" y="2389"/>
                    <a:pt x="337" y="2345"/>
                  </a:cubicBezTo>
                  <a:cubicBezTo>
                    <a:pt x="279" y="2301"/>
                    <a:pt x="279" y="2243"/>
                    <a:pt x="345" y="2235"/>
                  </a:cubicBezTo>
                  <a:cubicBezTo>
                    <a:pt x="418" y="2221"/>
                    <a:pt x="462" y="2206"/>
                    <a:pt x="484" y="2162"/>
                  </a:cubicBezTo>
                  <a:cubicBezTo>
                    <a:pt x="499" y="2133"/>
                    <a:pt x="521" y="2118"/>
                    <a:pt x="543" y="2118"/>
                  </a:cubicBezTo>
                  <a:cubicBezTo>
                    <a:pt x="550" y="2118"/>
                    <a:pt x="565" y="2126"/>
                    <a:pt x="572" y="2140"/>
                  </a:cubicBezTo>
                  <a:cubicBezTo>
                    <a:pt x="594" y="2184"/>
                    <a:pt x="631" y="2199"/>
                    <a:pt x="711" y="2199"/>
                  </a:cubicBezTo>
                  <a:cubicBezTo>
                    <a:pt x="792" y="2199"/>
                    <a:pt x="689" y="2096"/>
                    <a:pt x="653" y="2052"/>
                  </a:cubicBezTo>
                  <a:cubicBezTo>
                    <a:pt x="616" y="2008"/>
                    <a:pt x="689" y="1994"/>
                    <a:pt x="718" y="1994"/>
                  </a:cubicBezTo>
                  <a:cubicBezTo>
                    <a:pt x="755" y="1994"/>
                    <a:pt x="770" y="2059"/>
                    <a:pt x="792" y="2111"/>
                  </a:cubicBezTo>
                  <a:cubicBezTo>
                    <a:pt x="806" y="2140"/>
                    <a:pt x="843" y="2147"/>
                    <a:pt x="880" y="2147"/>
                  </a:cubicBezTo>
                  <a:cubicBezTo>
                    <a:pt x="902" y="2147"/>
                    <a:pt x="924" y="2147"/>
                    <a:pt x="946" y="2140"/>
                  </a:cubicBezTo>
                  <a:cubicBezTo>
                    <a:pt x="953" y="2140"/>
                    <a:pt x="960" y="2140"/>
                    <a:pt x="968" y="2140"/>
                  </a:cubicBezTo>
                  <a:cubicBezTo>
                    <a:pt x="1034" y="2140"/>
                    <a:pt x="1092" y="2177"/>
                    <a:pt x="1144" y="2221"/>
                  </a:cubicBezTo>
                  <a:cubicBezTo>
                    <a:pt x="1173" y="2243"/>
                    <a:pt x="1195" y="2257"/>
                    <a:pt x="1217" y="2257"/>
                  </a:cubicBezTo>
                  <a:cubicBezTo>
                    <a:pt x="1231" y="2257"/>
                    <a:pt x="1239" y="2250"/>
                    <a:pt x="1246" y="2235"/>
                  </a:cubicBezTo>
                  <a:cubicBezTo>
                    <a:pt x="1254" y="2184"/>
                    <a:pt x="1173" y="2155"/>
                    <a:pt x="1187" y="2118"/>
                  </a:cubicBezTo>
                  <a:cubicBezTo>
                    <a:pt x="1187" y="2111"/>
                    <a:pt x="1202" y="2104"/>
                    <a:pt x="1209" y="2104"/>
                  </a:cubicBezTo>
                  <a:cubicBezTo>
                    <a:pt x="1239" y="2104"/>
                    <a:pt x="1283" y="2126"/>
                    <a:pt x="1312" y="2162"/>
                  </a:cubicBezTo>
                  <a:cubicBezTo>
                    <a:pt x="1327" y="2184"/>
                    <a:pt x="1341" y="2191"/>
                    <a:pt x="1363" y="2191"/>
                  </a:cubicBezTo>
                  <a:cubicBezTo>
                    <a:pt x="1407" y="2191"/>
                    <a:pt x="1459" y="2155"/>
                    <a:pt x="1480" y="2133"/>
                  </a:cubicBezTo>
                  <a:cubicBezTo>
                    <a:pt x="1517" y="2096"/>
                    <a:pt x="1686" y="2030"/>
                    <a:pt x="1752" y="2008"/>
                  </a:cubicBezTo>
                  <a:cubicBezTo>
                    <a:pt x="1774" y="2001"/>
                    <a:pt x="1788" y="1994"/>
                    <a:pt x="1796" y="1994"/>
                  </a:cubicBezTo>
                  <a:cubicBezTo>
                    <a:pt x="1840" y="1994"/>
                    <a:pt x="1854" y="2023"/>
                    <a:pt x="1869" y="2059"/>
                  </a:cubicBezTo>
                  <a:cubicBezTo>
                    <a:pt x="1869" y="2074"/>
                    <a:pt x="1876" y="2081"/>
                    <a:pt x="1891" y="2081"/>
                  </a:cubicBezTo>
                  <a:cubicBezTo>
                    <a:pt x="1928" y="2081"/>
                    <a:pt x="2001" y="2023"/>
                    <a:pt x="2023" y="1971"/>
                  </a:cubicBezTo>
                  <a:cubicBezTo>
                    <a:pt x="2059" y="1906"/>
                    <a:pt x="2067" y="1891"/>
                    <a:pt x="2103" y="1832"/>
                  </a:cubicBezTo>
                  <a:cubicBezTo>
                    <a:pt x="2140" y="1781"/>
                    <a:pt x="2118" y="1781"/>
                    <a:pt x="2081" y="1730"/>
                  </a:cubicBezTo>
                  <a:cubicBezTo>
                    <a:pt x="2045" y="1686"/>
                    <a:pt x="1994" y="1657"/>
                    <a:pt x="1920" y="1605"/>
                  </a:cubicBezTo>
                  <a:cubicBezTo>
                    <a:pt x="1854" y="1561"/>
                    <a:pt x="1832" y="1539"/>
                    <a:pt x="1869" y="1495"/>
                  </a:cubicBezTo>
                  <a:cubicBezTo>
                    <a:pt x="1876" y="1481"/>
                    <a:pt x="1884" y="1473"/>
                    <a:pt x="1891" y="1473"/>
                  </a:cubicBezTo>
                  <a:cubicBezTo>
                    <a:pt x="1898" y="1473"/>
                    <a:pt x="1906" y="1481"/>
                    <a:pt x="1913" y="1481"/>
                  </a:cubicBezTo>
                  <a:cubicBezTo>
                    <a:pt x="1920" y="1481"/>
                    <a:pt x="1928" y="1473"/>
                    <a:pt x="1935" y="1459"/>
                  </a:cubicBezTo>
                  <a:cubicBezTo>
                    <a:pt x="1957" y="1415"/>
                    <a:pt x="1994" y="1356"/>
                    <a:pt x="2059" y="1356"/>
                  </a:cubicBezTo>
                  <a:cubicBezTo>
                    <a:pt x="2125" y="1356"/>
                    <a:pt x="2162" y="1356"/>
                    <a:pt x="2191" y="1327"/>
                  </a:cubicBezTo>
                  <a:cubicBezTo>
                    <a:pt x="2228" y="1290"/>
                    <a:pt x="2243" y="1188"/>
                    <a:pt x="2287" y="1158"/>
                  </a:cubicBezTo>
                  <a:cubicBezTo>
                    <a:pt x="2330" y="1121"/>
                    <a:pt x="2375" y="1158"/>
                    <a:pt x="2397" y="1107"/>
                  </a:cubicBezTo>
                  <a:cubicBezTo>
                    <a:pt x="2418" y="1063"/>
                    <a:pt x="2418" y="1019"/>
                    <a:pt x="2499" y="1004"/>
                  </a:cubicBezTo>
                  <a:cubicBezTo>
                    <a:pt x="2565" y="997"/>
                    <a:pt x="2602" y="968"/>
                    <a:pt x="2616" y="960"/>
                  </a:cubicBezTo>
                  <a:lnTo>
                    <a:pt x="2624" y="960"/>
                  </a:lnTo>
                  <a:cubicBezTo>
                    <a:pt x="2660" y="960"/>
                    <a:pt x="2697" y="953"/>
                    <a:pt x="2719" y="924"/>
                  </a:cubicBezTo>
                  <a:cubicBezTo>
                    <a:pt x="2748" y="872"/>
                    <a:pt x="2902" y="880"/>
                    <a:pt x="2953" y="872"/>
                  </a:cubicBezTo>
                  <a:cubicBezTo>
                    <a:pt x="3005" y="865"/>
                    <a:pt x="3173" y="850"/>
                    <a:pt x="3232" y="792"/>
                  </a:cubicBezTo>
                  <a:cubicBezTo>
                    <a:pt x="3298" y="733"/>
                    <a:pt x="3430" y="653"/>
                    <a:pt x="3481" y="623"/>
                  </a:cubicBezTo>
                  <a:cubicBezTo>
                    <a:pt x="3532" y="587"/>
                    <a:pt x="3576" y="557"/>
                    <a:pt x="3635" y="528"/>
                  </a:cubicBezTo>
                  <a:cubicBezTo>
                    <a:pt x="3693" y="491"/>
                    <a:pt x="3686" y="484"/>
                    <a:pt x="3701" y="447"/>
                  </a:cubicBezTo>
                  <a:cubicBezTo>
                    <a:pt x="3723" y="418"/>
                    <a:pt x="3745" y="396"/>
                    <a:pt x="3686" y="359"/>
                  </a:cubicBezTo>
                  <a:cubicBezTo>
                    <a:pt x="3628" y="316"/>
                    <a:pt x="3686" y="294"/>
                    <a:pt x="3701" y="257"/>
                  </a:cubicBezTo>
                  <a:cubicBezTo>
                    <a:pt x="3716" y="220"/>
                    <a:pt x="3730" y="191"/>
                    <a:pt x="3759" y="191"/>
                  </a:cubicBezTo>
                  <a:cubicBezTo>
                    <a:pt x="3774" y="191"/>
                    <a:pt x="3781" y="191"/>
                    <a:pt x="3796" y="206"/>
                  </a:cubicBezTo>
                  <a:cubicBezTo>
                    <a:pt x="3847" y="235"/>
                    <a:pt x="3862" y="271"/>
                    <a:pt x="3906" y="286"/>
                  </a:cubicBezTo>
                  <a:cubicBezTo>
                    <a:pt x="3950" y="308"/>
                    <a:pt x="3921" y="359"/>
                    <a:pt x="3943" y="403"/>
                  </a:cubicBezTo>
                  <a:cubicBezTo>
                    <a:pt x="3957" y="455"/>
                    <a:pt x="4001" y="469"/>
                    <a:pt x="4045" y="477"/>
                  </a:cubicBezTo>
                  <a:cubicBezTo>
                    <a:pt x="4082" y="484"/>
                    <a:pt x="4104" y="506"/>
                    <a:pt x="4133" y="535"/>
                  </a:cubicBezTo>
                  <a:cubicBezTo>
                    <a:pt x="4155" y="550"/>
                    <a:pt x="4177" y="557"/>
                    <a:pt x="4199" y="557"/>
                  </a:cubicBezTo>
                  <a:cubicBezTo>
                    <a:pt x="4214" y="557"/>
                    <a:pt x="4236" y="550"/>
                    <a:pt x="4258" y="535"/>
                  </a:cubicBezTo>
                  <a:cubicBezTo>
                    <a:pt x="4265" y="528"/>
                    <a:pt x="4287" y="521"/>
                    <a:pt x="4309" y="521"/>
                  </a:cubicBezTo>
                  <a:cubicBezTo>
                    <a:pt x="4338" y="521"/>
                    <a:pt x="4375" y="535"/>
                    <a:pt x="4390" y="557"/>
                  </a:cubicBezTo>
                  <a:cubicBezTo>
                    <a:pt x="4419" y="601"/>
                    <a:pt x="4411" y="682"/>
                    <a:pt x="4456" y="697"/>
                  </a:cubicBezTo>
                  <a:cubicBezTo>
                    <a:pt x="4507" y="711"/>
                    <a:pt x="4521" y="762"/>
                    <a:pt x="4441" y="770"/>
                  </a:cubicBezTo>
                  <a:cubicBezTo>
                    <a:pt x="4368" y="785"/>
                    <a:pt x="4382" y="821"/>
                    <a:pt x="4397" y="858"/>
                  </a:cubicBezTo>
                  <a:cubicBezTo>
                    <a:pt x="4419" y="895"/>
                    <a:pt x="4426" y="895"/>
                    <a:pt x="4397" y="946"/>
                  </a:cubicBezTo>
                  <a:cubicBezTo>
                    <a:pt x="4375" y="997"/>
                    <a:pt x="4411" y="1048"/>
                    <a:pt x="4360" y="1070"/>
                  </a:cubicBezTo>
                  <a:cubicBezTo>
                    <a:pt x="4309" y="1092"/>
                    <a:pt x="4287" y="1121"/>
                    <a:pt x="4360" y="1166"/>
                  </a:cubicBezTo>
                  <a:cubicBezTo>
                    <a:pt x="4411" y="1202"/>
                    <a:pt x="4456" y="1217"/>
                    <a:pt x="4492" y="1217"/>
                  </a:cubicBezTo>
                  <a:cubicBezTo>
                    <a:pt x="4499" y="1217"/>
                    <a:pt x="4507" y="1217"/>
                    <a:pt x="4521" y="1217"/>
                  </a:cubicBezTo>
                  <a:lnTo>
                    <a:pt x="4529" y="1217"/>
                  </a:lnTo>
                  <a:cubicBezTo>
                    <a:pt x="4566" y="1217"/>
                    <a:pt x="4558" y="1246"/>
                    <a:pt x="4543" y="1297"/>
                  </a:cubicBezTo>
                  <a:cubicBezTo>
                    <a:pt x="4529" y="1356"/>
                    <a:pt x="4551" y="1393"/>
                    <a:pt x="4478" y="1422"/>
                  </a:cubicBezTo>
                  <a:cubicBezTo>
                    <a:pt x="4397" y="1444"/>
                    <a:pt x="4390" y="1444"/>
                    <a:pt x="4338" y="1488"/>
                  </a:cubicBezTo>
                  <a:cubicBezTo>
                    <a:pt x="4287" y="1532"/>
                    <a:pt x="4280" y="1539"/>
                    <a:pt x="4338" y="1569"/>
                  </a:cubicBezTo>
                  <a:cubicBezTo>
                    <a:pt x="4397" y="1605"/>
                    <a:pt x="4390" y="1657"/>
                    <a:pt x="4434" y="1657"/>
                  </a:cubicBezTo>
                  <a:cubicBezTo>
                    <a:pt x="4441" y="1657"/>
                    <a:pt x="4441" y="1657"/>
                    <a:pt x="4448" y="1657"/>
                  </a:cubicBezTo>
                  <a:cubicBezTo>
                    <a:pt x="4507" y="1642"/>
                    <a:pt x="4543" y="1620"/>
                    <a:pt x="4573" y="1590"/>
                  </a:cubicBezTo>
                  <a:cubicBezTo>
                    <a:pt x="4587" y="1569"/>
                    <a:pt x="4609" y="1561"/>
                    <a:pt x="4646" y="1561"/>
                  </a:cubicBezTo>
                  <a:cubicBezTo>
                    <a:pt x="4661" y="1561"/>
                    <a:pt x="4683" y="1561"/>
                    <a:pt x="4705" y="1561"/>
                  </a:cubicBezTo>
                  <a:cubicBezTo>
                    <a:pt x="4734" y="1569"/>
                    <a:pt x="4756" y="1569"/>
                    <a:pt x="4778" y="1569"/>
                  </a:cubicBezTo>
                  <a:cubicBezTo>
                    <a:pt x="4815" y="1569"/>
                    <a:pt x="4844" y="1561"/>
                    <a:pt x="4873" y="1547"/>
                  </a:cubicBezTo>
                  <a:cubicBezTo>
                    <a:pt x="4925" y="1517"/>
                    <a:pt x="4917" y="1495"/>
                    <a:pt x="4961" y="1444"/>
                  </a:cubicBezTo>
                  <a:cubicBezTo>
                    <a:pt x="4998" y="1400"/>
                    <a:pt x="5012" y="1356"/>
                    <a:pt x="5056" y="1356"/>
                  </a:cubicBezTo>
                  <a:cubicBezTo>
                    <a:pt x="5064" y="1356"/>
                    <a:pt x="5064" y="1356"/>
                    <a:pt x="5071" y="1356"/>
                  </a:cubicBezTo>
                  <a:cubicBezTo>
                    <a:pt x="5078" y="1363"/>
                    <a:pt x="5093" y="1363"/>
                    <a:pt x="5100" y="1363"/>
                  </a:cubicBezTo>
                  <a:cubicBezTo>
                    <a:pt x="5122" y="1363"/>
                    <a:pt x="5144" y="1356"/>
                    <a:pt x="5166" y="1356"/>
                  </a:cubicBezTo>
                  <a:cubicBezTo>
                    <a:pt x="5188" y="1356"/>
                    <a:pt x="5203" y="1363"/>
                    <a:pt x="5218" y="1378"/>
                  </a:cubicBezTo>
                  <a:cubicBezTo>
                    <a:pt x="5232" y="1400"/>
                    <a:pt x="5276" y="1429"/>
                    <a:pt x="5306" y="1429"/>
                  </a:cubicBezTo>
                  <a:cubicBezTo>
                    <a:pt x="5320" y="1429"/>
                    <a:pt x="5328" y="1429"/>
                    <a:pt x="5335" y="1407"/>
                  </a:cubicBezTo>
                  <a:cubicBezTo>
                    <a:pt x="5349" y="1356"/>
                    <a:pt x="5371" y="1327"/>
                    <a:pt x="5430" y="1297"/>
                  </a:cubicBezTo>
                  <a:cubicBezTo>
                    <a:pt x="5489" y="1276"/>
                    <a:pt x="5584" y="1239"/>
                    <a:pt x="5562" y="1195"/>
                  </a:cubicBezTo>
                  <a:cubicBezTo>
                    <a:pt x="5547" y="1158"/>
                    <a:pt x="5503" y="1158"/>
                    <a:pt x="5474" y="1129"/>
                  </a:cubicBezTo>
                  <a:cubicBezTo>
                    <a:pt x="5437" y="1107"/>
                    <a:pt x="5452" y="1114"/>
                    <a:pt x="5474" y="1048"/>
                  </a:cubicBezTo>
                  <a:cubicBezTo>
                    <a:pt x="5489" y="975"/>
                    <a:pt x="5525" y="762"/>
                    <a:pt x="5489" y="733"/>
                  </a:cubicBezTo>
                  <a:cubicBezTo>
                    <a:pt x="5452" y="697"/>
                    <a:pt x="5445" y="682"/>
                    <a:pt x="5437" y="623"/>
                  </a:cubicBezTo>
                  <a:cubicBezTo>
                    <a:pt x="5430" y="557"/>
                    <a:pt x="5371" y="521"/>
                    <a:pt x="5313" y="499"/>
                  </a:cubicBezTo>
                  <a:cubicBezTo>
                    <a:pt x="5247" y="484"/>
                    <a:pt x="5196" y="447"/>
                    <a:pt x="5181" y="403"/>
                  </a:cubicBezTo>
                  <a:cubicBezTo>
                    <a:pt x="5166" y="367"/>
                    <a:pt x="5115" y="286"/>
                    <a:pt x="5181" y="286"/>
                  </a:cubicBezTo>
                  <a:cubicBezTo>
                    <a:pt x="5240" y="286"/>
                    <a:pt x="5261" y="308"/>
                    <a:pt x="5306" y="308"/>
                  </a:cubicBezTo>
                  <a:cubicBezTo>
                    <a:pt x="5313" y="308"/>
                    <a:pt x="5328" y="308"/>
                    <a:pt x="5335" y="308"/>
                  </a:cubicBezTo>
                  <a:cubicBezTo>
                    <a:pt x="5349" y="301"/>
                    <a:pt x="5357" y="301"/>
                    <a:pt x="5371" y="301"/>
                  </a:cubicBezTo>
                  <a:cubicBezTo>
                    <a:pt x="5386" y="301"/>
                    <a:pt x="5393" y="301"/>
                    <a:pt x="5408" y="301"/>
                  </a:cubicBezTo>
                  <a:cubicBezTo>
                    <a:pt x="5437" y="301"/>
                    <a:pt x="5459" y="301"/>
                    <a:pt x="5474" y="264"/>
                  </a:cubicBezTo>
                  <a:cubicBezTo>
                    <a:pt x="5489" y="206"/>
                    <a:pt x="5430" y="176"/>
                    <a:pt x="5481" y="147"/>
                  </a:cubicBezTo>
                  <a:cubicBezTo>
                    <a:pt x="5533" y="110"/>
                    <a:pt x="5533" y="66"/>
                    <a:pt x="5569" y="66"/>
                  </a:cubicBezTo>
                  <a:cubicBezTo>
                    <a:pt x="5613" y="66"/>
                    <a:pt x="5591" y="110"/>
                    <a:pt x="5635" y="110"/>
                  </a:cubicBezTo>
                  <a:cubicBezTo>
                    <a:pt x="5642" y="110"/>
                    <a:pt x="5650" y="110"/>
                    <a:pt x="5657" y="110"/>
                  </a:cubicBezTo>
                  <a:cubicBezTo>
                    <a:pt x="5738" y="96"/>
                    <a:pt x="5752" y="96"/>
                    <a:pt x="5804" y="59"/>
                  </a:cubicBezTo>
                  <a:cubicBezTo>
                    <a:pt x="5826" y="44"/>
                    <a:pt x="5848" y="30"/>
                    <a:pt x="5862" y="30"/>
                  </a:cubicBezTo>
                  <a:lnTo>
                    <a:pt x="5862" y="0"/>
                  </a:lnTo>
                  <a:lnTo>
                    <a:pt x="5862" y="0"/>
                  </a:lnTo>
                  <a:cubicBezTo>
                    <a:pt x="5840" y="0"/>
                    <a:pt x="5818" y="15"/>
                    <a:pt x="5789" y="30"/>
                  </a:cubicBezTo>
                  <a:cubicBezTo>
                    <a:pt x="5745" y="59"/>
                    <a:pt x="5730" y="59"/>
                    <a:pt x="5679" y="74"/>
                  </a:cubicBezTo>
                  <a:cubicBezTo>
                    <a:pt x="5650" y="81"/>
                    <a:pt x="5650" y="81"/>
                    <a:pt x="5650" y="81"/>
                  </a:cubicBezTo>
                  <a:cubicBezTo>
                    <a:pt x="5642" y="81"/>
                    <a:pt x="5635" y="81"/>
                    <a:pt x="5635" y="81"/>
                  </a:cubicBezTo>
                  <a:cubicBezTo>
                    <a:pt x="5628" y="81"/>
                    <a:pt x="5628" y="81"/>
                    <a:pt x="5628" y="81"/>
                  </a:cubicBezTo>
                  <a:lnTo>
                    <a:pt x="5628" y="81"/>
                  </a:lnTo>
                  <a:cubicBezTo>
                    <a:pt x="5628" y="81"/>
                    <a:pt x="5628" y="81"/>
                    <a:pt x="5628" y="74"/>
                  </a:cubicBezTo>
                  <a:cubicBezTo>
                    <a:pt x="5620" y="66"/>
                    <a:pt x="5613" y="37"/>
                    <a:pt x="5569" y="37"/>
                  </a:cubicBezTo>
                  <a:cubicBezTo>
                    <a:pt x="5533" y="37"/>
                    <a:pt x="5518" y="59"/>
                    <a:pt x="5503" y="81"/>
                  </a:cubicBezTo>
                  <a:cubicBezTo>
                    <a:pt x="5489" y="96"/>
                    <a:pt x="5481" y="103"/>
                    <a:pt x="5459" y="118"/>
                  </a:cubicBezTo>
                  <a:cubicBezTo>
                    <a:pt x="5416" y="147"/>
                    <a:pt x="5430" y="191"/>
                    <a:pt x="5437" y="213"/>
                  </a:cubicBezTo>
                  <a:cubicBezTo>
                    <a:pt x="5445" y="228"/>
                    <a:pt x="5445" y="235"/>
                    <a:pt x="5445" y="257"/>
                  </a:cubicBezTo>
                  <a:cubicBezTo>
                    <a:pt x="5437" y="271"/>
                    <a:pt x="5437" y="271"/>
                    <a:pt x="5408" y="271"/>
                  </a:cubicBezTo>
                  <a:cubicBezTo>
                    <a:pt x="5401" y="271"/>
                    <a:pt x="5393" y="271"/>
                    <a:pt x="5393" y="271"/>
                  </a:cubicBezTo>
                  <a:cubicBezTo>
                    <a:pt x="5386" y="271"/>
                    <a:pt x="5379" y="271"/>
                    <a:pt x="5371" y="271"/>
                  </a:cubicBezTo>
                  <a:cubicBezTo>
                    <a:pt x="5357" y="271"/>
                    <a:pt x="5342" y="271"/>
                    <a:pt x="5328" y="271"/>
                  </a:cubicBezTo>
                  <a:cubicBezTo>
                    <a:pt x="5320" y="279"/>
                    <a:pt x="5313" y="279"/>
                    <a:pt x="5306" y="279"/>
                  </a:cubicBezTo>
                  <a:cubicBezTo>
                    <a:pt x="5291" y="279"/>
                    <a:pt x="5276" y="271"/>
                    <a:pt x="5261" y="271"/>
                  </a:cubicBezTo>
                  <a:cubicBezTo>
                    <a:pt x="5240" y="264"/>
                    <a:pt x="5218" y="257"/>
                    <a:pt x="5181" y="257"/>
                  </a:cubicBezTo>
                  <a:cubicBezTo>
                    <a:pt x="5152" y="257"/>
                    <a:pt x="5130" y="271"/>
                    <a:pt x="5122" y="286"/>
                  </a:cubicBezTo>
                  <a:cubicBezTo>
                    <a:pt x="5108" y="316"/>
                    <a:pt x="5122" y="359"/>
                    <a:pt x="5144" y="396"/>
                  </a:cubicBezTo>
                  <a:cubicBezTo>
                    <a:pt x="5144" y="403"/>
                    <a:pt x="5152" y="411"/>
                    <a:pt x="5152" y="418"/>
                  </a:cubicBezTo>
                  <a:cubicBezTo>
                    <a:pt x="5174" y="469"/>
                    <a:pt x="5225" y="506"/>
                    <a:pt x="5298" y="528"/>
                  </a:cubicBezTo>
                  <a:cubicBezTo>
                    <a:pt x="5349" y="543"/>
                    <a:pt x="5401" y="579"/>
                    <a:pt x="5408" y="623"/>
                  </a:cubicBezTo>
                  <a:cubicBezTo>
                    <a:pt x="5416" y="689"/>
                    <a:pt x="5430" y="711"/>
                    <a:pt x="5467" y="755"/>
                  </a:cubicBezTo>
                  <a:cubicBezTo>
                    <a:pt x="5481" y="777"/>
                    <a:pt x="5467" y="953"/>
                    <a:pt x="5445" y="1041"/>
                  </a:cubicBezTo>
                  <a:cubicBezTo>
                    <a:pt x="5437" y="1056"/>
                    <a:pt x="5430" y="1070"/>
                    <a:pt x="5430" y="1078"/>
                  </a:cubicBezTo>
                  <a:cubicBezTo>
                    <a:pt x="5416" y="1114"/>
                    <a:pt x="5423" y="1129"/>
                    <a:pt x="5452" y="1151"/>
                  </a:cubicBezTo>
                  <a:cubicBezTo>
                    <a:pt x="5467" y="1166"/>
                    <a:pt x="5481" y="1173"/>
                    <a:pt x="5496" y="1180"/>
                  </a:cubicBezTo>
                  <a:cubicBezTo>
                    <a:pt x="5518" y="1188"/>
                    <a:pt x="5533" y="1195"/>
                    <a:pt x="5533" y="1209"/>
                  </a:cubicBezTo>
                  <a:cubicBezTo>
                    <a:pt x="5533" y="1224"/>
                    <a:pt x="5467" y="1253"/>
                    <a:pt x="5437" y="1261"/>
                  </a:cubicBezTo>
                  <a:cubicBezTo>
                    <a:pt x="5416" y="1276"/>
                    <a:pt x="5416" y="1276"/>
                    <a:pt x="5416" y="1276"/>
                  </a:cubicBezTo>
                  <a:cubicBezTo>
                    <a:pt x="5342" y="1305"/>
                    <a:pt x="5320" y="1349"/>
                    <a:pt x="5306" y="1400"/>
                  </a:cubicBezTo>
                  <a:lnTo>
                    <a:pt x="5306" y="1400"/>
                  </a:lnTo>
                  <a:cubicBezTo>
                    <a:pt x="5291" y="1400"/>
                    <a:pt x="5254" y="1378"/>
                    <a:pt x="5240" y="1356"/>
                  </a:cubicBezTo>
                  <a:cubicBezTo>
                    <a:pt x="5218" y="1334"/>
                    <a:pt x="5188" y="1327"/>
                    <a:pt x="5166" y="1327"/>
                  </a:cubicBezTo>
                  <a:cubicBezTo>
                    <a:pt x="5159" y="1327"/>
                    <a:pt x="5144" y="1327"/>
                    <a:pt x="5137" y="1327"/>
                  </a:cubicBezTo>
                  <a:cubicBezTo>
                    <a:pt x="5122" y="1327"/>
                    <a:pt x="5115" y="1334"/>
                    <a:pt x="5100" y="1334"/>
                  </a:cubicBezTo>
                  <a:cubicBezTo>
                    <a:pt x="5093" y="1334"/>
                    <a:pt x="5086" y="1327"/>
                    <a:pt x="5078" y="1327"/>
                  </a:cubicBezTo>
                  <a:cubicBezTo>
                    <a:pt x="5071" y="1327"/>
                    <a:pt x="5064" y="1327"/>
                    <a:pt x="5056" y="1327"/>
                  </a:cubicBezTo>
                  <a:cubicBezTo>
                    <a:pt x="5005" y="1327"/>
                    <a:pt x="4983" y="1363"/>
                    <a:pt x="4961" y="1393"/>
                  </a:cubicBezTo>
                  <a:cubicBezTo>
                    <a:pt x="4954" y="1400"/>
                    <a:pt x="4947" y="1415"/>
                    <a:pt x="4939" y="1422"/>
                  </a:cubicBezTo>
                  <a:cubicBezTo>
                    <a:pt x="4917" y="1444"/>
                    <a:pt x="4910" y="1466"/>
                    <a:pt x="4902" y="1481"/>
                  </a:cubicBezTo>
                  <a:cubicBezTo>
                    <a:pt x="4888" y="1495"/>
                    <a:pt x="4888" y="1510"/>
                    <a:pt x="4866" y="1517"/>
                  </a:cubicBezTo>
                  <a:cubicBezTo>
                    <a:pt x="4837" y="1532"/>
                    <a:pt x="4807" y="1539"/>
                    <a:pt x="4778" y="1539"/>
                  </a:cubicBezTo>
                  <a:cubicBezTo>
                    <a:pt x="4756" y="1539"/>
                    <a:pt x="4734" y="1539"/>
                    <a:pt x="4712" y="1532"/>
                  </a:cubicBezTo>
                  <a:cubicBezTo>
                    <a:pt x="4683" y="1532"/>
                    <a:pt x="4661" y="1525"/>
                    <a:pt x="4646" y="1525"/>
                  </a:cubicBezTo>
                  <a:cubicBezTo>
                    <a:pt x="4617" y="1525"/>
                    <a:pt x="4573" y="1532"/>
                    <a:pt x="4543" y="1569"/>
                  </a:cubicBezTo>
                  <a:cubicBezTo>
                    <a:pt x="4529" y="1598"/>
                    <a:pt x="4499" y="1612"/>
                    <a:pt x="4441" y="1627"/>
                  </a:cubicBezTo>
                  <a:lnTo>
                    <a:pt x="4434" y="1627"/>
                  </a:lnTo>
                  <a:cubicBezTo>
                    <a:pt x="4426" y="1627"/>
                    <a:pt x="4426" y="1627"/>
                    <a:pt x="4411" y="1605"/>
                  </a:cubicBezTo>
                  <a:cubicBezTo>
                    <a:pt x="4404" y="1590"/>
                    <a:pt x="4390" y="1561"/>
                    <a:pt x="4353" y="1547"/>
                  </a:cubicBezTo>
                  <a:cubicBezTo>
                    <a:pt x="4346" y="1539"/>
                    <a:pt x="4338" y="1532"/>
                    <a:pt x="4331" y="1532"/>
                  </a:cubicBezTo>
                  <a:cubicBezTo>
                    <a:pt x="4338" y="1525"/>
                    <a:pt x="4353" y="1517"/>
                    <a:pt x="4360" y="1510"/>
                  </a:cubicBezTo>
                  <a:cubicBezTo>
                    <a:pt x="4404" y="1473"/>
                    <a:pt x="4411" y="1473"/>
                    <a:pt x="4463" y="1451"/>
                  </a:cubicBezTo>
                  <a:cubicBezTo>
                    <a:pt x="4485" y="1451"/>
                    <a:pt x="4485" y="1451"/>
                    <a:pt x="4485" y="1451"/>
                  </a:cubicBezTo>
                  <a:cubicBezTo>
                    <a:pt x="4551" y="1422"/>
                    <a:pt x="4566" y="1393"/>
                    <a:pt x="4566" y="1349"/>
                  </a:cubicBezTo>
                  <a:cubicBezTo>
                    <a:pt x="4566" y="1334"/>
                    <a:pt x="4573" y="1319"/>
                    <a:pt x="4573" y="1305"/>
                  </a:cubicBezTo>
                  <a:cubicBezTo>
                    <a:pt x="4587" y="1261"/>
                    <a:pt x="4595" y="1231"/>
                    <a:pt x="4580" y="1202"/>
                  </a:cubicBezTo>
                  <a:cubicBezTo>
                    <a:pt x="4573" y="1195"/>
                    <a:pt x="4558" y="1180"/>
                    <a:pt x="4529" y="1180"/>
                  </a:cubicBezTo>
                  <a:cubicBezTo>
                    <a:pt x="4529" y="1180"/>
                    <a:pt x="4521" y="1180"/>
                    <a:pt x="4514" y="1188"/>
                  </a:cubicBezTo>
                  <a:cubicBezTo>
                    <a:pt x="4507" y="1188"/>
                    <a:pt x="4499" y="1188"/>
                    <a:pt x="4492" y="1188"/>
                  </a:cubicBezTo>
                  <a:cubicBezTo>
                    <a:pt x="4463" y="1188"/>
                    <a:pt x="4426" y="1173"/>
                    <a:pt x="4375" y="1136"/>
                  </a:cubicBezTo>
                  <a:cubicBezTo>
                    <a:pt x="4353" y="1129"/>
                    <a:pt x="4346" y="1121"/>
                    <a:pt x="4346" y="1114"/>
                  </a:cubicBezTo>
                  <a:cubicBezTo>
                    <a:pt x="4346" y="1114"/>
                    <a:pt x="4353" y="1107"/>
                    <a:pt x="4368" y="1100"/>
                  </a:cubicBezTo>
                  <a:cubicBezTo>
                    <a:pt x="4419" y="1078"/>
                    <a:pt x="4419" y="1034"/>
                    <a:pt x="4419" y="1004"/>
                  </a:cubicBezTo>
                  <a:cubicBezTo>
                    <a:pt x="4419" y="990"/>
                    <a:pt x="4419" y="968"/>
                    <a:pt x="4426" y="953"/>
                  </a:cubicBezTo>
                  <a:cubicBezTo>
                    <a:pt x="4456" y="902"/>
                    <a:pt x="4448" y="887"/>
                    <a:pt x="4434" y="858"/>
                  </a:cubicBezTo>
                  <a:cubicBezTo>
                    <a:pt x="4434" y="850"/>
                    <a:pt x="4426" y="850"/>
                    <a:pt x="4426" y="843"/>
                  </a:cubicBezTo>
                  <a:cubicBezTo>
                    <a:pt x="4419" y="821"/>
                    <a:pt x="4411" y="814"/>
                    <a:pt x="4419" y="814"/>
                  </a:cubicBezTo>
                  <a:lnTo>
                    <a:pt x="4419" y="814"/>
                  </a:lnTo>
                  <a:cubicBezTo>
                    <a:pt x="4419" y="814"/>
                    <a:pt x="4419" y="807"/>
                    <a:pt x="4448" y="807"/>
                  </a:cubicBezTo>
                  <a:cubicBezTo>
                    <a:pt x="4514" y="792"/>
                    <a:pt x="4529" y="755"/>
                    <a:pt x="4529" y="740"/>
                  </a:cubicBezTo>
                  <a:cubicBezTo>
                    <a:pt x="4529" y="711"/>
                    <a:pt x="4507" y="682"/>
                    <a:pt x="4470" y="667"/>
                  </a:cubicBezTo>
                  <a:cubicBezTo>
                    <a:pt x="4456" y="660"/>
                    <a:pt x="4448" y="645"/>
                    <a:pt x="4441" y="609"/>
                  </a:cubicBezTo>
                  <a:cubicBezTo>
                    <a:pt x="4434" y="587"/>
                    <a:pt x="4426" y="565"/>
                    <a:pt x="4419" y="543"/>
                  </a:cubicBezTo>
                  <a:cubicBezTo>
                    <a:pt x="4390" y="506"/>
                    <a:pt x="4346" y="491"/>
                    <a:pt x="4309" y="491"/>
                  </a:cubicBezTo>
                  <a:cubicBezTo>
                    <a:pt x="4280" y="491"/>
                    <a:pt x="4258" y="499"/>
                    <a:pt x="4236" y="513"/>
                  </a:cubicBezTo>
                  <a:cubicBezTo>
                    <a:pt x="4228" y="521"/>
                    <a:pt x="4214" y="521"/>
                    <a:pt x="4199" y="521"/>
                  </a:cubicBezTo>
                  <a:cubicBezTo>
                    <a:pt x="4177" y="521"/>
                    <a:pt x="4162" y="521"/>
                    <a:pt x="4155" y="513"/>
                  </a:cubicBezTo>
                  <a:cubicBezTo>
                    <a:pt x="4148" y="506"/>
                    <a:pt x="4140" y="499"/>
                    <a:pt x="4133" y="491"/>
                  </a:cubicBezTo>
                  <a:cubicBezTo>
                    <a:pt x="4111" y="469"/>
                    <a:pt x="4089" y="455"/>
                    <a:pt x="4045" y="447"/>
                  </a:cubicBezTo>
                  <a:cubicBezTo>
                    <a:pt x="4009" y="440"/>
                    <a:pt x="3979" y="433"/>
                    <a:pt x="3972" y="396"/>
                  </a:cubicBezTo>
                  <a:cubicBezTo>
                    <a:pt x="3965" y="381"/>
                    <a:pt x="3965" y="367"/>
                    <a:pt x="3965" y="352"/>
                  </a:cubicBezTo>
                  <a:cubicBezTo>
                    <a:pt x="3965" y="323"/>
                    <a:pt x="3965" y="279"/>
                    <a:pt x="3921" y="257"/>
                  </a:cubicBezTo>
                  <a:cubicBezTo>
                    <a:pt x="3899" y="250"/>
                    <a:pt x="3884" y="242"/>
                    <a:pt x="3869" y="228"/>
                  </a:cubicBezTo>
                  <a:cubicBezTo>
                    <a:pt x="3855" y="213"/>
                    <a:pt x="3840" y="191"/>
                    <a:pt x="3811" y="176"/>
                  </a:cubicBezTo>
                  <a:cubicBezTo>
                    <a:pt x="3796" y="169"/>
                    <a:pt x="3781" y="162"/>
                    <a:pt x="3759" y="162"/>
                  </a:cubicBezTo>
                  <a:cubicBezTo>
                    <a:pt x="3708" y="162"/>
                    <a:pt x="3686" y="220"/>
                    <a:pt x="3671" y="242"/>
                  </a:cubicBezTo>
                  <a:cubicBezTo>
                    <a:pt x="3671" y="250"/>
                    <a:pt x="3664" y="257"/>
                    <a:pt x="3657" y="271"/>
                  </a:cubicBezTo>
                  <a:cubicBezTo>
                    <a:pt x="3642" y="286"/>
                    <a:pt x="3628" y="301"/>
                    <a:pt x="3628" y="330"/>
                  </a:cubicBezTo>
                  <a:cubicBezTo>
                    <a:pt x="3635" y="352"/>
                    <a:pt x="3649" y="367"/>
                    <a:pt x="3664" y="381"/>
                  </a:cubicBezTo>
                  <a:cubicBezTo>
                    <a:pt x="3693" y="396"/>
                    <a:pt x="3693" y="403"/>
                    <a:pt x="3693" y="403"/>
                  </a:cubicBezTo>
                  <a:cubicBezTo>
                    <a:pt x="3693" y="403"/>
                    <a:pt x="3686" y="411"/>
                    <a:pt x="3686" y="418"/>
                  </a:cubicBezTo>
                  <a:cubicBezTo>
                    <a:pt x="3679" y="426"/>
                    <a:pt x="3679" y="433"/>
                    <a:pt x="3679" y="433"/>
                  </a:cubicBezTo>
                  <a:cubicBezTo>
                    <a:pt x="3671" y="447"/>
                    <a:pt x="3671" y="447"/>
                    <a:pt x="3664" y="455"/>
                  </a:cubicBezTo>
                  <a:cubicBezTo>
                    <a:pt x="3657" y="469"/>
                    <a:pt x="3657" y="477"/>
                    <a:pt x="3620" y="499"/>
                  </a:cubicBezTo>
                  <a:cubicBezTo>
                    <a:pt x="3561" y="535"/>
                    <a:pt x="3518" y="557"/>
                    <a:pt x="3466" y="594"/>
                  </a:cubicBezTo>
                  <a:cubicBezTo>
                    <a:pt x="3452" y="601"/>
                    <a:pt x="3437" y="616"/>
                    <a:pt x="3415" y="623"/>
                  </a:cubicBezTo>
                  <a:cubicBezTo>
                    <a:pt x="3349" y="667"/>
                    <a:pt x="3261" y="719"/>
                    <a:pt x="3210" y="770"/>
                  </a:cubicBezTo>
                  <a:cubicBezTo>
                    <a:pt x="3166" y="814"/>
                    <a:pt x="3034" y="828"/>
                    <a:pt x="2975" y="843"/>
                  </a:cubicBezTo>
                  <a:cubicBezTo>
                    <a:pt x="2968" y="843"/>
                    <a:pt x="2953" y="843"/>
                    <a:pt x="2946" y="843"/>
                  </a:cubicBezTo>
                  <a:cubicBezTo>
                    <a:pt x="2939" y="843"/>
                    <a:pt x="2917" y="850"/>
                    <a:pt x="2895" y="850"/>
                  </a:cubicBezTo>
                  <a:cubicBezTo>
                    <a:pt x="2821" y="850"/>
                    <a:pt x="2726" y="858"/>
                    <a:pt x="2690" y="909"/>
                  </a:cubicBezTo>
                  <a:cubicBezTo>
                    <a:pt x="2682" y="924"/>
                    <a:pt x="2660" y="924"/>
                    <a:pt x="2624" y="924"/>
                  </a:cubicBezTo>
                  <a:cubicBezTo>
                    <a:pt x="2616" y="924"/>
                    <a:pt x="2616" y="924"/>
                    <a:pt x="2616" y="924"/>
                  </a:cubicBezTo>
                  <a:cubicBezTo>
                    <a:pt x="2609" y="924"/>
                    <a:pt x="2609" y="924"/>
                    <a:pt x="2609" y="924"/>
                  </a:cubicBezTo>
                  <a:cubicBezTo>
                    <a:pt x="2602" y="931"/>
                    <a:pt x="2602" y="931"/>
                    <a:pt x="2602" y="931"/>
                  </a:cubicBezTo>
                  <a:cubicBezTo>
                    <a:pt x="2580" y="953"/>
                    <a:pt x="2543" y="968"/>
                    <a:pt x="2499" y="975"/>
                  </a:cubicBezTo>
                  <a:cubicBezTo>
                    <a:pt x="2418" y="990"/>
                    <a:pt x="2397" y="1034"/>
                    <a:pt x="2382" y="1070"/>
                  </a:cubicBezTo>
                  <a:cubicBezTo>
                    <a:pt x="2382" y="1078"/>
                    <a:pt x="2375" y="1085"/>
                    <a:pt x="2375" y="1100"/>
                  </a:cubicBezTo>
                  <a:cubicBezTo>
                    <a:pt x="2367" y="1107"/>
                    <a:pt x="2367" y="1107"/>
                    <a:pt x="2345" y="1107"/>
                  </a:cubicBezTo>
                  <a:cubicBezTo>
                    <a:pt x="2323" y="1107"/>
                    <a:pt x="2294" y="1107"/>
                    <a:pt x="2265" y="1129"/>
                  </a:cubicBezTo>
                  <a:cubicBezTo>
                    <a:pt x="2235" y="1158"/>
                    <a:pt x="2221" y="1202"/>
                    <a:pt x="2206" y="1239"/>
                  </a:cubicBezTo>
                  <a:cubicBezTo>
                    <a:pt x="2191" y="1268"/>
                    <a:pt x="2184" y="1290"/>
                    <a:pt x="2177" y="1305"/>
                  </a:cubicBezTo>
                  <a:cubicBezTo>
                    <a:pt x="2147" y="1327"/>
                    <a:pt x="2125" y="1327"/>
                    <a:pt x="2059" y="1327"/>
                  </a:cubicBezTo>
                  <a:cubicBezTo>
                    <a:pt x="1964" y="1327"/>
                    <a:pt x="1928" y="1415"/>
                    <a:pt x="1906" y="1451"/>
                  </a:cubicBezTo>
                  <a:cubicBezTo>
                    <a:pt x="1906" y="1444"/>
                    <a:pt x="1898" y="1444"/>
                    <a:pt x="1891" y="1444"/>
                  </a:cubicBezTo>
                  <a:cubicBezTo>
                    <a:pt x="1862" y="1444"/>
                    <a:pt x="1847" y="1466"/>
                    <a:pt x="1840" y="1481"/>
                  </a:cubicBezTo>
                  <a:cubicBezTo>
                    <a:pt x="1825" y="1503"/>
                    <a:pt x="1818" y="1525"/>
                    <a:pt x="1818" y="1547"/>
                  </a:cubicBezTo>
                  <a:cubicBezTo>
                    <a:pt x="1825" y="1576"/>
                    <a:pt x="1862" y="1605"/>
                    <a:pt x="1906" y="1635"/>
                  </a:cubicBezTo>
                  <a:cubicBezTo>
                    <a:pt x="1928" y="1649"/>
                    <a:pt x="1928" y="1649"/>
                    <a:pt x="1928" y="1649"/>
                  </a:cubicBezTo>
                  <a:cubicBezTo>
                    <a:pt x="1986" y="1686"/>
                    <a:pt x="2030" y="1715"/>
                    <a:pt x="2059" y="1752"/>
                  </a:cubicBezTo>
                  <a:cubicBezTo>
                    <a:pt x="2067" y="1759"/>
                    <a:pt x="2074" y="1774"/>
                    <a:pt x="2081" y="1774"/>
                  </a:cubicBezTo>
                  <a:cubicBezTo>
                    <a:pt x="2081" y="1781"/>
                    <a:pt x="2089" y="1788"/>
                    <a:pt x="2089" y="1796"/>
                  </a:cubicBezTo>
                  <a:cubicBezTo>
                    <a:pt x="2089" y="1796"/>
                    <a:pt x="2089" y="1796"/>
                    <a:pt x="2081" y="1818"/>
                  </a:cubicBezTo>
                  <a:cubicBezTo>
                    <a:pt x="2067" y="1840"/>
                    <a:pt x="2059" y="1854"/>
                    <a:pt x="2052" y="1862"/>
                  </a:cubicBezTo>
                  <a:cubicBezTo>
                    <a:pt x="2037" y="1891"/>
                    <a:pt x="2023" y="1913"/>
                    <a:pt x="2001" y="1957"/>
                  </a:cubicBezTo>
                  <a:cubicBezTo>
                    <a:pt x="1979" y="2001"/>
                    <a:pt x="1920" y="2045"/>
                    <a:pt x="1898" y="2052"/>
                  </a:cubicBezTo>
                  <a:cubicBezTo>
                    <a:pt x="1876" y="1979"/>
                    <a:pt x="1825" y="1964"/>
                    <a:pt x="1796" y="1964"/>
                  </a:cubicBezTo>
                  <a:cubicBezTo>
                    <a:pt x="1781" y="1964"/>
                    <a:pt x="1766" y="1971"/>
                    <a:pt x="1744" y="1979"/>
                  </a:cubicBezTo>
                  <a:cubicBezTo>
                    <a:pt x="1693" y="1994"/>
                    <a:pt x="1503" y="2067"/>
                    <a:pt x="1459" y="2111"/>
                  </a:cubicBezTo>
                  <a:cubicBezTo>
                    <a:pt x="1437" y="2126"/>
                    <a:pt x="1393" y="2155"/>
                    <a:pt x="1363" y="2155"/>
                  </a:cubicBezTo>
                  <a:cubicBezTo>
                    <a:pt x="1349" y="2155"/>
                    <a:pt x="1341" y="2155"/>
                    <a:pt x="1334" y="2147"/>
                  </a:cubicBezTo>
                  <a:cubicBezTo>
                    <a:pt x="1297" y="2104"/>
                    <a:pt x="1254" y="2074"/>
                    <a:pt x="1209" y="2074"/>
                  </a:cubicBezTo>
                  <a:cubicBezTo>
                    <a:pt x="1187" y="2074"/>
                    <a:pt x="1165" y="2089"/>
                    <a:pt x="1158" y="2111"/>
                  </a:cubicBezTo>
                  <a:cubicBezTo>
                    <a:pt x="1144" y="2140"/>
                    <a:pt x="1173" y="2169"/>
                    <a:pt x="1187" y="2191"/>
                  </a:cubicBezTo>
                  <a:cubicBezTo>
                    <a:pt x="1202" y="2199"/>
                    <a:pt x="1217" y="2213"/>
                    <a:pt x="1209" y="2228"/>
                  </a:cubicBezTo>
                  <a:lnTo>
                    <a:pt x="1209" y="2228"/>
                  </a:lnTo>
                  <a:cubicBezTo>
                    <a:pt x="1202" y="2228"/>
                    <a:pt x="1187" y="2221"/>
                    <a:pt x="1158" y="2199"/>
                  </a:cubicBezTo>
                  <a:cubicBezTo>
                    <a:pt x="1107" y="2155"/>
                    <a:pt x="1041" y="2111"/>
                    <a:pt x="968" y="2111"/>
                  </a:cubicBezTo>
                  <a:cubicBezTo>
                    <a:pt x="960" y="2111"/>
                    <a:pt x="953" y="2111"/>
                    <a:pt x="946" y="2111"/>
                  </a:cubicBezTo>
                  <a:cubicBezTo>
                    <a:pt x="916" y="2118"/>
                    <a:pt x="902" y="2118"/>
                    <a:pt x="880" y="2118"/>
                  </a:cubicBezTo>
                  <a:cubicBezTo>
                    <a:pt x="843" y="2118"/>
                    <a:pt x="821" y="2111"/>
                    <a:pt x="814" y="2096"/>
                  </a:cubicBezTo>
                  <a:cubicBezTo>
                    <a:pt x="814" y="2081"/>
                    <a:pt x="806" y="2067"/>
                    <a:pt x="799" y="2052"/>
                  </a:cubicBezTo>
                  <a:cubicBezTo>
                    <a:pt x="785" y="2008"/>
                    <a:pt x="770" y="1964"/>
                    <a:pt x="718" y="1964"/>
                  </a:cubicBezTo>
                  <a:cubicBezTo>
                    <a:pt x="704" y="1964"/>
                    <a:pt x="638" y="1964"/>
                    <a:pt x="616" y="2008"/>
                  </a:cubicBezTo>
                  <a:cubicBezTo>
                    <a:pt x="616" y="2016"/>
                    <a:pt x="609" y="2038"/>
                    <a:pt x="631" y="2067"/>
                  </a:cubicBezTo>
                  <a:cubicBezTo>
                    <a:pt x="638" y="2074"/>
                    <a:pt x="645" y="2089"/>
                    <a:pt x="653" y="2096"/>
                  </a:cubicBezTo>
                  <a:cubicBezTo>
                    <a:pt x="667" y="2118"/>
                    <a:pt x="697" y="2147"/>
                    <a:pt x="704" y="2169"/>
                  </a:cubicBezTo>
                  <a:cubicBezTo>
                    <a:pt x="631" y="2169"/>
                    <a:pt x="616" y="2155"/>
                    <a:pt x="601" y="2126"/>
                  </a:cubicBezTo>
                  <a:cubicBezTo>
                    <a:pt x="587" y="2104"/>
                    <a:pt x="565" y="2089"/>
                    <a:pt x="543" y="2089"/>
                  </a:cubicBezTo>
                  <a:cubicBezTo>
                    <a:pt x="506" y="2089"/>
                    <a:pt x="477" y="2111"/>
                    <a:pt x="455" y="2147"/>
                  </a:cubicBezTo>
                  <a:cubicBezTo>
                    <a:pt x="440" y="2184"/>
                    <a:pt x="411" y="2191"/>
                    <a:pt x="345" y="2199"/>
                  </a:cubicBezTo>
                  <a:cubicBezTo>
                    <a:pt x="301" y="2206"/>
                    <a:pt x="272" y="2228"/>
                    <a:pt x="264" y="2257"/>
                  </a:cubicBezTo>
                  <a:cubicBezTo>
                    <a:pt x="257" y="2294"/>
                    <a:pt x="279" y="2338"/>
                    <a:pt x="316" y="2367"/>
                  </a:cubicBezTo>
                  <a:cubicBezTo>
                    <a:pt x="352" y="2397"/>
                    <a:pt x="359" y="2419"/>
                    <a:pt x="359" y="2433"/>
                  </a:cubicBezTo>
                  <a:cubicBezTo>
                    <a:pt x="359" y="2433"/>
                    <a:pt x="352" y="2440"/>
                    <a:pt x="345" y="2440"/>
                  </a:cubicBezTo>
                  <a:cubicBezTo>
                    <a:pt x="286" y="2470"/>
                    <a:pt x="257" y="2507"/>
                    <a:pt x="257" y="2507"/>
                  </a:cubicBezTo>
                  <a:cubicBezTo>
                    <a:pt x="213" y="2572"/>
                    <a:pt x="213" y="2572"/>
                    <a:pt x="213" y="2572"/>
                  </a:cubicBezTo>
                  <a:cubicBezTo>
                    <a:pt x="286" y="2558"/>
                    <a:pt x="286" y="2558"/>
                    <a:pt x="286" y="2558"/>
                  </a:cubicBezTo>
                  <a:cubicBezTo>
                    <a:pt x="286" y="2558"/>
                    <a:pt x="294" y="2558"/>
                    <a:pt x="316" y="2558"/>
                  </a:cubicBezTo>
                  <a:cubicBezTo>
                    <a:pt x="330" y="2558"/>
                    <a:pt x="359" y="2558"/>
                    <a:pt x="381" y="2565"/>
                  </a:cubicBezTo>
                  <a:cubicBezTo>
                    <a:pt x="418" y="2580"/>
                    <a:pt x="418" y="2602"/>
                    <a:pt x="418" y="2675"/>
                  </a:cubicBezTo>
                  <a:cubicBezTo>
                    <a:pt x="418" y="2748"/>
                    <a:pt x="433" y="2785"/>
                    <a:pt x="506" y="2814"/>
                  </a:cubicBezTo>
                  <a:cubicBezTo>
                    <a:pt x="528" y="2821"/>
                    <a:pt x="528" y="2821"/>
                    <a:pt x="528" y="2821"/>
                  </a:cubicBezTo>
                  <a:cubicBezTo>
                    <a:pt x="543" y="2829"/>
                    <a:pt x="572" y="2844"/>
                    <a:pt x="579" y="2851"/>
                  </a:cubicBezTo>
                  <a:lnTo>
                    <a:pt x="579" y="2851"/>
                  </a:lnTo>
                  <a:cubicBezTo>
                    <a:pt x="543" y="2880"/>
                    <a:pt x="521" y="2902"/>
                    <a:pt x="521" y="2931"/>
                  </a:cubicBezTo>
                  <a:cubicBezTo>
                    <a:pt x="521" y="2961"/>
                    <a:pt x="535" y="2990"/>
                    <a:pt x="572" y="3027"/>
                  </a:cubicBezTo>
                  <a:cubicBezTo>
                    <a:pt x="645" y="3093"/>
                    <a:pt x="675" y="3129"/>
                    <a:pt x="682" y="3181"/>
                  </a:cubicBezTo>
                  <a:cubicBezTo>
                    <a:pt x="689" y="3210"/>
                    <a:pt x="697" y="3232"/>
                    <a:pt x="711" y="3247"/>
                  </a:cubicBezTo>
                  <a:cubicBezTo>
                    <a:pt x="726" y="3269"/>
                    <a:pt x="740" y="3298"/>
                    <a:pt x="748" y="3342"/>
                  </a:cubicBezTo>
                  <a:cubicBezTo>
                    <a:pt x="755" y="3357"/>
                    <a:pt x="763" y="3378"/>
                    <a:pt x="763" y="3400"/>
                  </a:cubicBezTo>
                  <a:cubicBezTo>
                    <a:pt x="785" y="3466"/>
                    <a:pt x="806" y="3518"/>
                    <a:pt x="770" y="3576"/>
                  </a:cubicBezTo>
                  <a:cubicBezTo>
                    <a:pt x="740" y="3642"/>
                    <a:pt x="748" y="3694"/>
                    <a:pt x="755" y="3730"/>
                  </a:cubicBezTo>
                  <a:cubicBezTo>
                    <a:pt x="755" y="3759"/>
                    <a:pt x="755" y="3789"/>
                    <a:pt x="748" y="3811"/>
                  </a:cubicBezTo>
                  <a:cubicBezTo>
                    <a:pt x="740" y="3833"/>
                    <a:pt x="733" y="3840"/>
                    <a:pt x="711" y="3855"/>
                  </a:cubicBezTo>
                  <a:cubicBezTo>
                    <a:pt x="689" y="3869"/>
                    <a:pt x="667" y="3891"/>
                    <a:pt x="631" y="3935"/>
                  </a:cubicBezTo>
                  <a:cubicBezTo>
                    <a:pt x="594" y="3987"/>
                    <a:pt x="565" y="4030"/>
                    <a:pt x="543" y="4075"/>
                  </a:cubicBezTo>
                  <a:cubicBezTo>
                    <a:pt x="521" y="4104"/>
                    <a:pt x="499" y="4140"/>
                    <a:pt x="484" y="4163"/>
                  </a:cubicBezTo>
                  <a:cubicBezTo>
                    <a:pt x="469" y="4185"/>
                    <a:pt x="389" y="4287"/>
                    <a:pt x="396" y="4360"/>
                  </a:cubicBezTo>
                  <a:cubicBezTo>
                    <a:pt x="404" y="4382"/>
                    <a:pt x="418" y="4404"/>
                    <a:pt x="433" y="4412"/>
                  </a:cubicBezTo>
                  <a:cubicBezTo>
                    <a:pt x="455" y="4426"/>
                    <a:pt x="484" y="4434"/>
                    <a:pt x="506" y="4434"/>
                  </a:cubicBezTo>
                  <a:cubicBezTo>
                    <a:pt x="528" y="4434"/>
                    <a:pt x="550" y="4426"/>
                    <a:pt x="572" y="4419"/>
                  </a:cubicBezTo>
                  <a:cubicBezTo>
                    <a:pt x="565" y="4426"/>
                    <a:pt x="565" y="4426"/>
                    <a:pt x="565" y="4426"/>
                  </a:cubicBezTo>
                  <a:cubicBezTo>
                    <a:pt x="587" y="4456"/>
                    <a:pt x="587" y="4456"/>
                    <a:pt x="587" y="4456"/>
                  </a:cubicBezTo>
                  <a:lnTo>
                    <a:pt x="587" y="4456"/>
                  </a:lnTo>
                  <a:cubicBezTo>
                    <a:pt x="587" y="4456"/>
                    <a:pt x="594" y="4463"/>
                    <a:pt x="601" y="4478"/>
                  </a:cubicBezTo>
                  <a:cubicBezTo>
                    <a:pt x="587" y="4478"/>
                    <a:pt x="565" y="4485"/>
                    <a:pt x="543" y="4492"/>
                  </a:cubicBezTo>
                  <a:cubicBezTo>
                    <a:pt x="521" y="4499"/>
                    <a:pt x="521" y="4499"/>
                    <a:pt x="521" y="4499"/>
                  </a:cubicBezTo>
                  <a:cubicBezTo>
                    <a:pt x="469" y="4521"/>
                    <a:pt x="425" y="4535"/>
                    <a:pt x="389" y="4608"/>
                  </a:cubicBezTo>
                  <a:cubicBezTo>
                    <a:pt x="374" y="4638"/>
                    <a:pt x="367" y="4645"/>
                    <a:pt x="359" y="4645"/>
                  </a:cubicBezTo>
                  <a:cubicBezTo>
                    <a:pt x="345" y="4653"/>
                    <a:pt x="330" y="4660"/>
                    <a:pt x="308" y="4682"/>
                  </a:cubicBezTo>
                  <a:cubicBezTo>
                    <a:pt x="257" y="4711"/>
                    <a:pt x="235" y="4770"/>
                    <a:pt x="213" y="4806"/>
                  </a:cubicBezTo>
                  <a:cubicBezTo>
                    <a:pt x="213" y="4821"/>
                    <a:pt x="206" y="4828"/>
                    <a:pt x="198" y="4843"/>
                  </a:cubicBezTo>
                  <a:cubicBezTo>
                    <a:pt x="184" y="4836"/>
                    <a:pt x="162" y="4814"/>
                    <a:pt x="162" y="4792"/>
                  </a:cubicBezTo>
                  <a:cubicBezTo>
                    <a:pt x="162" y="4733"/>
                    <a:pt x="125" y="4726"/>
                    <a:pt x="110" y="4726"/>
                  </a:cubicBezTo>
                  <a:cubicBezTo>
                    <a:pt x="96" y="4726"/>
                    <a:pt x="74" y="4733"/>
                    <a:pt x="44" y="4755"/>
                  </a:cubicBezTo>
                  <a:cubicBezTo>
                    <a:pt x="0" y="4792"/>
                    <a:pt x="15" y="4836"/>
                    <a:pt x="30" y="4865"/>
                  </a:cubicBezTo>
                  <a:cubicBezTo>
                    <a:pt x="37" y="4887"/>
                    <a:pt x="44" y="4916"/>
                    <a:pt x="44" y="4938"/>
                  </a:cubicBezTo>
                  <a:cubicBezTo>
                    <a:pt x="44" y="4960"/>
                    <a:pt x="44" y="4975"/>
                    <a:pt x="44" y="4989"/>
                  </a:cubicBezTo>
                  <a:cubicBezTo>
                    <a:pt x="37" y="5034"/>
                    <a:pt x="37" y="5070"/>
                    <a:pt x="59" y="5092"/>
                  </a:cubicBezTo>
                  <a:cubicBezTo>
                    <a:pt x="66" y="5107"/>
                    <a:pt x="81" y="5114"/>
                    <a:pt x="103" y="5114"/>
                  </a:cubicBezTo>
                  <a:cubicBezTo>
                    <a:pt x="118" y="5114"/>
                    <a:pt x="125" y="5107"/>
                    <a:pt x="140" y="5107"/>
                  </a:cubicBezTo>
                  <a:cubicBezTo>
                    <a:pt x="191" y="5092"/>
                    <a:pt x="220" y="5092"/>
                    <a:pt x="242" y="5092"/>
                  </a:cubicBezTo>
                  <a:cubicBezTo>
                    <a:pt x="264" y="5092"/>
                    <a:pt x="279" y="5092"/>
                    <a:pt x="301" y="5085"/>
                  </a:cubicBezTo>
                  <a:lnTo>
                    <a:pt x="308" y="5085"/>
                  </a:lnTo>
                  <a:lnTo>
                    <a:pt x="316" y="5085"/>
                  </a:lnTo>
                  <a:cubicBezTo>
                    <a:pt x="316" y="5085"/>
                    <a:pt x="316" y="5092"/>
                    <a:pt x="301" y="5114"/>
                  </a:cubicBezTo>
                  <a:cubicBezTo>
                    <a:pt x="272" y="5158"/>
                    <a:pt x="279" y="5195"/>
                    <a:pt x="286" y="5217"/>
                  </a:cubicBezTo>
                  <a:cubicBezTo>
                    <a:pt x="301" y="5246"/>
                    <a:pt x="345" y="5268"/>
                    <a:pt x="396" y="5268"/>
                  </a:cubicBezTo>
                  <a:cubicBezTo>
                    <a:pt x="411" y="5268"/>
                    <a:pt x="418" y="5268"/>
                    <a:pt x="418" y="5268"/>
                  </a:cubicBezTo>
                  <a:cubicBezTo>
                    <a:pt x="418" y="5275"/>
                    <a:pt x="418" y="5305"/>
                    <a:pt x="418" y="5327"/>
                  </a:cubicBezTo>
                  <a:cubicBezTo>
                    <a:pt x="418" y="5349"/>
                    <a:pt x="425" y="5371"/>
                    <a:pt x="425" y="5393"/>
                  </a:cubicBezTo>
                  <a:cubicBezTo>
                    <a:pt x="433" y="5415"/>
                    <a:pt x="440" y="5444"/>
                    <a:pt x="433" y="5451"/>
                  </a:cubicBezTo>
                  <a:cubicBezTo>
                    <a:pt x="433" y="5451"/>
                    <a:pt x="425" y="5451"/>
                    <a:pt x="418" y="5451"/>
                  </a:cubicBezTo>
                  <a:cubicBezTo>
                    <a:pt x="418" y="5458"/>
                    <a:pt x="411" y="5458"/>
                    <a:pt x="404" y="5458"/>
                  </a:cubicBezTo>
                  <a:cubicBezTo>
                    <a:pt x="389" y="5458"/>
                    <a:pt x="374" y="5451"/>
                    <a:pt x="359" y="5451"/>
                  </a:cubicBezTo>
                  <a:cubicBezTo>
                    <a:pt x="352" y="5451"/>
                    <a:pt x="337" y="5451"/>
                    <a:pt x="323" y="5451"/>
                  </a:cubicBezTo>
                  <a:cubicBezTo>
                    <a:pt x="316" y="5451"/>
                    <a:pt x="294" y="5451"/>
                    <a:pt x="279" y="5466"/>
                  </a:cubicBezTo>
                  <a:cubicBezTo>
                    <a:pt x="264" y="5480"/>
                    <a:pt x="257" y="5495"/>
                    <a:pt x="257" y="5517"/>
                  </a:cubicBezTo>
                  <a:cubicBezTo>
                    <a:pt x="257" y="5598"/>
                    <a:pt x="257" y="5605"/>
                    <a:pt x="228" y="5612"/>
                  </a:cubicBezTo>
                  <a:cubicBezTo>
                    <a:pt x="184" y="5620"/>
                    <a:pt x="176" y="5642"/>
                    <a:pt x="176" y="5656"/>
                  </a:cubicBezTo>
                  <a:cubicBezTo>
                    <a:pt x="169" y="5693"/>
                    <a:pt x="206" y="5722"/>
                    <a:pt x="242" y="5737"/>
                  </a:cubicBezTo>
                  <a:cubicBezTo>
                    <a:pt x="257" y="5744"/>
                    <a:pt x="264" y="5744"/>
                    <a:pt x="272" y="5752"/>
                  </a:cubicBezTo>
                  <a:cubicBezTo>
                    <a:pt x="279" y="5752"/>
                    <a:pt x="286" y="5759"/>
                    <a:pt x="294" y="5759"/>
                  </a:cubicBezTo>
                  <a:lnTo>
                    <a:pt x="294" y="5759"/>
                  </a:lnTo>
                  <a:cubicBezTo>
                    <a:pt x="294" y="5759"/>
                    <a:pt x="294" y="5766"/>
                    <a:pt x="286" y="5796"/>
                  </a:cubicBezTo>
                  <a:cubicBezTo>
                    <a:pt x="264" y="5854"/>
                    <a:pt x="264" y="5891"/>
                    <a:pt x="286" y="5913"/>
                  </a:cubicBezTo>
                  <a:cubicBezTo>
                    <a:pt x="301" y="5935"/>
                    <a:pt x="323" y="5949"/>
                    <a:pt x="352" y="5957"/>
                  </a:cubicBezTo>
                  <a:cubicBezTo>
                    <a:pt x="359" y="5957"/>
                    <a:pt x="367" y="5957"/>
                    <a:pt x="374" y="5957"/>
                  </a:cubicBezTo>
                  <a:cubicBezTo>
                    <a:pt x="396" y="5957"/>
                    <a:pt x="411" y="5957"/>
                    <a:pt x="433" y="5949"/>
                  </a:cubicBezTo>
                  <a:cubicBezTo>
                    <a:pt x="440" y="5949"/>
                    <a:pt x="455" y="5942"/>
                    <a:pt x="462" y="5942"/>
                  </a:cubicBezTo>
                  <a:cubicBezTo>
                    <a:pt x="469" y="5942"/>
                    <a:pt x="477" y="5942"/>
                    <a:pt x="477" y="5957"/>
                  </a:cubicBezTo>
                  <a:cubicBezTo>
                    <a:pt x="499" y="5986"/>
                    <a:pt x="506" y="5994"/>
                    <a:pt x="513" y="6023"/>
                  </a:cubicBezTo>
                  <a:cubicBezTo>
                    <a:pt x="513" y="6037"/>
                    <a:pt x="521" y="6052"/>
                    <a:pt x="535" y="6081"/>
                  </a:cubicBezTo>
                  <a:cubicBezTo>
                    <a:pt x="543" y="6111"/>
                    <a:pt x="543" y="6133"/>
                    <a:pt x="543" y="6147"/>
                  </a:cubicBezTo>
                  <a:cubicBezTo>
                    <a:pt x="543" y="6191"/>
                    <a:pt x="557" y="6213"/>
                    <a:pt x="623" y="6235"/>
                  </a:cubicBezTo>
                  <a:cubicBezTo>
                    <a:pt x="645" y="6250"/>
                    <a:pt x="660" y="6250"/>
                    <a:pt x="682" y="6250"/>
                  </a:cubicBezTo>
                  <a:cubicBezTo>
                    <a:pt x="704" y="6250"/>
                    <a:pt x="718" y="6250"/>
                    <a:pt x="726" y="6243"/>
                  </a:cubicBezTo>
                  <a:lnTo>
                    <a:pt x="733" y="6243"/>
                  </a:lnTo>
                  <a:cubicBezTo>
                    <a:pt x="733" y="6243"/>
                    <a:pt x="733" y="6250"/>
                    <a:pt x="740" y="6257"/>
                  </a:cubicBezTo>
                  <a:cubicBezTo>
                    <a:pt x="748" y="6279"/>
                    <a:pt x="755" y="6294"/>
                    <a:pt x="763" y="6301"/>
                  </a:cubicBezTo>
                  <a:cubicBezTo>
                    <a:pt x="755" y="6308"/>
                    <a:pt x="733" y="6323"/>
                    <a:pt x="726" y="6338"/>
                  </a:cubicBezTo>
                  <a:cubicBezTo>
                    <a:pt x="689" y="6367"/>
                    <a:pt x="667" y="6375"/>
                    <a:pt x="653" y="6382"/>
                  </a:cubicBezTo>
                  <a:cubicBezTo>
                    <a:pt x="616" y="6389"/>
                    <a:pt x="601" y="6404"/>
                    <a:pt x="587" y="6462"/>
                  </a:cubicBezTo>
                  <a:cubicBezTo>
                    <a:pt x="572" y="6543"/>
                    <a:pt x="587" y="6580"/>
                    <a:pt x="623" y="6616"/>
                  </a:cubicBezTo>
                  <a:cubicBezTo>
                    <a:pt x="631" y="6624"/>
                    <a:pt x="631" y="6631"/>
                    <a:pt x="638" y="6638"/>
                  </a:cubicBezTo>
                  <a:cubicBezTo>
                    <a:pt x="645" y="6646"/>
                    <a:pt x="653" y="6653"/>
                    <a:pt x="653" y="6660"/>
                  </a:cubicBezTo>
                  <a:cubicBezTo>
                    <a:pt x="667" y="6675"/>
                    <a:pt x="675" y="6704"/>
                    <a:pt x="718" y="6704"/>
                  </a:cubicBezTo>
                  <a:cubicBezTo>
                    <a:pt x="733" y="6704"/>
                    <a:pt x="755" y="6697"/>
                    <a:pt x="785" y="6697"/>
                  </a:cubicBezTo>
                  <a:cubicBezTo>
                    <a:pt x="799" y="6689"/>
                    <a:pt x="806" y="6689"/>
                    <a:pt x="814" y="6689"/>
                  </a:cubicBezTo>
                  <a:cubicBezTo>
                    <a:pt x="872" y="6689"/>
                    <a:pt x="902" y="6726"/>
                    <a:pt x="931" y="6792"/>
                  </a:cubicBezTo>
                  <a:cubicBezTo>
                    <a:pt x="946" y="6814"/>
                    <a:pt x="960" y="6829"/>
                    <a:pt x="968" y="6844"/>
                  </a:cubicBezTo>
                  <a:cubicBezTo>
                    <a:pt x="997" y="6873"/>
                    <a:pt x="997" y="6880"/>
                    <a:pt x="975" y="6924"/>
                  </a:cubicBezTo>
                  <a:cubicBezTo>
                    <a:pt x="931" y="7012"/>
                    <a:pt x="909" y="7056"/>
                    <a:pt x="953" y="7129"/>
                  </a:cubicBezTo>
                  <a:cubicBezTo>
                    <a:pt x="960" y="7144"/>
                    <a:pt x="975" y="7158"/>
                    <a:pt x="989" y="7166"/>
                  </a:cubicBezTo>
                  <a:cubicBezTo>
                    <a:pt x="1026" y="7203"/>
                    <a:pt x="1026" y="7203"/>
                    <a:pt x="1026" y="7203"/>
                  </a:cubicBezTo>
                  <a:cubicBezTo>
                    <a:pt x="1034" y="7151"/>
                    <a:pt x="1034" y="7151"/>
                    <a:pt x="1034" y="7151"/>
                  </a:cubicBezTo>
                  <a:cubicBezTo>
                    <a:pt x="1041" y="7144"/>
                    <a:pt x="1041" y="7144"/>
                    <a:pt x="1041" y="7144"/>
                  </a:cubicBezTo>
                  <a:cubicBezTo>
                    <a:pt x="1041" y="7129"/>
                    <a:pt x="1048" y="7093"/>
                    <a:pt x="1056" y="7093"/>
                  </a:cubicBezTo>
                  <a:cubicBezTo>
                    <a:pt x="1063" y="7093"/>
                    <a:pt x="1063" y="7093"/>
                    <a:pt x="1070" y="7093"/>
                  </a:cubicBezTo>
                  <a:cubicBezTo>
                    <a:pt x="1078" y="7093"/>
                    <a:pt x="1085" y="7093"/>
                    <a:pt x="1107" y="7129"/>
                  </a:cubicBezTo>
                  <a:cubicBezTo>
                    <a:pt x="1114" y="7137"/>
                    <a:pt x="1122" y="7151"/>
                    <a:pt x="1122" y="7158"/>
                  </a:cubicBezTo>
                  <a:cubicBezTo>
                    <a:pt x="1144" y="7203"/>
                    <a:pt x="1165" y="7254"/>
                    <a:pt x="1209" y="7254"/>
                  </a:cubicBezTo>
                  <a:cubicBezTo>
                    <a:pt x="1231" y="7254"/>
                    <a:pt x="1254" y="7246"/>
                    <a:pt x="1275" y="7217"/>
                  </a:cubicBezTo>
                  <a:cubicBezTo>
                    <a:pt x="1341" y="7144"/>
                    <a:pt x="1363" y="7129"/>
                    <a:pt x="1415" y="7115"/>
                  </a:cubicBezTo>
                  <a:cubicBezTo>
                    <a:pt x="1422" y="7115"/>
                    <a:pt x="1422" y="7115"/>
                    <a:pt x="1429" y="7115"/>
                  </a:cubicBezTo>
                  <a:cubicBezTo>
                    <a:pt x="1459" y="7115"/>
                    <a:pt x="1488" y="7144"/>
                    <a:pt x="1510" y="7173"/>
                  </a:cubicBezTo>
                  <a:cubicBezTo>
                    <a:pt x="1532" y="7203"/>
                    <a:pt x="1561" y="7217"/>
                    <a:pt x="1590" y="7217"/>
                  </a:cubicBezTo>
                  <a:cubicBezTo>
                    <a:pt x="1613" y="7217"/>
                    <a:pt x="1627" y="7210"/>
                    <a:pt x="1635" y="7195"/>
                  </a:cubicBezTo>
                  <a:cubicBezTo>
                    <a:pt x="1642" y="7203"/>
                    <a:pt x="1649" y="7217"/>
                    <a:pt x="1656" y="7217"/>
                  </a:cubicBezTo>
                  <a:cubicBezTo>
                    <a:pt x="1671" y="7239"/>
                    <a:pt x="1700" y="7246"/>
                    <a:pt x="1722" y="7246"/>
                  </a:cubicBezTo>
                  <a:cubicBezTo>
                    <a:pt x="1759" y="7246"/>
                    <a:pt x="1796" y="7232"/>
                    <a:pt x="1825" y="7217"/>
                  </a:cubicBezTo>
                  <a:cubicBezTo>
                    <a:pt x="1869" y="7188"/>
                    <a:pt x="1891" y="7144"/>
                    <a:pt x="1876" y="7085"/>
                  </a:cubicBezTo>
                  <a:cubicBezTo>
                    <a:pt x="1876" y="7078"/>
                    <a:pt x="1884" y="7063"/>
                    <a:pt x="1891" y="7049"/>
                  </a:cubicBezTo>
                  <a:cubicBezTo>
                    <a:pt x="1906" y="7027"/>
                    <a:pt x="1935" y="6983"/>
                    <a:pt x="1898" y="6946"/>
                  </a:cubicBezTo>
                  <a:cubicBezTo>
                    <a:pt x="1884" y="6931"/>
                    <a:pt x="1869" y="6924"/>
                    <a:pt x="1862" y="6917"/>
                  </a:cubicBezTo>
                  <a:cubicBezTo>
                    <a:pt x="1840" y="6909"/>
                    <a:pt x="1840" y="6909"/>
                    <a:pt x="1840" y="6887"/>
                  </a:cubicBezTo>
                  <a:cubicBezTo>
                    <a:pt x="1840" y="6873"/>
                    <a:pt x="1840" y="6865"/>
                    <a:pt x="1840" y="6858"/>
                  </a:cubicBezTo>
                  <a:cubicBezTo>
                    <a:pt x="1832" y="6821"/>
                    <a:pt x="1832" y="6814"/>
                    <a:pt x="1862" y="6785"/>
                  </a:cubicBezTo>
                  <a:cubicBezTo>
                    <a:pt x="1869" y="6785"/>
                    <a:pt x="1869" y="6777"/>
                    <a:pt x="1869" y="6777"/>
                  </a:cubicBezTo>
                  <a:cubicBezTo>
                    <a:pt x="1876" y="6777"/>
                    <a:pt x="1898" y="6799"/>
                    <a:pt x="1906" y="6814"/>
                  </a:cubicBezTo>
                  <a:cubicBezTo>
                    <a:pt x="1913" y="6821"/>
                    <a:pt x="1913" y="6821"/>
                    <a:pt x="1920" y="6829"/>
                  </a:cubicBezTo>
                  <a:cubicBezTo>
                    <a:pt x="1942" y="6851"/>
                    <a:pt x="1986" y="6895"/>
                    <a:pt x="2030" y="6895"/>
                  </a:cubicBezTo>
                  <a:cubicBezTo>
                    <a:pt x="2045" y="6895"/>
                    <a:pt x="2074" y="6887"/>
                    <a:pt x="2096" y="6858"/>
                  </a:cubicBezTo>
                  <a:cubicBezTo>
                    <a:pt x="2155" y="6792"/>
                    <a:pt x="2169" y="6734"/>
                    <a:pt x="2147" y="6689"/>
                  </a:cubicBezTo>
                  <a:cubicBezTo>
                    <a:pt x="2140" y="6675"/>
                    <a:pt x="2140" y="6653"/>
                    <a:pt x="2147" y="6646"/>
                  </a:cubicBezTo>
                  <a:cubicBezTo>
                    <a:pt x="2147" y="6638"/>
                    <a:pt x="2147" y="6638"/>
                    <a:pt x="2162" y="6631"/>
                  </a:cubicBezTo>
                  <a:cubicBezTo>
                    <a:pt x="2221" y="6624"/>
                    <a:pt x="2228" y="6587"/>
                    <a:pt x="2235" y="6558"/>
                  </a:cubicBezTo>
                  <a:lnTo>
                    <a:pt x="2235" y="6550"/>
                  </a:lnTo>
                  <a:cubicBezTo>
                    <a:pt x="2243" y="6543"/>
                    <a:pt x="2279" y="6536"/>
                    <a:pt x="2294" y="6536"/>
                  </a:cubicBezTo>
                  <a:cubicBezTo>
                    <a:pt x="2316" y="6536"/>
                    <a:pt x="2330" y="6536"/>
                    <a:pt x="2345" y="6528"/>
                  </a:cubicBezTo>
                  <a:cubicBezTo>
                    <a:pt x="2367" y="6521"/>
                    <a:pt x="2382" y="6499"/>
                    <a:pt x="2397" y="6477"/>
                  </a:cubicBezTo>
                  <a:cubicBezTo>
                    <a:pt x="2404" y="6462"/>
                    <a:pt x="2411" y="6448"/>
                    <a:pt x="2426" y="6433"/>
                  </a:cubicBezTo>
                  <a:cubicBezTo>
                    <a:pt x="2433" y="6433"/>
                    <a:pt x="2433" y="6426"/>
                    <a:pt x="2440" y="6426"/>
                  </a:cubicBezTo>
                  <a:cubicBezTo>
                    <a:pt x="2448" y="6426"/>
                    <a:pt x="2462" y="6433"/>
                    <a:pt x="2477" y="6433"/>
                  </a:cubicBezTo>
                  <a:cubicBezTo>
                    <a:pt x="2492" y="6440"/>
                    <a:pt x="2514" y="6448"/>
                    <a:pt x="2528" y="6448"/>
                  </a:cubicBezTo>
                  <a:cubicBezTo>
                    <a:pt x="2587" y="6448"/>
                    <a:pt x="2631" y="6418"/>
                    <a:pt x="2668" y="6389"/>
                  </a:cubicBezTo>
                  <a:cubicBezTo>
                    <a:pt x="2682" y="6382"/>
                    <a:pt x="2690" y="6367"/>
                    <a:pt x="2704" y="6360"/>
                  </a:cubicBezTo>
                  <a:cubicBezTo>
                    <a:pt x="2726" y="6338"/>
                    <a:pt x="2763" y="6301"/>
                    <a:pt x="2785" y="6301"/>
                  </a:cubicBezTo>
                  <a:cubicBezTo>
                    <a:pt x="2792" y="6301"/>
                    <a:pt x="2814" y="6316"/>
                    <a:pt x="2829" y="6323"/>
                  </a:cubicBezTo>
                  <a:cubicBezTo>
                    <a:pt x="2858" y="6338"/>
                    <a:pt x="2887" y="6353"/>
                    <a:pt x="2917" y="6353"/>
                  </a:cubicBezTo>
                  <a:cubicBezTo>
                    <a:pt x="2931" y="6353"/>
                    <a:pt x="2939" y="6345"/>
                    <a:pt x="2953" y="6338"/>
                  </a:cubicBezTo>
                  <a:cubicBezTo>
                    <a:pt x="2968" y="6330"/>
                    <a:pt x="2983" y="6323"/>
                    <a:pt x="2997" y="6316"/>
                  </a:cubicBezTo>
                  <a:cubicBezTo>
                    <a:pt x="3041" y="6294"/>
                    <a:pt x="3085" y="6279"/>
                    <a:pt x="3107" y="6250"/>
                  </a:cubicBezTo>
                  <a:cubicBezTo>
                    <a:pt x="3122" y="6228"/>
                    <a:pt x="3129" y="6213"/>
                    <a:pt x="3144" y="6191"/>
                  </a:cubicBezTo>
                  <a:cubicBezTo>
                    <a:pt x="3144" y="6177"/>
                    <a:pt x="3159" y="6162"/>
                    <a:pt x="3166" y="6140"/>
                  </a:cubicBezTo>
                  <a:cubicBezTo>
                    <a:pt x="3195" y="6096"/>
                    <a:pt x="3254" y="6059"/>
                    <a:pt x="3283" y="6052"/>
                  </a:cubicBezTo>
                  <a:cubicBezTo>
                    <a:pt x="3290" y="6052"/>
                    <a:pt x="3298" y="6052"/>
                    <a:pt x="3312" y="6052"/>
                  </a:cubicBezTo>
                  <a:cubicBezTo>
                    <a:pt x="3349" y="6045"/>
                    <a:pt x="3393" y="6037"/>
                    <a:pt x="3452" y="6001"/>
                  </a:cubicBezTo>
                  <a:cubicBezTo>
                    <a:pt x="3459" y="5994"/>
                    <a:pt x="3466" y="5986"/>
                    <a:pt x="3481" y="5979"/>
                  </a:cubicBezTo>
                  <a:cubicBezTo>
                    <a:pt x="3488" y="5971"/>
                    <a:pt x="3503" y="5957"/>
                    <a:pt x="3518" y="5949"/>
                  </a:cubicBezTo>
                  <a:cubicBezTo>
                    <a:pt x="3525" y="5971"/>
                    <a:pt x="3540" y="5979"/>
                    <a:pt x="3554" y="5979"/>
                  </a:cubicBezTo>
                  <a:cubicBezTo>
                    <a:pt x="3591" y="5979"/>
                    <a:pt x="3620" y="5942"/>
                    <a:pt x="3628" y="5906"/>
                  </a:cubicBezTo>
                  <a:cubicBezTo>
                    <a:pt x="3628" y="5898"/>
                    <a:pt x="3635" y="5898"/>
                    <a:pt x="3635" y="5898"/>
                  </a:cubicBezTo>
                  <a:cubicBezTo>
                    <a:pt x="3635" y="5898"/>
                    <a:pt x="3649" y="5898"/>
                    <a:pt x="3657" y="5898"/>
                  </a:cubicBezTo>
                  <a:cubicBezTo>
                    <a:pt x="3671" y="5891"/>
                    <a:pt x="3693" y="5891"/>
                    <a:pt x="3716" y="5884"/>
                  </a:cubicBezTo>
                  <a:cubicBezTo>
                    <a:pt x="3737" y="5884"/>
                    <a:pt x="3745" y="5876"/>
                    <a:pt x="3752" y="5876"/>
                  </a:cubicBezTo>
                  <a:cubicBezTo>
                    <a:pt x="3781" y="5876"/>
                    <a:pt x="3789" y="5869"/>
                    <a:pt x="3796" y="5839"/>
                  </a:cubicBezTo>
                  <a:cubicBezTo>
                    <a:pt x="3796" y="5832"/>
                    <a:pt x="3796" y="5825"/>
                    <a:pt x="3803" y="5810"/>
                  </a:cubicBezTo>
                  <a:cubicBezTo>
                    <a:pt x="3803" y="5803"/>
                    <a:pt x="3803" y="5788"/>
                    <a:pt x="3811" y="5781"/>
                  </a:cubicBezTo>
                  <a:cubicBezTo>
                    <a:pt x="3818" y="5744"/>
                    <a:pt x="3825" y="5722"/>
                    <a:pt x="3847" y="5693"/>
                  </a:cubicBezTo>
                  <a:cubicBezTo>
                    <a:pt x="3862" y="5671"/>
                    <a:pt x="3884" y="5656"/>
                    <a:pt x="3906" y="5649"/>
                  </a:cubicBezTo>
                  <a:cubicBezTo>
                    <a:pt x="3921" y="5634"/>
                    <a:pt x="3935" y="5627"/>
                    <a:pt x="3943" y="5612"/>
                  </a:cubicBezTo>
                  <a:cubicBezTo>
                    <a:pt x="3972" y="5590"/>
                    <a:pt x="3979" y="5546"/>
                    <a:pt x="3979" y="5503"/>
                  </a:cubicBezTo>
                  <a:cubicBezTo>
                    <a:pt x="3987" y="5495"/>
                    <a:pt x="3987" y="5480"/>
                    <a:pt x="3987" y="5473"/>
                  </a:cubicBezTo>
                  <a:cubicBezTo>
                    <a:pt x="3994" y="5458"/>
                    <a:pt x="3987" y="5437"/>
                    <a:pt x="3987" y="5422"/>
                  </a:cubicBezTo>
                  <a:cubicBezTo>
                    <a:pt x="3987" y="5385"/>
                    <a:pt x="3987" y="5363"/>
                    <a:pt x="4016" y="5341"/>
                  </a:cubicBezTo>
                  <a:cubicBezTo>
                    <a:pt x="4052" y="5319"/>
                    <a:pt x="4082" y="5305"/>
                    <a:pt x="4089" y="5305"/>
                  </a:cubicBezTo>
                  <a:cubicBezTo>
                    <a:pt x="4097" y="5305"/>
                    <a:pt x="4097" y="5305"/>
                    <a:pt x="4104" y="5312"/>
                  </a:cubicBezTo>
                  <a:cubicBezTo>
                    <a:pt x="4118" y="5334"/>
                    <a:pt x="4118" y="5378"/>
                    <a:pt x="4104" y="5407"/>
                  </a:cubicBezTo>
                  <a:cubicBezTo>
                    <a:pt x="4089" y="5429"/>
                    <a:pt x="4089" y="5444"/>
                    <a:pt x="4097" y="5458"/>
                  </a:cubicBezTo>
                  <a:cubicBezTo>
                    <a:pt x="4104" y="5495"/>
                    <a:pt x="4148" y="5517"/>
                    <a:pt x="4177" y="5532"/>
                  </a:cubicBezTo>
                  <a:cubicBezTo>
                    <a:pt x="4184" y="5532"/>
                    <a:pt x="4184" y="5532"/>
                    <a:pt x="4184" y="5532"/>
                  </a:cubicBezTo>
                  <a:cubicBezTo>
                    <a:pt x="4206" y="5546"/>
                    <a:pt x="4228" y="5568"/>
                    <a:pt x="4243" y="5598"/>
                  </a:cubicBezTo>
                  <a:cubicBezTo>
                    <a:pt x="4258" y="5627"/>
                    <a:pt x="4287" y="5642"/>
                    <a:pt x="4331" y="5642"/>
                  </a:cubicBezTo>
                  <a:cubicBezTo>
                    <a:pt x="4338" y="5642"/>
                    <a:pt x="4346" y="5642"/>
                    <a:pt x="4346" y="5642"/>
                  </a:cubicBezTo>
                  <a:cubicBezTo>
                    <a:pt x="4368" y="5642"/>
                    <a:pt x="4382" y="5656"/>
                    <a:pt x="4390" y="5656"/>
                  </a:cubicBezTo>
                  <a:cubicBezTo>
                    <a:pt x="4390" y="5678"/>
                    <a:pt x="4375" y="5715"/>
                    <a:pt x="4368" y="5730"/>
                  </a:cubicBezTo>
                  <a:cubicBezTo>
                    <a:pt x="4368" y="5737"/>
                    <a:pt x="4368" y="5744"/>
                    <a:pt x="4360" y="5752"/>
                  </a:cubicBezTo>
                  <a:cubicBezTo>
                    <a:pt x="4353" y="5788"/>
                    <a:pt x="4353" y="5869"/>
                    <a:pt x="4390" y="5906"/>
                  </a:cubicBezTo>
                  <a:cubicBezTo>
                    <a:pt x="4397" y="5913"/>
                    <a:pt x="4411" y="5927"/>
                    <a:pt x="4426" y="5935"/>
                  </a:cubicBezTo>
                  <a:cubicBezTo>
                    <a:pt x="4441" y="5949"/>
                    <a:pt x="4463" y="5964"/>
                    <a:pt x="4478" y="5986"/>
                  </a:cubicBezTo>
                  <a:cubicBezTo>
                    <a:pt x="4485" y="6001"/>
                    <a:pt x="4499" y="6008"/>
                    <a:pt x="4514" y="6023"/>
                  </a:cubicBezTo>
                  <a:cubicBezTo>
                    <a:pt x="4536" y="6037"/>
                    <a:pt x="4543" y="6045"/>
                    <a:pt x="4543" y="6052"/>
                  </a:cubicBezTo>
                  <a:cubicBezTo>
                    <a:pt x="4536" y="6081"/>
                    <a:pt x="4543" y="6103"/>
                    <a:pt x="4551" y="6111"/>
                  </a:cubicBezTo>
                  <a:cubicBezTo>
                    <a:pt x="4558" y="6125"/>
                    <a:pt x="4580" y="6133"/>
                    <a:pt x="4609" y="6133"/>
                  </a:cubicBezTo>
                  <a:cubicBezTo>
                    <a:pt x="4624" y="6133"/>
                    <a:pt x="4631" y="6133"/>
                    <a:pt x="4646" y="6133"/>
                  </a:cubicBezTo>
                  <a:cubicBezTo>
                    <a:pt x="4653" y="6133"/>
                    <a:pt x="4661" y="6125"/>
                    <a:pt x="4668" y="6125"/>
                  </a:cubicBezTo>
                  <a:cubicBezTo>
                    <a:pt x="4675" y="6125"/>
                    <a:pt x="4675" y="6125"/>
                    <a:pt x="4683" y="6125"/>
                  </a:cubicBezTo>
                  <a:cubicBezTo>
                    <a:pt x="4683" y="6125"/>
                    <a:pt x="4683" y="6133"/>
                    <a:pt x="4683" y="6140"/>
                  </a:cubicBezTo>
                  <a:cubicBezTo>
                    <a:pt x="4683" y="6147"/>
                    <a:pt x="4683" y="6155"/>
                    <a:pt x="4683" y="6162"/>
                  </a:cubicBezTo>
                  <a:cubicBezTo>
                    <a:pt x="4683" y="6272"/>
                    <a:pt x="4683" y="6272"/>
                    <a:pt x="4683" y="6272"/>
                  </a:cubicBezTo>
                  <a:cubicBezTo>
                    <a:pt x="4741" y="6177"/>
                    <a:pt x="4741" y="6177"/>
                    <a:pt x="4741" y="6177"/>
                  </a:cubicBezTo>
                  <a:cubicBezTo>
                    <a:pt x="4756" y="6147"/>
                    <a:pt x="4771" y="6125"/>
                    <a:pt x="4792" y="6103"/>
                  </a:cubicBezTo>
                  <a:cubicBezTo>
                    <a:pt x="4837" y="6045"/>
                    <a:pt x="4829" y="6001"/>
                    <a:pt x="4822" y="5957"/>
                  </a:cubicBezTo>
                  <a:cubicBezTo>
                    <a:pt x="4815" y="5942"/>
                    <a:pt x="4815" y="5927"/>
                    <a:pt x="4815" y="5913"/>
                  </a:cubicBezTo>
                  <a:cubicBezTo>
                    <a:pt x="4807" y="5862"/>
                    <a:pt x="4792" y="5847"/>
                    <a:pt x="4778" y="5832"/>
                  </a:cubicBezTo>
                  <a:cubicBezTo>
                    <a:pt x="4778" y="5832"/>
                    <a:pt x="4771" y="5825"/>
                    <a:pt x="4771" y="5810"/>
                  </a:cubicBezTo>
                  <a:cubicBezTo>
                    <a:pt x="4771" y="5796"/>
                    <a:pt x="4771" y="5796"/>
                    <a:pt x="4785" y="5788"/>
                  </a:cubicBezTo>
                  <a:cubicBezTo>
                    <a:pt x="4807" y="5774"/>
                    <a:pt x="4829" y="5766"/>
                    <a:pt x="4844" y="5737"/>
                  </a:cubicBezTo>
                  <a:cubicBezTo>
                    <a:pt x="4859" y="5693"/>
                    <a:pt x="4880" y="5686"/>
                    <a:pt x="4932" y="5664"/>
                  </a:cubicBezTo>
                  <a:cubicBezTo>
                    <a:pt x="4947" y="5656"/>
                    <a:pt x="4947" y="5656"/>
                    <a:pt x="4947" y="5656"/>
                  </a:cubicBezTo>
                  <a:cubicBezTo>
                    <a:pt x="5012" y="5620"/>
                    <a:pt x="5020" y="5598"/>
                    <a:pt x="5034" y="5554"/>
                  </a:cubicBezTo>
                  <a:cubicBezTo>
                    <a:pt x="5042" y="5546"/>
                    <a:pt x="5042" y="5532"/>
                    <a:pt x="5049" y="5517"/>
                  </a:cubicBezTo>
                  <a:cubicBezTo>
                    <a:pt x="5049" y="5517"/>
                    <a:pt x="5049" y="5517"/>
                    <a:pt x="5049" y="5510"/>
                  </a:cubicBezTo>
                  <a:cubicBezTo>
                    <a:pt x="5056" y="5517"/>
                    <a:pt x="5056" y="5525"/>
                    <a:pt x="5064" y="5532"/>
                  </a:cubicBezTo>
                  <a:cubicBezTo>
                    <a:pt x="5078" y="5561"/>
                    <a:pt x="5100" y="5598"/>
                    <a:pt x="5166" y="5598"/>
                  </a:cubicBezTo>
                  <a:cubicBezTo>
                    <a:pt x="5181" y="5598"/>
                    <a:pt x="5203" y="5598"/>
                    <a:pt x="5232" y="5590"/>
                  </a:cubicBezTo>
                  <a:cubicBezTo>
                    <a:pt x="5306" y="5568"/>
                    <a:pt x="5320" y="5554"/>
                    <a:pt x="5335" y="5510"/>
                  </a:cubicBezTo>
                  <a:cubicBezTo>
                    <a:pt x="5342" y="5503"/>
                    <a:pt x="5342" y="5495"/>
                    <a:pt x="5349" y="5480"/>
                  </a:cubicBezTo>
                  <a:cubicBezTo>
                    <a:pt x="5379" y="5437"/>
                    <a:pt x="5379" y="5437"/>
                    <a:pt x="5401" y="5422"/>
                  </a:cubicBezTo>
                  <a:cubicBezTo>
                    <a:pt x="5408" y="5415"/>
                    <a:pt x="5416" y="5415"/>
                    <a:pt x="5430" y="5407"/>
                  </a:cubicBezTo>
                  <a:cubicBezTo>
                    <a:pt x="5467" y="5378"/>
                    <a:pt x="5474" y="5363"/>
                    <a:pt x="5467" y="5327"/>
                  </a:cubicBezTo>
                  <a:cubicBezTo>
                    <a:pt x="5459" y="5319"/>
                    <a:pt x="5459" y="5305"/>
                    <a:pt x="5459" y="5283"/>
                  </a:cubicBezTo>
                  <a:cubicBezTo>
                    <a:pt x="5459" y="5253"/>
                    <a:pt x="5467" y="5253"/>
                    <a:pt x="5481" y="5239"/>
                  </a:cubicBezTo>
                  <a:cubicBezTo>
                    <a:pt x="5496" y="5224"/>
                    <a:pt x="5511" y="5209"/>
                    <a:pt x="5525" y="5180"/>
                  </a:cubicBezTo>
                  <a:cubicBezTo>
                    <a:pt x="5540" y="5151"/>
                    <a:pt x="5555" y="5144"/>
                    <a:pt x="5569" y="5129"/>
                  </a:cubicBezTo>
                  <a:cubicBezTo>
                    <a:pt x="5577" y="5121"/>
                    <a:pt x="5591" y="5114"/>
                    <a:pt x="5613" y="5092"/>
                  </a:cubicBezTo>
                  <a:cubicBezTo>
                    <a:pt x="5620" y="5092"/>
                    <a:pt x="5620" y="5085"/>
                    <a:pt x="5628" y="5077"/>
                  </a:cubicBezTo>
                  <a:cubicBezTo>
                    <a:pt x="5642" y="5063"/>
                    <a:pt x="5650" y="5056"/>
                    <a:pt x="5650" y="5041"/>
                  </a:cubicBezTo>
                  <a:cubicBezTo>
                    <a:pt x="5650" y="5026"/>
                    <a:pt x="5635" y="5012"/>
                    <a:pt x="5628" y="5012"/>
                  </a:cubicBezTo>
                  <a:cubicBezTo>
                    <a:pt x="5628" y="5012"/>
                    <a:pt x="5628" y="5004"/>
                    <a:pt x="5620" y="5004"/>
                  </a:cubicBezTo>
                  <a:cubicBezTo>
                    <a:pt x="5599" y="4982"/>
                    <a:pt x="5584" y="4953"/>
                    <a:pt x="5569" y="4880"/>
                  </a:cubicBezTo>
                  <a:cubicBezTo>
                    <a:pt x="5562" y="4858"/>
                    <a:pt x="5562" y="4850"/>
                    <a:pt x="5562" y="4850"/>
                  </a:cubicBezTo>
                  <a:cubicBezTo>
                    <a:pt x="5569" y="4850"/>
                    <a:pt x="5577" y="4850"/>
                    <a:pt x="5577" y="4843"/>
                  </a:cubicBezTo>
                  <a:cubicBezTo>
                    <a:pt x="5591" y="4836"/>
                    <a:pt x="5613" y="4828"/>
                    <a:pt x="5635" y="4806"/>
                  </a:cubicBezTo>
                  <a:cubicBezTo>
                    <a:pt x="5650" y="4799"/>
                    <a:pt x="5665" y="4792"/>
                    <a:pt x="5679" y="4792"/>
                  </a:cubicBezTo>
                  <a:cubicBezTo>
                    <a:pt x="5701" y="4792"/>
                    <a:pt x="5723" y="4799"/>
                    <a:pt x="5752" y="4806"/>
                  </a:cubicBezTo>
                  <a:cubicBezTo>
                    <a:pt x="5774" y="4806"/>
                    <a:pt x="5797" y="4814"/>
                    <a:pt x="5818" y="4814"/>
                  </a:cubicBezTo>
                  <a:lnTo>
                    <a:pt x="5818" y="4814"/>
                  </a:lnTo>
                  <a:cubicBezTo>
                    <a:pt x="5818" y="4828"/>
                    <a:pt x="5818" y="4828"/>
                    <a:pt x="5818" y="4828"/>
                  </a:cubicBezTo>
                  <a:cubicBezTo>
                    <a:pt x="5826" y="4843"/>
                    <a:pt x="5826" y="4843"/>
                    <a:pt x="5826" y="4843"/>
                  </a:cubicBezTo>
                  <a:cubicBezTo>
                    <a:pt x="5833" y="4858"/>
                    <a:pt x="5833" y="4858"/>
                    <a:pt x="5833" y="4858"/>
                  </a:cubicBezTo>
                  <a:cubicBezTo>
                    <a:pt x="5848" y="4858"/>
                    <a:pt x="5848" y="4858"/>
                    <a:pt x="5848" y="4858"/>
                  </a:cubicBezTo>
                  <a:cubicBezTo>
                    <a:pt x="5862" y="4858"/>
                    <a:pt x="5862" y="4858"/>
                    <a:pt x="5862" y="4858"/>
                  </a:cubicBezTo>
                  <a:cubicBezTo>
                    <a:pt x="5877" y="4836"/>
                    <a:pt x="5877" y="4836"/>
                    <a:pt x="5877" y="4836"/>
                  </a:cubicBezTo>
                  <a:lnTo>
                    <a:pt x="5877" y="4836"/>
                  </a:lnTo>
                  <a:cubicBezTo>
                    <a:pt x="5892" y="4814"/>
                    <a:pt x="5914" y="4784"/>
                    <a:pt x="5943" y="4777"/>
                  </a:cubicBezTo>
                  <a:cubicBezTo>
                    <a:pt x="5950" y="4777"/>
                    <a:pt x="5958" y="4777"/>
                    <a:pt x="5958" y="4777"/>
                  </a:cubicBezTo>
                  <a:cubicBezTo>
                    <a:pt x="5980" y="4777"/>
                    <a:pt x="5994" y="4770"/>
                    <a:pt x="6002" y="4748"/>
                  </a:cubicBezTo>
                  <a:cubicBezTo>
                    <a:pt x="6009" y="4726"/>
                    <a:pt x="5994" y="4718"/>
                    <a:pt x="5972" y="4689"/>
                  </a:cubicBezTo>
                  <a:cubicBezTo>
                    <a:pt x="5958" y="4675"/>
                    <a:pt x="5958" y="4675"/>
                    <a:pt x="5958" y="4675"/>
                  </a:cubicBezTo>
                  <a:cubicBezTo>
                    <a:pt x="5958" y="4667"/>
                    <a:pt x="5972" y="4660"/>
                    <a:pt x="5980" y="4645"/>
                  </a:cubicBezTo>
                  <a:cubicBezTo>
                    <a:pt x="5980" y="4638"/>
                    <a:pt x="5987" y="4630"/>
                    <a:pt x="5994" y="4623"/>
                  </a:cubicBezTo>
                  <a:cubicBezTo>
                    <a:pt x="6009" y="4608"/>
                    <a:pt x="6016" y="4601"/>
                    <a:pt x="6031" y="4594"/>
                  </a:cubicBezTo>
                  <a:cubicBezTo>
                    <a:pt x="6046" y="4579"/>
                    <a:pt x="6068" y="4565"/>
                    <a:pt x="6082" y="4529"/>
                  </a:cubicBezTo>
                  <a:cubicBezTo>
                    <a:pt x="6111" y="4470"/>
                    <a:pt x="6119" y="4456"/>
                    <a:pt x="6090" y="4404"/>
                  </a:cubicBezTo>
                  <a:cubicBezTo>
                    <a:pt x="6075" y="4375"/>
                    <a:pt x="6068" y="4353"/>
                    <a:pt x="6053" y="4287"/>
                  </a:cubicBezTo>
                  <a:cubicBezTo>
                    <a:pt x="6046" y="4272"/>
                    <a:pt x="6046" y="4258"/>
                    <a:pt x="6046" y="4243"/>
                  </a:cubicBezTo>
                  <a:cubicBezTo>
                    <a:pt x="6038" y="4214"/>
                    <a:pt x="6038" y="4177"/>
                    <a:pt x="5980" y="4177"/>
                  </a:cubicBezTo>
                  <a:cubicBezTo>
                    <a:pt x="5980" y="4177"/>
                    <a:pt x="5972" y="4177"/>
                    <a:pt x="5958" y="4177"/>
                  </a:cubicBezTo>
                  <a:cubicBezTo>
                    <a:pt x="5899" y="4185"/>
                    <a:pt x="5855" y="4206"/>
                    <a:pt x="5811" y="4243"/>
                  </a:cubicBezTo>
                  <a:cubicBezTo>
                    <a:pt x="5789" y="4258"/>
                    <a:pt x="5767" y="4272"/>
                    <a:pt x="5752" y="4272"/>
                  </a:cubicBezTo>
                  <a:cubicBezTo>
                    <a:pt x="5745" y="4272"/>
                    <a:pt x="5745" y="4272"/>
                    <a:pt x="5738" y="4265"/>
                  </a:cubicBezTo>
                  <a:cubicBezTo>
                    <a:pt x="5723" y="4258"/>
                    <a:pt x="5723" y="4258"/>
                    <a:pt x="5723" y="4243"/>
                  </a:cubicBezTo>
                  <a:cubicBezTo>
                    <a:pt x="5716" y="4228"/>
                    <a:pt x="5709" y="4214"/>
                    <a:pt x="5694" y="4192"/>
                  </a:cubicBezTo>
                  <a:cubicBezTo>
                    <a:pt x="5679" y="4177"/>
                    <a:pt x="5679" y="4177"/>
                    <a:pt x="5709" y="4133"/>
                  </a:cubicBezTo>
                  <a:cubicBezTo>
                    <a:pt x="5716" y="4119"/>
                    <a:pt x="5730" y="4104"/>
                    <a:pt x="5745" y="4075"/>
                  </a:cubicBezTo>
                  <a:cubicBezTo>
                    <a:pt x="5774" y="4023"/>
                    <a:pt x="5782" y="4016"/>
                    <a:pt x="5818" y="3994"/>
                  </a:cubicBezTo>
                  <a:cubicBezTo>
                    <a:pt x="5826" y="3987"/>
                    <a:pt x="5840" y="3979"/>
                    <a:pt x="5855" y="3965"/>
                  </a:cubicBezTo>
                  <a:cubicBezTo>
                    <a:pt x="5892" y="3943"/>
                    <a:pt x="5906" y="3921"/>
                    <a:pt x="5914" y="3906"/>
                  </a:cubicBezTo>
                  <a:cubicBezTo>
                    <a:pt x="5914" y="3906"/>
                    <a:pt x="5914" y="3899"/>
                    <a:pt x="5921" y="3899"/>
                  </a:cubicBezTo>
                  <a:lnTo>
                    <a:pt x="5921" y="3899"/>
                  </a:lnTo>
                  <a:cubicBezTo>
                    <a:pt x="5921" y="3899"/>
                    <a:pt x="5921" y="3899"/>
                    <a:pt x="5928" y="3899"/>
                  </a:cubicBezTo>
                  <a:cubicBezTo>
                    <a:pt x="5943" y="3899"/>
                    <a:pt x="5950" y="3899"/>
                    <a:pt x="5965" y="3899"/>
                  </a:cubicBezTo>
                  <a:cubicBezTo>
                    <a:pt x="5972" y="3899"/>
                    <a:pt x="5987" y="3899"/>
                    <a:pt x="5994" y="3899"/>
                  </a:cubicBezTo>
                  <a:cubicBezTo>
                    <a:pt x="6024" y="3899"/>
                    <a:pt x="6060" y="3899"/>
                    <a:pt x="6097" y="3862"/>
                  </a:cubicBezTo>
                  <a:cubicBezTo>
                    <a:pt x="6119" y="3840"/>
                    <a:pt x="6133" y="3840"/>
                    <a:pt x="6141" y="3840"/>
                  </a:cubicBezTo>
                  <a:cubicBezTo>
                    <a:pt x="6156" y="3840"/>
                    <a:pt x="6178" y="3847"/>
                    <a:pt x="6192" y="3862"/>
                  </a:cubicBezTo>
                  <a:cubicBezTo>
                    <a:pt x="6214" y="3869"/>
                    <a:pt x="6236" y="3877"/>
                    <a:pt x="6258" y="3877"/>
                  </a:cubicBezTo>
                  <a:cubicBezTo>
                    <a:pt x="6302" y="3877"/>
                    <a:pt x="6339" y="3862"/>
                    <a:pt x="6383" y="3855"/>
                  </a:cubicBezTo>
                  <a:cubicBezTo>
                    <a:pt x="6405" y="3847"/>
                    <a:pt x="6419" y="3840"/>
                    <a:pt x="6441" y="3840"/>
                  </a:cubicBezTo>
                  <a:cubicBezTo>
                    <a:pt x="6478" y="3833"/>
                    <a:pt x="6500" y="3811"/>
                    <a:pt x="6515" y="3789"/>
                  </a:cubicBezTo>
                  <a:cubicBezTo>
                    <a:pt x="6529" y="3752"/>
                    <a:pt x="6515" y="3716"/>
                    <a:pt x="6500" y="3694"/>
                  </a:cubicBezTo>
                  <a:cubicBezTo>
                    <a:pt x="6492" y="3671"/>
                    <a:pt x="6471" y="3650"/>
                    <a:pt x="6449" y="3635"/>
                  </a:cubicBezTo>
                  <a:cubicBezTo>
                    <a:pt x="6427" y="3620"/>
                    <a:pt x="6405" y="3606"/>
                    <a:pt x="6390" y="3584"/>
                  </a:cubicBezTo>
                  <a:cubicBezTo>
                    <a:pt x="6383" y="3584"/>
                    <a:pt x="6383" y="3584"/>
                    <a:pt x="6383" y="3584"/>
                  </a:cubicBezTo>
                  <a:cubicBezTo>
                    <a:pt x="6368" y="3569"/>
                    <a:pt x="6353" y="3547"/>
                    <a:pt x="6353" y="3540"/>
                  </a:cubicBezTo>
                  <a:cubicBezTo>
                    <a:pt x="6353" y="3540"/>
                    <a:pt x="6361" y="3532"/>
                    <a:pt x="6383" y="3518"/>
                  </a:cubicBezTo>
                  <a:cubicBezTo>
                    <a:pt x="6419" y="3488"/>
                    <a:pt x="6478" y="3466"/>
                    <a:pt x="6529" y="3452"/>
                  </a:cubicBezTo>
                  <a:cubicBezTo>
                    <a:pt x="6551" y="3445"/>
                    <a:pt x="6573" y="3437"/>
                    <a:pt x="6588" y="3430"/>
                  </a:cubicBezTo>
                  <a:cubicBezTo>
                    <a:pt x="6595" y="3422"/>
                    <a:pt x="6595" y="3422"/>
                    <a:pt x="6602" y="3422"/>
                  </a:cubicBezTo>
                  <a:cubicBezTo>
                    <a:pt x="6617" y="3422"/>
                    <a:pt x="6632" y="3437"/>
                    <a:pt x="6654" y="3452"/>
                  </a:cubicBezTo>
                  <a:cubicBezTo>
                    <a:pt x="6668" y="3466"/>
                    <a:pt x="6690" y="3481"/>
                    <a:pt x="6712" y="3488"/>
                  </a:cubicBezTo>
                  <a:cubicBezTo>
                    <a:pt x="6727" y="3496"/>
                    <a:pt x="6749" y="3503"/>
                    <a:pt x="6749" y="3503"/>
                  </a:cubicBezTo>
                  <a:cubicBezTo>
                    <a:pt x="6749" y="3503"/>
                    <a:pt x="6749" y="3510"/>
                    <a:pt x="6742" y="3525"/>
                  </a:cubicBezTo>
                  <a:cubicBezTo>
                    <a:pt x="6727" y="3554"/>
                    <a:pt x="6727" y="3591"/>
                    <a:pt x="6749" y="3620"/>
                  </a:cubicBezTo>
                  <a:cubicBezTo>
                    <a:pt x="6764" y="3657"/>
                    <a:pt x="6808" y="3679"/>
                    <a:pt x="6852" y="3686"/>
                  </a:cubicBezTo>
                  <a:cubicBezTo>
                    <a:pt x="6859" y="3686"/>
                    <a:pt x="6866" y="3686"/>
                    <a:pt x="6866" y="3686"/>
                  </a:cubicBezTo>
                  <a:cubicBezTo>
                    <a:pt x="6932" y="3686"/>
                    <a:pt x="6961" y="3650"/>
                    <a:pt x="6991" y="3613"/>
                  </a:cubicBezTo>
                  <a:cubicBezTo>
                    <a:pt x="6998" y="3606"/>
                    <a:pt x="7013" y="3591"/>
                    <a:pt x="7020" y="3584"/>
                  </a:cubicBezTo>
                  <a:cubicBezTo>
                    <a:pt x="7049" y="3562"/>
                    <a:pt x="7115" y="3496"/>
                    <a:pt x="7225" y="3386"/>
                  </a:cubicBezTo>
                  <a:cubicBezTo>
                    <a:pt x="7277" y="3342"/>
                    <a:pt x="7321" y="3247"/>
                    <a:pt x="7342" y="3203"/>
                  </a:cubicBezTo>
                  <a:cubicBezTo>
                    <a:pt x="7372" y="3144"/>
                    <a:pt x="7328" y="3122"/>
                    <a:pt x="7313" y="3115"/>
                  </a:cubicBezTo>
                  <a:cubicBezTo>
                    <a:pt x="7313" y="3115"/>
                    <a:pt x="7306" y="3115"/>
                    <a:pt x="7306" y="3107"/>
                  </a:cubicBezTo>
                  <a:cubicBezTo>
                    <a:pt x="7306" y="3093"/>
                    <a:pt x="7342" y="3078"/>
                    <a:pt x="7387" y="3078"/>
                  </a:cubicBezTo>
                  <a:cubicBezTo>
                    <a:pt x="7460" y="3078"/>
                    <a:pt x="7504" y="3012"/>
                    <a:pt x="7504" y="3005"/>
                  </a:cubicBezTo>
                  <a:cubicBezTo>
                    <a:pt x="7518" y="2983"/>
                    <a:pt x="7518" y="2983"/>
                    <a:pt x="7518" y="2983"/>
                  </a:cubicBezTo>
                  <a:cubicBezTo>
                    <a:pt x="7548" y="2954"/>
                    <a:pt x="7548" y="2954"/>
                    <a:pt x="7548" y="2954"/>
                  </a:cubicBezTo>
                  <a:cubicBezTo>
                    <a:pt x="7533" y="2961"/>
                    <a:pt x="7533" y="2961"/>
                    <a:pt x="7533" y="2961"/>
                  </a:cubicBezTo>
                  <a:cubicBezTo>
                    <a:pt x="7533" y="2954"/>
                    <a:pt x="7533" y="2954"/>
                    <a:pt x="7533" y="2954"/>
                  </a:cubicBezTo>
                  <a:cubicBezTo>
                    <a:pt x="7474" y="2961"/>
                    <a:pt x="7474" y="2961"/>
                    <a:pt x="7474" y="2961"/>
                  </a:cubicBezTo>
                  <a:cubicBezTo>
                    <a:pt x="7474" y="2961"/>
                    <a:pt x="7467" y="2961"/>
                    <a:pt x="7452" y="2961"/>
                  </a:cubicBezTo>
                  <a:cubicBezTo>
                    <a:pt x="7452" y="2961"/>
                    <a:pt x="7445" y="2968"/>
                    <a:pt x="7438" y="2968"/>
                  </a:cubicBezTo>
                  <a:cubicBezTo>
                    <a:pt x="7423" y="2968"/>
                    <a:pt x="7394" y="2961"/>
                    <a:pt x="7372" y="2946"/>
                  </a:cubicBezTo>
                  <a:cubicBezTo>
                    <a:pt x="7364" y="2939"/>
                    <a:pt x="7357" y="2931"/>
                    <a:pt x="7357" y="2931"/>
                  </a:cubicBezTo>
                  <a:cubicBezTo>
                    <a:pt x="7357" y="2924"/>
                    <a:pt x="7379" y="2902"/>
                    <a:pt x="7394" y="2888"/>
                  </a:cubicBezTo>
                  <a:cubicBezTo>
                    <a:pt x="7401" y="2880"/>
                    <a:pt x="7409" y="2873"/>
                    <a:pt x="7416" y="2866"/>
                  </a:cubicBezTo>
                  <a:cubicBezTo>
                    <a:pt x="7452" y="2829"/>
                    <a:pt x="7438" y="2778"/>
                    <a:pt x="7423" y="2748"/>
                  </a:cubicBezTo>
                  <a:cubicBezTo>
                    <a:pt x="7416" y="2734"/>
                    <a:pt x="7409" y="2712"/>
                    <a:pt x="7409" y="2697"/>
                  </a:cubicBezTo>
                  <a:cubicBezTo>
                    <a:pt x="7394" y="2638"/>
                    <a:pt x="7401" y="2624"/>
                    <a:pt x="7416" y="2609"/>
                  </a:cubicBezTo>
                  <a:cubicBezTo>
                    <a:pt x="7460" y="2580"/>
                    <a:pt x="7511" y="2528"/>
                    <a:pt x="7511" y="2462"/>
                  </a:cubicBezTo>
                  <a:cubicBezTo>
                    <a:pt x="7511" y="2433"/>
                    <a:pt x="7489" y="2411"/>
                    <a:pt x="7482" y="2404"/>
                  </a:cubicBezTo>
                  <a:cubicBezTo>
                    <a:pt x="7482" y="2404"/>
                    <a:pt x="7482" y="2397"/>
                    <a:pt x="7489" y="2397"/>
                  </a:cubicBezTo>
                  <a:cubicBezTo>
                    <a:pt x="7511" y="2360"/>
                    <a:pt x="7533" y="2301"/>
                    <a:pt x="7511" y="2265"/>
                  </a:cubicBezTo>
                  <a:cubicBezTo>
                    <a:pt x="7504" y="2250"/>
                    <a:pt x="7482" y="2228"/>
                    <a:pt x="7438" y="2228"/>
                  </a:cubicBezTo>
                  <a:cubicBezTo>
                    <a:pt x="7430" y="2228"/>
                    <a:pt x="7430" y="2228"/>
                    <a:pt x="7423" y="2228"/>
                  </a:cubicBezTo>
                  <a:cubicBezTo>
                    <a:pt x="7401" y="2235"/>
                    <a:pt x="7387" y="2235"/>
                    <a:pt x="7364" y="2235"/>
                  </a:cubicBezTo>
                  <a:cubicBezTo>
                    <a:pt x="7313" y="2235"/>
                    <a:pt x="7313" y="2221"/>
                    <a:pt x="7313" y="2199"/>
                  </a:cubicBezTo>
                  <a:cubicBezTo>
                    <a:pt x="7313" y="2059"/>
                    <a:pt x="7247" y="2045"/>
                    <a:pt x="7225" y="2045"/>
                  </a:cubicBezTo>
                  <a:cubicBezTo>
                    <a:pt x="7203" y="2045"/>
                    <a:pt x="7181" y="2008"/>
                    <a:pt x="7181" y="1964"/>
                  </a:cubicBezTo>
                  <a:cubicBezTo>
                    <a:pt x="7181" y="1898"/>
                    <a:pt x="7145" y="1854"/>
                    <a:pt x="7086" y="1854"/>
                  </a:cubicBezTo>
                  <a:cubicBezTo>
                    <a:pt x="7064" y="1854"/>
                    <a:pt x="7042" y="1862"/>
                    <a:pt x="7020" y="1876"/>
                  </a:cubicBezTo>
                  <a:cubicBezTo>
                    <a:pt x="7006" y="1884"/>
                    <a:pt x="6998" y="1891"/>
                    <a:pt x="6991" y="1891"/>
                  </a:cubicBezTo>
                  <a:cubicBezTo>
                    <a:pt x="6983" y="1891"/>
                    <a:pt x="6983" y="1884"/>
                    <a:pt x="6976" y="1884"/>
                  </a:cubicBezTo>
                  <a:cubicBezTo>
                    <a:pt x="6969" y="1869"/>
                    <a:pt x="6969" y="1862"/>
                    <a:pt x="6976" y="1854"/>
                  </a:cubicBezTo>
                  <a:cubicBezTo>
                    <a:pt x="7006" y="1796"/>
                    <a:pt x="6998" y="1722"/>
                    <a:pt x="6991" y="1678"/>
                  </a:cubicBezTo>
                  <a:cubicBezTo>
                    <a:pt x="6983" y="1627"/>
                    <a:pt x="6969" y="1539"/>
                    <a:pt x="6969" y="1532"/>
                  </a:cubicBezTo>
                  <a:cubicBezTo>
                    <a:pt x="6969" y="1517"/>
                    <a:pt x="6969" y="1517"/>
                    <a:pt x="6969" y="1517"/>
                  </a:cubicBezTo>
                  <a:cubicBezTo>
                    <a:pt x="6954" y="1510"/>
                    <a:pt x="6954" y="1510"/>
                    <a:pt x="6954" y="1510"/>
                  </a:cubicBezTo>
                  <a:cubicBezTo>
                    <a:pt x="6932" y="1495"/>
                    <a:pt x="6903" y="1473"/>
                    <a:pt x="6903" y="1459"/>
                  </a:cubicBezTo>
                  <a:cubicBezTo>
                    <a:pt x="6903" y="1459"/>
                    <a:pt x="6903" y="1444"/>
                    <a:pt x="6903" y="1437"/>
                  </a:cubicBezTo>
                  <a:cubicBezTo>
                    <a:pt x="6910" y="1415"/>
                    <a:pt x="6918" y="1393"/>
                    <a:pt x="6903" y="1356"/>
                  </a:cubicBezTo>
                  <a:cubicBezTo>
                    <a:pt x="6881" y="1305"/>
                    <a:pt x="6815" y="1305"/>
                    <a:pt x="6778" y="1305"/>
                  </a:cubicBezTo>
                  <a:cubicBezTo>
                    <a:pt x="6771" y="1305"/>
                    <a:pt x="6756" y="1305"/>
                    <a:pt x="6749" y="1305"/>
                  </a:cubicBezTo>
                  <a:cubicBezTo>
                    <a:pt x="6734" y="1305"/>
                    <a:pt x="6727" y="1305"/>
                    <a:pt x="6712" y="1305"/>
                  </a:cubicBezTo>
                  <a:cubicBezTo>
                    <a:pt x="6661" y="1305"/>
                    <a:pt x="6632" y="1290"/>
                    <a:pt x="6624" y="1276"/>
                  </a:cubicBezTo>
                  <a:cubicBezTo>
                    <a:pt x="6617" y="1253"/>
                    <a:pt x="6617" y="1217"/>
                    <a:pt x="6632" y="1209"/>
                  </a:cubicBezTo>
                  <a:cubicBezTo>
                    <a:pt x="6661" y="1195"/>
                    <a:pt x="6698" y="1158"/>
                    <a:pt x="6683" y="1100"/>
                  </a:cubicBezTo>
                  <a:cubicBezTo>
                    <a:pt x="6683" y="1092"/>
                    <a:pt x="6698" y="1085"/>
                    <a:pt x="6705" y="1085"/>
                  </a:cubicBezTo>
                  <a:cubicBezTo>
                    <a:pt x="6712" y="1078"/>
                    <a:pt x="6727" y="1070"/>
                    <a:pt x="6742" y="1063"/>
                  </a:cubicBezTo>
                  <a:cubicBezTo>
                    <a:pt x="6764" y="1048"/>
                    <a:pt x="6764" y="1026"/>
                    <a:pt x="6756" y="1019"/>
                  </a:cubicBezTo>
                  <a:cubicBezTo>
                    <a:pt x="6756" y="990"/>
                    <a:pt x="6720" y="975"/>
                    <a:pt x="6676" y="953"/>
                  </a:cubicBezTo>
                  <a:cubicBezTo>
                    <a:pt x="6661" y="953"/>
                    <a:pt x="6654" y="946"/>
                    <a:pt x="6639" y="938"/>
                  </a:cubicBezTo>
                  <a:cubicBezTo>
                    <a:pt x="6610" y="931"/>
                    <a:pt x="6602" y="909"/>
                    <a:pt x="6588" y="887"/>
                  </a:cubicBezTo>
                  <a:cubicBezTo>
                    <a:pt x="6580" y="872"/>
                    <a:pt x="6573" y="858"/>
                    <a:pt x="6559" y="843"/>
                  </a:cubicBezTo>
                  <a:cubicBezTo>
                    <a:pt x="6544" y="836"/>
                    <a:pt x="6551" y="821"/>
                    <a:pt x="6573" y="777"/>
                  </a:cubicBezTo>
                  <a:cubicBezTo>
                    <a:pt x="6573" y="770"/>
                    <a:pt x="6580" y="755"/>
                    <a:pt x="6588" y="740"/>
                  </a:cubicBezTo>
                  <a:cubicBezTo>
                    <a:pt x="6602" y="697"/>
                    <a:pt x="6624" y="689"/>
                    <a:pt x="6690" y="682"/>
                  </a:cubicBezTo>
                  <a:cubicBezTo>
                    <a:pt x="6756" y="675"/>
                    <a:pt x="6778" y="609"/>
                    <a:pt x="6800" y="557"/>
                  </a:cubicBezTo>
                  <a:cubicBezTo>
                    <a:pt x="6815" y="535"/>
                    <a:pt x="6822" y="513"/>
                    <a:pt x="6830" y="506"/>
                  </a:cubicBezTo>
                  <a:cubicBezTo>
                    <a:pt x="6852" y="469"/>
                    <a:pt x="6866" y="440"/>
                    <a:pt x="6859" y="411"/>
                  </a:cubicBezTo>
                  <a:cubicBezTo>
                    <a:pt x="6859" y="389"/>
                    <a:pt x="6844" y="367"/>
                    <a:pt x="6815" y="345"/>
                  </a:cubicBezTo>
                  <a:cubicBezTo>
                    <a:pt x="6800" y="338"/>
                    <a:pt x="6793" y="330"/>
                    <a:pt x="6793" y="316"/>
                  </a:cubicBezTo>
                  <a:cubicBezTo>
                    <a:pt x="6793" y="308"/>
                    <a:pt x="6793" y="301"/>
                    <a:pt x="6808" y="294"/>
                  </a:cubicBezTo>
                  <a:cubicBezTo>
                    <a:pt x="6844" y="271"/>
                    <a:pt x="6866" y="242"/>
                    <a:pt x="6873" y="213"/>
                  </a:cubicBezTo>
                  <a:cubicBezTo>
                    <a:pt x="6873" y="191"/>
                    <a:pt x="6873" y="169"/>
                    <a:pt x="6844" y="140"/>
                  </a:cubicBezTo>
                  <a:cubicBezTo>
                    <a:pt x="6822" y="118"/>
                    <a:pt x="6793" y="103"/>
                    <a:pt x="6764" y="103"/>
                  </a:cubicBezTo>
                  <a:cubicBezTo>
                    <a:pt x="6742" y="103"/>
                    <a:pt x="6720" y="110"/>
                    <a:pt x="6705" y="118"/>
                  </a:cubicBezTo>
                  <a:cubicBezTo>
                    <a:pt x="6690" y="118"/>
                    <a:pt x="6683" y="118"/>
                    <a:pt x="6676" y="125"/>
                  </a:cubicBezTo>
                  <a:cubicBezTo>
                    <a:pt x="6602" y="132"/>
                    <a:pt x="6580" y="191"/>
                    <a:pt x="6559" y="250"/>
                  </a:cubicBezTo>
                  <a:cubicBezTo>
                    <a:pt x="6544" y="279"/>
                    <a:pt x="6529" y="294"/>
                    <a:pt x="6515" y="308"/>
                  </a:cubicBezTo>
                  <a:cubicBezTo>
                    <a:pt x="6500" y="330"/>
                    <a:pt x="6478" y="359"/>
                    <a:pt x="6471" y="403"/>
                  </a:cubicBezTo>
                  <a:cubicBezTo>
                    <a:pt x="6471" y="418"/>
                    <a:pt x="6434" y="426"/>
                    <a:pt x="6383" y="433"/>
                  </a:cubicBezTo>
                  <a:cubicBezTo>
                    <a:pt x="6353" y="440"/>
                    <a:pt x="6309" y="440"/>
                    <a:pt x="6280" y="455"/>
                  </a:cubicBezTo>
                  <a:cubicBezTo>
                    <a:pt x="6265" y="462"/>
                    <a:pt x="6236" y="469"/>
                    <a:pt x="6207" y="469"/>
                  </a:cubicBezTo>
                  <a:cubicBezTo>
                    <a:pt x="6133" y="469"/>
                    <a:pt x="6053" y="447"/>
                    <a:pt x="6031" y="440"/>
                  </a:cubicBezTo>
                  <a:cubicBezTo>
                    <a:pt x="6016" y="433"/>
                    <a:pt x="6009" y="426"/>
                    <a:pt x="6002" y="418"/>
                  </a:cubicBezTo>
                  <a:cubicBezTo>
                    <a:pt x="6002" y="403"/>
                    <a:pt x="6009" y="381"/>
                    <a:pt x="6016" y="367"/>
                  </a:cubicBezTo>
                  <a:cubicBezTo>
                    <a:pt x="6038" y="323"/>
                    <a:pt x="6031" y="235"/>
                    <a:pt x="5987" y="176"/>
                  </a:cubicBezTo>
                  <a:cubicBezTo>
                    <a:pt x="5980" y="162"/>
                    <a:pt x="5980" y="147"/>
                    <a:pt x="5980" y="125"/>
                  </a:cubicBezTo>
                  <a:cubicBezTo>
                    <a:pt x="5972" y="96"/>
                    <a:pt x="5972" y="59"/>
                    <a:pt x="5943" y="37"/>
                  </a:cubicBezTo>
                  <a:cubicBezTo>
                    <a:pt x="5921" y="22"/>
                    <a:pt x="5899" y="0"/>
                    <a:pt x="5862" y="0"/>
                  </a:cubicBezTo>
                  <a:lnTo>
                    <a:pt x="5862" y="30"/>
                  </a:lnTo>
                </a:path>
              </a:pathLst>
            </a:custGeom>
            <a:grpFill/>
            <a:ln w="3810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69" name="Freeform 19">
              <a:extLst>
                <a:ext uri="{FF2B5EF4-FFF2-40B4-BE49-F238E27FC236}">
                  <a16:creationId xmlns:a16="http://schemas.microsoft.com/office/drawing/2014/main" id="{3304A492-BAFB-2B4C-AED4-C5C6A7081F7B}"/>
                </a:ext>
              </a:extLst>
            </p:cNvPr>
            <p:cNvSpPr>
              <a:spLocks noChangeArrowheads="1"/>
            </p:cNvSpPr>
            <p:nvPr/>
          </p:nvSpPr>
          <p:spPr bwMode="auto">
            <a:xfrm>
              <a:off x="7630936" y="4383699"/>
              <a:ext cx="2852588" cy="2772337"/>
            </a:xfrm>
            <a:custGeom>
              <a:avLst/>
              <a:gdLst>
                <a:gd name="T0" fmla="*/ 1619489 w 7423"/>
                <a:gd name="T1" fmla="*/ 2383597 h 7300"/>
                <a:gd name="T2" fmla="*/ 1533549 w 7423"/>
                <a:gd name="T3" fmla="*/ 2339964 h 7300"/>
                <a:gd name="T4" fmla="*/ 1433230 w 7423"/>
                <a:gd name="T5" fmla="*/ 2407727 h 7300"/>
                <a:gd name="T6" fmla="*/ 1381732 w 7423"/>
                <a:gd name="T7" fmla="*/ 2291374 h 7300"/>
                <a:gd name="T8" fmla="*/ 1374376 w 7423"/>
                <a:gd name="T9" fmla="*/ 2221297 h 7300"/>
                <a:gd name="T10" fmla="*/ 1313181 w 7423"/>
                <a:gd name="T11" fmla="*/ 2165434 h 7300"/>
                <a:gd name="T12" fmla="*/ 1354981 w 7423"/>
                <a:gd name="T13" fmla="*/ 2070897 h 7300"/>
                <a:gd name="T14" fmla="*/ 1320538 w 7423"/>
                <a:gd name="T15" fmla="*/ 1879839 h 7300"/>
                <a:gd name="T16" fmla="*/ 1246970 w 7423"/>
                <a:gd name="T17" fmla="*/ 1848106 h 7300"/>
                <a:gd name="T18" fmla="*/ 1112208 w 7423"/>
                <a:gd name="T19" fmla="*/ 1787615 h 7300"/>
                <a:gd name="T20" fmla="*/ 1026602 w 7423"/>
                <a:gd name="T21" fmla="*/ 1761171 h 7300"/>
                <a:gd name="T22" fmla="*/ 928623 w 7423"/>
                <a:gd name="T23" fmla="*/ 1787615 h 7300"/>
                <a:gd name="T24" fmla="*/ 837667 w 7423"/>
                <a:gd name="T25" fmla="*/ 1746296 h 7300"/>
                <a:gd name="T26" fmla="*/ 685850 w 7423"/>
                <a:gd name="T27" fmla="*/ 1598871 h 7300"/>
                <a:gd name="T28" fmla="*/ 698223 w 7423"/>
                <a:gd name="T29" fmla="*/ 1451115 h 7300"/>
                <a:gd name="T30" fmla="*/ 732332 w 7423"/>
                <a:gd name="T31" fmla="*/ 1237910 h 7300"/>
                <a:gd name="T32" fmla="*/ 673477 w 7423"/>
                <a:gd name="T33" fmla="*/ 1203864 h 7300"/>
                <a:gd name="T34" fmla="*/ 617299 w 7423"/>
                <a:gd name="T35" fmla="*/ 1174775 h 7300"/>
                <a:gd name="T36" fmla="*/ 651742 w 7423"/>
                <a:gd name="T37" fmla="*/ 1000575 h 7300"/>
                <a:gd name="T38" fmla="*/ 624655 w 7423"/>
                <a:gd name="T39" fmla="*/ 813814 h 7300"/>
                <a:gd name="T40" fmla="*/ 565801 w 7423"/>
                <a:gd name="T41" fmla="*/ 811501 h 7300"/>
                <a:gd name="T42" fmla="*/ 413985 w 7423"/>
                <a:gd name="T43" fmla="*/ 789684 h 7300"/>
                <a:gd name="T44" fmla="*/ 340417 w 7423"/>
                <a:gd name="T45" fmla="*/ 707377 h 7300"/>
                <a:gd name="T46" fmla="*/ 247454 w 7423"/>
                <a:gd name="T47" fmla="*/ 671017 h 7300"/>
                <a:gd name="T48" fmla="*/ 188600 w 7423"/>
                <a:gd name="T49" fmla="*/ 644573 h 7300"/>
                <a:gd name="T50" fmla="*/ 29427 w 7423"/>
                <a:gd name="T51" fmla="*/ 612840 h 7300"/>
                <a:gd name="T52" fmla="*/ 85606 w 7423"/>
                <a:gd name="T53" fmla="*/ 547391 h 7300"/>
                <a:gd name="T54" fmla="*/ 183584 w 7423"/>
                <a:gd name="T55" fmla="*/ 499131 h 7300"/>
                <a:gd name="T56" fmla="*/ 325704 w 7423"/>
                <a:gd name="T57" fmla="*/ 431368 h 7300"/>
                <a:gd name="T58" fmla="*/ 431039 w 7423"/>
                <a:gd name="T59" fmla="*/ 360961 h 7300"/>
                <a:gd name="T60" fmla="*/ 492234 w 7423"/>
                <a:gd name="T61" fmla="*/ 300470 h 7300"/>
                <a:gd name="T62" fmla="*/ 573158 w 7423"/>
                <a:gd name="T63" fmla="*/ 285926 h 7300"/>
                <a:gd name="T64" fmla="*/ 757077 w 7423"/>
                <a:gd name="T65" fmla="*/ 346417 h 7300"/>
                <a:gd name="T66" fmla="*/ 864753 w 7423"/>
                <a:gd name="T67" fmla="*/ 370547 h 7300"/>
                <a:gd name="T68" fmla="*/ 945677 w 7423"/>
                <a:gd name="T69" fmla="*/ 404593 h 7300"/>
                <a:gd name="T70" fmla="*/ 1019245 w 7423"/>
                <a:gd name="T71" fmla="*/ 440954 h 7300"/>
                <a:gd name="T72" fmla="*/ 1131937 w 7423"/>
                <a:gd name="T73" fmla="*/ 419138 h 7300"/>
                <a:gd name="T74" fmla="*/ 1188116 w 7423"/>
                <a:gd name="T75" fmla="*/ 419138 h 7300"/>
                <a:gd name="T76" fmla="*/ 1288770 w 7423"/>
                <a:gd name="T77" fmla="*/ 382777 h 7300"/>
                <a:gd name="T78" fmla="*/ 1394105 w 7423"/>
                <a:gd name="T79" fmla="*/ 339144 h 7300"/>
                <a:gd name="T80" fmla="*/ 1460316 w 7423"/>
                <a:gd name="T81" fmla="*/ 295512 h 7300"/>
                <a:gd name="T82" fmla="*/ 1536224 w 7423"/>
                <a:gd name="T83" fmla="*/ 155028 h 7300"/>
                <a:gd name="T84" fmla="*/ 1651257 w 7423"/>
                <a:gd name="T85" fmla="*/ 65449 h 7300"/>
                <a:gd name="T86" fmla="*/ 1722484 w 7423"/>
                <a:gd name="T87" fmla="*/ 65449 h 7300"/>
                <a:gd name="T88" fmla="*/ 1805749 w 7423"/>
                <a:gd name="T89" fmla="*/ 116354 h 7300"/>
                <a:gd name="T90" fmla="*/ 1889014 w 7423"/>
                <a:gd name="T91" fmla="*/ 109082 h 7300"/>
                <a:gd name="T92" fmla="*/ 1967263 w 7423"/>
                <a:gd name="T93" fmla="*/ 164945 h 7300"/>
                <a:gd name="T94" fmla="*/ 1972279 w 7423"/>
                <a:gd name="T95" fmla="*/ 307742 h 7300"/>
                <a:gd name="T96" fmla="*/ 2082630 w 7423"/>
                <a:gd name="T97" fmla="*/ 220477 h 7300"/>
                <a:gd name="T98" fmla="*/ 2033474 w 7423"/>
                <a:gd name="T99" fmla="*/ 571852 h 7300"/>
                <a:gd name="T100" fmla="*/ 1989668 w 7423"/>
                <a:gd name="T101" fmla="*/ 780098 h 7300"/>
                <a:gd name="T102" fmla="*/ 2153523 w 7423"/>
                <a:gd name="T103" fmla="*/ 930168 h 7300"/>
                <a:gd name="T104" fmla="*/ 2285944 w 7423"/>
                <a:gd name="T105" fmla="*/ 1167503 h 7300"/>
                <a:gd name="T106" fmla="*/ 2344798 w 7423"/>
                <a:gd name="T107" fmla="*/ 1375750 h 7300"/>
                <a:gd name="T108" fmla="*/ 2386264 w 7423"/>
                <a:gd name="T109" fmla="*/ 1463015 h 7300"/>
                <a:gd name="T110" fmla="*/ 2408334 w 7423"/>
                <a:gd name="T111" fmla="*/ 1722166 h 7300"/>
                <a:gd name="T112" fmla="*/ 2462507 w 7423"/>
                <a:gd name="T113" fmla="*/ 2024950 h 7300"/>
                <a:gd name="T114" fmla="*/ 2396296 w 7423"/>
                <a:gd name="T115" fmla="*/ 2165434 h 7300"/>
                <a:gd name="T116" fmla="*/ 2310355 w 7423"/>
                <a:gd name="T117" fmla="*/ 2155848 h 7300"/>
                <a:gd name="T118" fmla="*/ 2180609 w 7423"/>
                <a:gd name="T119" fmla="*/ 2225925 h 7300"/>
                <a:gd name="T120" fmla="*/ 2087646 w 7423"/>
                <a:gd name="T121" fmla="*/ 2189564 h 7300"/>
                <a:gd name="T122" fmla="*/ 1996690 w 7423"/>
                <a:gd name="T123" fmla="*/ 2315504 h 7300"/>
                <a:gd name="T124" fmla="*/ 1886673 w 7423"/>
                <a:gd name="T125" fmla="*/ 2383597 h 730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423" h="7300">
                  <a:moveTo>
                    <a:pt x="5275" y="7299"/>
                  </a:moveTo>
                  <a:lnTo>
                    <a:pt x="5275" y="7299"/>
                  </a:lnTo>
                  <a:cubicBezTo>
                    <a:pt x="5217" y="7299"/>
                    <a:pt x="5158" y="7284"/>
                    <a:pt x="5107" y="7277"/>
                  </a:cubicBezTo>
                  <a:cubicBezTo>
                    <a:pt x="5077" y="7269"/>
                    <a:pt x="5048" y="7262"/>
                    <a:pt x="5026" y="7262"/>
                  </a:cubicBezTo>
                  <a:cubicBezTo>
                    <a:pt x="4990" y="7255"/>
                    <a:pt x="4960" y="7255"/>
                    <a:pt x="4931" y="7255"/>
                  </a:cubicBezTo>
                  <a:cubicBezTo>
                    <a:pt x="4909" y="7255"/>
                    <a:pt x="4887" y="7255"/>
                    <a:pt x="4865" y="7255"/>
                  </a:cubicBezTo>
                  <a:cubicBezTo>
                    <a:pt x="4836" y="7247"/>
                    <a:pt x="4843" y="7218"/>
                    <a:pt x="4843" y="7211"/>
                  </a:cubicBezTo>
                  <a:cubicBezTo>
                    <a:pt x="4843" y="7203"/>
                    <a:pt x="4843" y="7196"/>
                    <a:pt x="4843" y="7189"/>
                  </a:cubicBezTo>
                  <a:cubicBezTo>
                    <a:pt x="4843" y="7189"/>
                    <a:pt x="4843" y="7189"/>
                    <a:pt x="4821" y="7181"/>
                  </a:cubicBezTo>
                  <a:cubicBezTo>
                    <a:pt x="4777" y="7181"/>
                    <a:pt x="4740" y="7152"/>
                    <a:pt x="4704" y="7130"/>
                  </a:cubicBezTo>
                  <a:cubicBezTo>
                    <a:pt x="4689" y="7115"/>
                    <a:pt x="4674" y="7108"/>
                    <a:pt x="4660" y="7101"/>
                  </a:cubicBezTo>
                  <a:cubicBezTo>
                    <a:pt x="4631" y="7086"/>
                    <a:pt x="4623" y="7057"/>
                    <a:pt x="4623" y="7042"/>
                  </a:cubicBezTo>
                  <a:cubicBezTo>
                    <a:pt x="4609" y="7057"/>
                    <a:pt x="4594" y="7064"/>
                    <a:pt x="4586" y="7079"/>
                  </a:cubicBezTo>
                  <a:cubicBezTo>
                    <a:pt x="4564" y="7093"/>
                    <a:pt x="4550" y="7108"/>
                    <a:pt x="4506" y="7115"/>
                  </a:cubicBezTo>
                  <a:cubicBezTo>
                    <a:pt x="4499" y="7115"/>
                    <a:pt x="4491" y="7115"/>
                    <a:pt x="4484" y="7115"/>
                  </a:cubicBezTo>
                  <a:cubicBezTo>
                    <a:pt x="4477" y="7115"/>
                    <a:pt x="4469" y="7115"/>
                    <a:pt x="4462" y="7115"/>
                  </a:cubicBezTo>
                  <a:lnTo>
                    <a:pt x="4447" y="7138"/>
                  </a:lnTo>
                  <a:cubicBezTo>
                    <a:pt x="4425" y="7167"/>
                    <a:pt x="4411" y="7181"/>
                    <a:pt x="4389" y="7203"/>
                  </a:cubicBezTo>
                  <a:cubicBezTo>
                    <a:pt x="4374" y="7211"/>
                    <a:pt x="4359" y="7233"/>
                    <a:pt x="4337" y="7255"/>
                  </a:cubicBezTo>
                  <a:cubicBezTo>
                    <a:pt x="4323" y="7277"/>
                    <a:pt x="4308" y="7284"/>
                    <a:pt x="4286" y="7284"/>
                  </a:cubicBezTo>
                  <a:cubicBezTo>
                    <a:pt x="4257" y="7284"/>
                    <a:pt x="4235" y="7262"/>
                    <a:pt x="4220" y="7240"/>
                  </a:cubicBezTo>
                  <a:cubicBezTo>
                    <a:pt x="4205" y="7233"/>
                    <a:pt x="4198" y="7218"/>
                    <a:pt x="4191" y="7218"/>
                  </a:cubicBezTo>
                  <a:cubicBezTo>
                    <a:pt x="4154" y="7196"/>
                    <a:pt x="4140" y="7152"/>
                    <a:pt x="4169" y="7093"/>
                  </a:cubicBezTo>
                  <a:cubicBezTo>
                    <a:pt x="4176" y="7064"/>
                    <a:pt x="4176" y="7057"/>
                    <a:pt x="4169" y="7035"/>
                  </a:cubicBezTo>
                  <a:cubicBezTo>
                    <a:pt x="4161" y="7020"/>
                    <a:pt x="4161" y="7020"/>
                    <a:pt x="4161" y="7020"/>
                  </a:cubicBezTo>
                  <a:cubicBezTo>
                    <a:pt x="4161" y="7005"/>
                    <a:pt x="4154" y="6998"/>
                    <a:pt x="4147" y="6983"/>
                  </a:cubicBezTo>
                  <a:cubicBezTo>
                    <a:pt x="4140" y="6969"/>
                    <a:pt x="4132" y="6954"/>
                    <a:pt x="4132" y="6932"/>
                  </a:cubicBezTo>
                  <a:cubicBezTo>
                    <a:pt x="4132" y="6903"/>
                    <a:pt x="4154" y="6888"/>
                    <a:pt x="4169" y="6881"/>
                  </a:cubicBezTo>
                  <a:cubicBezTo>
                    <a:pt x="4176" y="6874"/>
                    <a:pt x="4183" y="6866"/>
                    <a:pt x="4198" y="6859"/>
                  </a:cubicBezTo>
                  <a:cubicBezTo>
                    <a:pt x="4198" y="6859"/>
                    <a:pt x="4198" y="6859"/>
                    <a:pt x="4198" y="6844"/>
                  </a:cubicBezTo>
                  <a:cubicBezTo>
                    <a:pt x="4191" y="6822"/>
                    <a:pt x="4169" y="6793"/>
                    <a:pt x="4147" y="6786"/>
                  </a:cubicBezTo>
                  <a:cubicBezTo>
                    <a:pt x="4125" y="6771"/>
                    <a:pt x="4125" y="6742"/>
                    <a:pt x="4125" y="6727"/>
                  </a:cubicBezTo>
                  <a:cubicBezTo>
                    <a:pt x="4125" y="6720"/>
                    <a:pt x="4125" y="6712"/>
                    <a:pt x="4125" y="6712"/>
                  </a:cubicBezTo>
                  <a:cubicBezTo>
                    <a:pt x="4118" y="6720"/>
                    <a:pt x="4110" y="6720"/>
                    <a:pt x="4110" y="6720"/>
                  </a:cubicBezTo>
                  <a:cubicBezTo>
                    <a:pt x="4066" y="6720"/>
                    <a:pt x="4044" y="6683"/>
                    <a:pt x="4037" y="6683"/>
                  </a:cubicBezTo>
                  <a:cubicBezTo>
                    <a:pt x="4037" y="6676"/>
                    <a:pt x="4037" y="6676"/>
                    <a:pt x="4037" y="6676"/>
                  </a:cubicBezTo>
                  <a:cubicBezTo>
                    <a:pt x="4044" y="6654"/>
                    <a:pt x="4044" y="6588"/>
                    <a:pt x="4022" y="6566"/>
                  </a:cubicBezTo>
                  <a:cubicBezTo>
                    <a:pt x="4000" y="6544"/>
                    <a:pt x="3993" y="6544"/>
                    <a:pt x="3978" y="6544"/>
                  </a:cubicBezTo>
                  <a:cubicBezTo>
                    <a:pt x="3971" y="6544"/>
                    <a:pt x="3956" y="6544"/>
                    <a:pt x="3934" y="6544"/>
                  </a:cubicBezTo>
                  <a:lnTo>
                    <a:pt x="3927" y="6551"/>
                  </a:lnTo>
                  <a:cubicBezTo>
                    <a:pt x="3883" y="6551"/>
                    <a:pt x="3869" y="6514"/>
                    <a:pt x="3854" y="6485"/>
                  </a:cubicBezTo>
                  <a:cubicBezTo>
                    <a:pt x="3846" y="6478"/>
                    <a:pt x="3846" y="6463"/>
                    <a:pt x="3839" y="6456"/>
                  </a:cubicBezTo>
                  <a:cubicBezTo>
                    <a:pt x="3824" y="6449"/>
                    <a:pt x="3824" y="6449"/>
                    <a:pt x="3824" y="6449"/>
                  </a:cubicBezTo>
                  <a:cubicBezTo>
                    <a:pt x="3832" y="6427"/>
                    <a:pt x="3832" y="6427"/>
                    <a:pt x="3832" y="6427"/>
                  </a:cubicBezTo>
                  <a:cubicBezTo>
                    <a:pt x="3854" y="6405"/>
                    <a:pt x="3883" y="6383"/>
                    <a:pt x="3905" y="6368"/>
                  </a:cubicBezTo>
                  <a:cubicBezTo>
                    <a:pt x="3927" y="6353"/>
                    <a:pt x="3949" y="6346"/>
                    <a:pt x="3964" y="6331"/>
                  </a:cubicBezTo>
                  <a:cubicBezTo>
                    <a:pt x="4000" y="6317"/>
                    <a:pt x="4030" y="6302"/>
                    <a:pt x="4052" y="6265"/>
                  </a:cubicBezTo>
                  <a:cubicBezTo>
                    <a:pt x="4074" y="6229"/>
                    <a:pt x="4088" y="6185"/>
                    <a:pt x="4081" y="6163"/>
                  </a:cubicBezTo>
                  <a:cubicBezTo>
                    <a:pt x="4081" y="6155"/>
                    <a:pt x="4081" y="6148"/>
                    <a:pt x="4066" y="6148"/>
                  </a:cubicBezTo>
                  <a:cubicBezTo>
                    <a:pt x="4022" y="6119"/>
                    <a:pt x="3993" y="6060"/>
                    <a:pt x="4022" y="5994"/>
                  </a:cubicBezTo>
                  <a:cubicBezTo>
                    <a:pt x="4037" y="5965"/>
                    <a:pt x="4059" y="5914"/>
                    <a:pt x="4030" y="5892"/>
                  </a:cubicBezTo>
                  <a:cubicBezTo>
                    <a:pt x="4015" y="5884"/>
                    <a:pt x="4015" y="5884"/>
                    <a:pt x="4015" y="5884"/>
                  </a:cubicBezTo>
                  <a:cubicBezTo>
                    <a:pt x="3986" y="5855"/>
                    <a:pt x="3942" y="5826"/>
                    <a:pt x="3949" y="5782"/>
                  </a:cubicBezTo>
                  <a:cubicBezTo>
                    <a:pt x="3964" y="5731"/>
                    <a:pt x="3964" y="5701"/>
                    <a:pt x="3949" y="5687"/>
                  </a:cubicBezTo>
                  <a:cubicBezTo>
                    <a:pt x="3942" y="5679"/>
                    <a:pt x="3934" y="5672"/>
                    <a:pt x="3920" y="5672"/>
                  </a:cubicBezTo>
                  <a:cubicBezTo>
                    <a:pt x="3912" y="5672"/>
                    <a:pt x="3898" y="5672"/>
                    <a:pt x="3890" y="5679"/>
                  </a:cubicBezTo>
                  <a:cubicBezTo>
                    <a:pt x="3861" y="5687"/>
                    <a:pt x="3839" y="5694"/>
                    <a:pt x="3810" y="5694"/>
                  </a:cubicBezTo>
                  <a:cubicBezTo>
                    <a:pt x="3759" y="5694"/>
                    <a:pt x="3722" y="5672"/>
                    <a:pt x="3707" y="5643"/>
                  </a:cubicBezTo>
                  <a:cubicBezTo>
                    <a:pt x="3700" y="5628"/>
                    <a:pt x="3707" y="5613"/>
                    <a:pt x="3722" y="5606"/>
                  </a:cubicBezTo>
                  <a:cubicBezTo>
                    <a:pt x="3722" y="5599"/>
                    <a:pt x="3729" y="5591"/>
                    <a:pt x="3729" y="5591"/>
                  </a:cubicBezTo>
                  <a:cubicBezTo>
                    <a:pt x="3722" y="5591"/>
                    <a:pt x="3714" y="5584"/>
                    <a:pt x="3671" y="5584"/>
                  </a:cubicBezTo>
                  <a:cubicBezTo>
                    <a:pt x="3619" y="5584"/>
                    <a:pt x="3590" y="5577"/>
                    <a:pt x="3575" y="5525"/>
                  </a:cubicBezTo>
                  <a:cubicBezTo>
                    <a:pt x="3568" y="5474"/>
                    <a:pt x="3553" y="5474"/>
                    <a:pt x="3553" y="5474"/>
                  </a:cubicBezTo>
                  <a:cubicBezTo>
                    <a:pt x="3553" y="5474"/>
                    <a:pt x="3546" y="5474"/>
                    <a:pt x="3531" y="5481"/>
                  </a:cubicBezTo>
                  <a:cubicBezTo>
                    <a:pt x="3517" y="5496"/>
                    <a:pt x="3480" y="5525"/>
                    <a:pt x="3436" y="5525"/>
                  </a:cubicBezTo>
                  <a:cubicBezTo>
                    <a:pt x="3407" y="5525"/>
                    <a:pt x="3378" y="5503"/>
                    <a:pt x="3363" y="5467"/>
                  </a:cubicBezTo>
                  <a:cubicBezTo>
                    <a:pt x="3348" y="5408"/>
                    <a:pt x="3333" y="5408"/>
                    <a:pt x="3326" y="5408"/>
                  </a:cubicBezTo>
                  <a:cubicBezTo>
                    <a:pt x="3319" y="5408"/>
                    <a:pt x="3304" y="5415"/>
                    <a:pt x="3297" y="5415"/>
                  </a:cubicBezTo>
                  <a:cubicBezTo>
                    <a:pt x="3282" y="5415"/>
                    <a:pt x="3282" y="5415"/>
                    <a:pt x="3275" y="5415"/>
                  </a:cubicBezTo>
                  <a:cubicBezTo>
                    <a:pt x="3224" y="5415"/>
                    <a:pt x="3180" y="5386"/>
                    <a:pt x="3158" y="5350"/>
                  </a:cubicBezTo>
                  <a:cubicBezTo>
                    <a:pt x="3150" y="5342"/>
                    <a:pt x="3143" y="5342"/>
                    <a:pt x="3143" y="5342"/>
                  </a:cubicBezTo>
                  <a:cubicBezTo>
                    <a:pt x="3136" y="5342"/>
                    <a:pt x="3136" y="5342"/>
                    <a:pt x="3128" y="5342"/>
                  </a:cubicBezTo>
                  <a:cubicBezTo>
                    <a:pt x="3121" y="5342"/>
                    <a:pt x="3114" y="5342"/>
                    <a:pt x="3114" y="5342"/>
                  </a:cubicBezTo>
                  <a:cubicBezTo>
                    <a:pt x="3092" y="5342"/>
                    <a:pt x="3084" y="5342"/>
                    <a:pt x="3070" y="5328"/>
                  </a:cubicBezTo>
                  <a:cubicBezTo>
                    <a:pt x="3055" y="5305"/>
                    <a:pt x="3055" y="5291"/>
                    <a:pt x="3055" y="5276"/>
                  </a:cubicBezTo>
                  <a:cubicBezTo>
                    <a:pt x="3055" y="5269"/>
                    <a:pt x="3055" y="5269"/>
                    <a:pt x="3055" y="5269"/>
                  </a:cubicBezTo>
                  <a:cubicBezTo>
                    <a:pt x="3055" y="5269"/>
                    <a:pt x="3055" y="5269"/>
                    <a:pt x="3048" y="5269"/>
                  </a:cubicBezTo>
                  <a:cubicBezTo>
                    <a:pt x="3019" y="5276"/>
                    <a:pt x="2996" y="5298"/>
                    <a:pt x="2967" y="5313"/>
                  </a:cubicBezTo>
                  <a:cubicBezTo>
                    <a:pt x="2945" y="5328"/>
                    <a:pt x="2916" y="5350"/>
                    <a:pt x="2887" y="5364"/>
                  </a:cubicBezTo>
                  <a:cubicBezTo>
                    <a:pt x="2864" y="5379"/>
                    <a:pt x="2864" y="5379"/>
                    <a:pt x="2864" y="5379"/>
                  </a:cubicBezTo>
                  <a:cubicBezTo>
                    <a:pt x="2828" y="5393"/>
                    <a:pt x="2806" y="5408"/>
                    <a:pt x="2777" y="5408"/>
                  </a:cubicBezTo>
                  <a:cubicBezTo>
                    <a:pt x="2755" y="5408"/>
                    <a:pt x="2733" y="5393"/>
                    <a:pt x="2711" y="5364"/>
                  </a:cubicBezTo>
                  <a:cubicBezTo>
                    <a:pt x="2696" y="5342"/>
                    <a:pt x="2674" y="5320"/>
                    <a:pt x="2659" y="5298"/>
                  </a:cubicBezTo>
                  <a:cubicBezTo>
                    <a:pt x="2637" y="5276"/>
                    <a:pt x="2623" y="5254"/>
                    <a:pt x="2608" y="5240"/>
                  </a:cubicBezTo>
                  <a:cubicBezTo>
                    <a:pt x="2608" y="5232"/>
                    <a:pt x="2601" y="5225"/>
                    <a:pt x="2586" y="5225"/>
                  </a:cubicBezTo>
                  <a:cubicBezTo>
                    <a:pt x="2579" y="5225"/>
                    <a:pt x="2571" y="5225"/>
                    <a:pt x="2571" y="5225"/>
                  </a:cubicBezTo>
                  <a:cubicBezTo>
                    <a:pt x="2564" y="5247"/>
                    <a:pt x="2557" y="5291"/>
                    <a:pt x="2520" y="5291"/>
                  </a:cubicBezTo>
                  <a:cubicBezTo>
                    <a:pt x="2520" y="5291"/>
                    <a:pt x="2513" y="5291"/>
                    <a:pt x="2505" y="5283"/>
                  </a:cubicBezTo>
                  <a:cubicBezTo>
                    <a:pt x="2469" y="5269"/>
                    <a:pt x="2330" y="5181"/>
                    <a:pt x="2330" y="5174"/>
                  </a:cubicBezTo>
                  <a:cubicBezTo>
                    <a:pt x="2322" y="5174"/>
                    <a:pt x="2286" y="5159"/>
                    <a:pt x="2264" y="5093"/>
                  </a:cubicBezTo>
                  <a:cubicBezTo>
                    <a:pt x="2249" y="5056"/>
                    <a:pt x="2220" y="5034"/>
                    <a:pt x="2198" y="5020"/>
                  </a:cubicBezTo>
                  <a:cubicBezTo>
                    <a:pt x="2176" y="5012"/>
                    <a:pt x="2161" y="4998"/>
                    <a:pt x="2154" y="4983"/>
                  </a:cubicBezTo>
                  <a:cubicBezTo>
                    <a:pt x="2146" y="4976"/>
                    <a:pt x="2139" y="4969"/>
                    <a:pt x="2124" y="4954"/>
                  </a:cubicBezTo>
                  <a:cubicBezTo>
                    <a:pt x="2095" y="4924"/>
                    <a:pt x="2059" y="4881"/>
                    <a:pt x="2051" y="4837"/>
                  </a:cubicBezTo>
                  <a:cubicBezTo>
                    <a:pt x="2029" y="4778"/>
                    <a:pt x="2029" y="4727"/>
                    <a:pt x="2073" y="4668"/>
                  </a:cubicBezTo>
                  <a:cubicBezTo>
                    <a:pt x="2102" y="4639"/>
                    <a:pt x="2117" y="4631"/>
                    <a:pt x="2139" y="4624"/>
                  </a:cubicBezTo>
                  <a:cubicBezTo>
                    <a:pt x="2146" y="4624"/>
                    <a:pt x="2154" y="4624"/>
                    <a:pt x="2161" y="4617"/>
                  </a:cubicBezTo>
                  <a:cubicBezTo>
                    <a:pt x="2169" y="4602"/>
                    <a:pt x="2146" y="4588"/>
                    <a:pt x="2139" y="4580"/>
                  </a:cubicBezTo>
                  <a:cubicBezTo>
                    <a:pt x="2124" y="4573"/>
                    <a:pt x="2110" y="4565"/>
                    <a:pt x="2102" y="4551"/>
                  </a:cubicBezTo>
                  <a:cubicBezTo>
                    <a:pt x="2066" y="4514"/>
                    <a:pt x="2073" y="4478"/>
                    <a:pt x="2088" y="4397"/>
                  </a:cubicBezTo>
                  <a:cubicBezTo>
                    <a:pt x="2088" y="4390"/>
                    <a:pt x="2088" y="4390"/>
                    <a:pt x="2088" y="4390"/>
                  </a:cubicBezTo>
                  <a:cubicBezTo>
                    <a:pt x="2102" y="4331"/>
                    <a:pt x="2124" y="4302"/>
                    <a:pt x="2146" y="4272"/>
                  </a:cubicBezTo>
                  <a:cubicBezTo>
                    <a:pt x="2161" y="4258"/>
                    <a:pt x="2176" y="4250"/>
                    <a:pt x="2176" y="4236"/>
                  </a:cubicBezTo>
                  <a:cubicBezTo>
                    <a:pt x="2183" y="4214"/>
                    <a:pt x="2176" y="4192"/>
                    <a:pt x="2169" y="4162"/>
                  </a:cubicBezTo>
                  <a:cubicBezTo>
                    <a:pt x="2161" y="4148"/>
                    <a:pt x="2154" y="4133"/>
                    <a:pt x="2146" y="4111"/>
                  </a:cubicBezTo>
                  <a:cubicBezTo>
                    <a:pt x="2139" y="4060"/>
                    <a:pt x="2132" y="3913"/>
                    <a:pt x="2169" y="3862"/>
                  </a:cubicBezTo>
                  <a:cubicBezTo>
                    <a:pt x="2212" y="3811"/>
                    <a:pt x="2234" y="3774"/>
                    <a:pt x="2212" y="3752"/>
                  </a:cubicBezTo>
                  <a:cubicBezTo>
                    <a:pt x="2205" y="3745"/>
                    <a:pt x="2198" y="3745"/>
                    <a:pt x="2190" y="3745"/>
                  </a:cubicBezTo>
                  <a:cubicBezTo>
                    <a:pt x="2183" y="3745"/>
                    <a:pt x="2176" y="3745"/>
                    <a:pt x="2176" y="3745"/>
                  </a:cubicBezTo>
                  <a:cubicBezTo>
                    <a:pt x="2161" y="3745"/>
                    <a:pt x="2154" y="3752"/>
                    <a:pt x="2146" y="3752"/>
                  </a:cubicBezTo>
                  <a:cubicBezTo>
                    <a:pt x="2132" y="3752"/>
                    <a:pt x="2117" y="3745"/>
                    <a:pt x="2110" y="3737"/>
                  </a:cubicBezTo>
                  <a:cubicBezTo>
                    <a:pt x="2073" y="3723"/>
                    <a:pt x="2073" y="3686"/>
                    <a:pt x="2066" y="3657"/>
                  </a:cubicBezTo>
                  <a:cubicBezTo>
                    <a:pt x="2066" y="3642"/>
                    <a:pt x="2059" y="3628"/>
                    <a:pt x="2059" y="3620"/>
                  </a:cubicBezTo>
                  <a:cubicBezTo>
                    <a:pt x="2051" y="3620"/>
                    <a:pt x="2044" y="3620"/>
                    <a:pt x="2044" y="3620"/>
                  </a:cubicBezTo>
                  <a:cubicBezTo>
                    <a:pt x="2037" y="3620"/>
                    <a:pt x="2029" y="3628"/>
                    <a:pt x="2014" y="3642"/>
                  </a:cubicBezTo>
                  <a:cubicBezTo>
                    <a:pt x="1956" y="3701"/>
                    <a:pt x="1927" y="3701"/>
                    <a:pt x="1919" y="3701"/>
                  </a:cubicBezTo>
                  <a:cubicBezTo>
                    <a:pt x="1912" y="3701"/>
                    <a:pt x="1890" y="3701"/>
                    <a:pt x="1883" y="3671"/>
                  </a:cubicBezTo>
                  <a:cubicBezTo>
                    <a:pt x="1883" y="3628"/>
                    <a:pt x="1890" y="3613"/>
                    <a:pt x="1905" y="3598"/>
                  </a:cubicBezTo>
                  <a:cubicBezTo>
                    <a:pt x="1905" y="3591"/>
                    <a:pt x="1912" y="3583"/>
                    <a:pt x="1912" y="3583"/>
                  </a:cubicBezTo>
                  <a:cubicBezTo>
                    <a:pt x="1912" y="3583"/>
                    <a:pt x="1883" y="3576"/>
                    <a:pt x="1861" y="3569"/>
                  </a:cubicBezTo>
                  <a:cubicBezTo>
                    <a:pt x="1839" y="3569"/>
                    <a:pt x="1839" y="3569"/>
                    <a:pt x="1839" y="3569"/>
                  </a:cubicBezTo>
                  <a:cubicBezTo>
                    <a:pt x="1846" y="3554"/>
                    <a:pt x="1846" y="3554"/>
                    <a:pt x="1846" y="3554"/>
                  </a:cubicBezTo>
                  <a:cubicBezTo>
                    <a:pt x="1846" y="3554"/>
                    <a:pt x="1853" y="3518"/>
                    <a:pt x="1868" y="3466"/>
                  </a:cubicBezTo>
                  <a:cubicBezTo>
                    <a:pt x="1875" y="3444"/>
                    <a:pt x="1875" y="3408"/>
                    <a:pt x="1875" y="3378"/>
                  </a:cubicBezTo>
                  <a:cubicBezTo>
                    <a:pt x="1875" y="3349"/>
                    <a:pt x="1875" y="3320"/>
                    <a:pt x="1890" y="3298"/>
                  </a:cubicBezTo>
                  <a:cubicBezTo>
                    <a:pt x="1897" y="3283"/>
                    <a:pt x="1919" y="3276"/>
                    <a:pt x="1934" y="3269"/>
                  </a:cubicBezTo>
                  <a:cubicBezTo>
                    <a:pt x="1949" y="3261"/>
                    <a:pt x="1971" y="3254"/>
                    <a:pt x="1971" y="3239"/>
                  </a:cubicBezTo>
                  <a:cubicBezTo>
                    <a:pt x="1978" y="3232"/>
                    <a:pt x="2022" y="3173"/>
                    <a:pt x="1971" y="3078"/>
                  </a:cubicBezTo>
                  <a:cubicBezTo>
                    <a:pt x="1963" y="3056"/>
                    <a:pt x="1956" y="3041"/>
                    <a:pt x="1949" y="3027"/>
                  </a:cubicBezTo>
                  <a:cubicBezTo>
                    <a:pt x="1919" y="2975"/>
                    <a:pt x="1897" y="2939"/>
                    <a:pt x="1919" y="2902"/>
                  </a:cubicBezTo>
                  <a:cubicBezTo>
                    <a:pt x="1934" y="2880"/>
                    <a:pt x="1934" y="2858"/>
                    <a:pt x="1919" y="2836"/>
                  </a:cubicBezTo>
                  <a:cubicBezTo>
                    <a:pt x="1919" y="2829"/>
                    <a:pt x="1912" y="2821"/>
                    <a:pt x="1912" y="2814"/>
                  </a:cubicBezTo>
                  <a:cubicBezTo>
                    <a:pt x="1905" y="2778"/>
                    <a:pt x="1927" y="2733"/>
                    <a:pt x="1985" y="2704"/>
                  </a:cubicBezTo>
                  <a:cubicBezTo>
                    <a:pt x="2014" y="2682"/>
                    <a:pt x="2007" y="2653"/>
                    <a:pt x="1993" y="2602"/>
                  </a:cubicBezTo>
                  <a:cubicBezTo>
                    <a:pt x="1971" y="2558"/>
                    <a:pt x="1897" y="2470"/>
                    <a:pt x="1875" y="2462"/>
                  </a:cubicBezTo>
                  <a:lnTo>
                    <a:pt x="1868" y="2462"/>
                  </a:lnTo>
                  <a:cubicBezTo>
                    <a:pt x="1861" y="2462"/>
                    <a:pt x="1861" y="2470"/>
                    <a:pt x="1853" y="2484"/>
                  </a:cubicBezTo>
                  <a:cubicBezTo>
                    <a:pt x="1839" y="2499"/>
                    <a:pt x="1831" y="2514"/>
                    <a:pt x="1802" y="2521"/>
                  </a:cubicBezTo>
                  <a:cubicBezTo>
                    <a:pt x="1795" y="2528"/>
                    <a:pt x="1795" y="2528"/>
                    <a:pt x="1788" y="2528"/>
                  </a:cubicBezTo>
                  <a:cubicBezTo>
                    <a:pt x="1758" y="2528"/>
                    <a:pt x="1751" y="2499"/>
                    <a:pt x="1743" y="2470"/>
                  </a:cubicBezTo>
                  <a:cubicBezTo>
                    <a:pt x="1743" y="2462"/>
                    <a:pt x="1736" y="2448"/>
                    <a:pt x="1736" y="2440"/>
                  </a:cubicBezTo>
                  <a:cubicBezTo>
                    <a:pt x="1729" y="2448"/>
                    <a:pt x="1714" y="2455"/>
                    <a:pt x="1692" y="2455"/>
                  </a:cubicBezTo>
                  <a:cubicBezTo>
                    <a:pt x="1685" y="2455"/>
                    <a:pt x="1685" y="2455"/>
                    <a:pt x="1678" y="2455"/>
                  </a:cubicBezTo>
                  <a:cubicBezTo>
                    <a:pt x="1648" y="2455"/>
                    <a:pt x="1648" y="2455"/>
                    <a:pt x="1648" y="2455"/>
                  </a:cubicBezTo>
                  <a:cubicBezTo>
                    <a:pt x="1612" y="2448"/>
                    <a:pt x="1575" y="2440"/>
                    <a:pt x="1546" y="2440"/>
                  </a:cubicBezTo>
                  <a:cubicBezTo>
                    <a:pt x="1538" y="2440"/>
                    <a:pt x="1531" y="2440"/>
                    <a:pt x="1531" y="2440"/>
                  </a:cubicBezTo>
                  <a:cubicBezTo>
                    <a:pt x="1516" y="2448"/>
                    <a:pt x="1487" y="2448"/>
                    <a:pt x="1450" y="2448"/>
                  </a:cubicBezTo>
                  <a:cubicBezTo>
                    <a:pt x="1421" y="2448"/>
                    <a:pt x="1362" y="2448"/>
                    <a:pt x="1319" y="2419"/>
                  </a:cubicBezTo>
                  <a:cubicBezTo>
                    <a:pt x="1289" y="2411"/>
                    <a:pt x="1260" y="2396"/>
                    <a:pt x="1238" y="2389"/>
                  </a:cubicBezTo>
                  <a:cubicBezTo>
                    <a:pt x="1194" y="2374"/>
                    <a:pt x="1164" y="2360"/>
                    <a:pt x="1150" y="2338"/>
                  </a:cubicBezTo>
                  <a:cubicBezTo>
                    <a:pt x="1128" y="2309"/>
                    <a:pt x="1150" y="2264"/>
                    <a:pt x="1164" y="2228"/>
                  </a:cubicBezTo>
                  <a:lnTo>
                    <a:pt x="1164" y="2221"/>
                  </a:lnTo>
                  <a:cubicBezTo>
                    <a:pt x="1164" y="2213"/>
                    <a:pt x="1150" y="2206"/>
                    <a:pt x="1135" y="2206"/>
                  </a:cubicBezTo>
                  <a:cubicBezTo>
                    <a:pt x="1128" y="2206"/>
                    <a:pt x="1121" y="2213"/>
                    <a:pt x="1113" y="2221"/>
                  </a:cubicBezTo>
                  <a:cubicBezTo>
                    <a:pt x="1106" y="2221"/>
                    <a:pt x="1099" y="2221"/>
                    <a:pt x="1084" y="2221"/>
                  </a:cubicBezTo>
                  <a:cubicBezTo>
                    <a:pt x="1047" y="2221"/>
                    <a:pt x="1025" y="2162"/>
                    <a:pt x="1018" y="2140"/>
                  </a:cubicBezTo>
                  <a:cubicBezTo>
                    <a:pt x="996" y="2111"/>
                    <a:pt x="981" y="2103"/>
                    <a:pt x="974" y="2103"/>
                  </a:cubicBezTo>
                  <a:cubicBezTo>
                    <a:pt x="959" y="2103"/>
                    <a:pt x="952" y="2111"/>
                    <a:pt x="938" y="2118"/>
                  </a:cubicBezTo>
                  <a:cubicBezTo>
                    <a:pt x="930" y="2118"/>
                    <a:pt x="930" y="2118"/>
                    <a:pt x="930" y="2118"/>
                  </a:cubicBezTo>
                  <a:cubicBezTo>
                    <a:pt x="908" y="2133"/>
                    <a:pt x="886" y="2147"/>
                    <a:pt x="871" y="2147"/>
                  </a:cubicBezTo>
                  <a:cubicBezTo>
                    <a:pt x="857" y="2147"/>
                    <a:pt x="835" y="2140"/>
                    <a:pt x="835" y="2103"/>
                  </a:cubicBezTo>
                  <a:cubicBezTo>
                    <a:pt x="828" y="2067"/>
                    <a:pt x="828" y="2067"/>
                    <a:pt x="791" y="2059"/>
                  </a:cubicBezTo>
                  <a:cubicBezTo>
                    <a:pt x="762" y="2052"/>
                    <a:pt x="747" y="2045"/>
                    <a:pt x="740" y="2030"/>
                  </a:cubicBezTo>
                  <a:cubicBezTo>
                    <a:pt x="732" y="2008"/>
                    <a:pt x="740" y="1986"/>
                    <a:pt x="747" y="1971"/>
                  </a:cubicBezTo>
                  <a:cubicBezTo>
                    <a:pt x="754" y="1964"/>
                    <a:pt x="754" y="1957"/>
                    <a:pt x="754" y="1950"/>
                  </a:cubicBezTo>
                  <a:cubicBezTo>
                    <a:pt x="747" y="1950"/>
                    <a:pt x="732" y="1942"/>
                    <a:pt x="710" y="1942"/>
                  </a:cubicBezTo>
                  <a:cubicBezTo>
                    <a:pt x="696" y="1942"/>
                    <a:pt x="696" y="1942"/>
                    <a:pt x="696" y="1942"/>
                  </a:cubicBezTo>
                  <a:cubicBezTo>
                    <a:pt x="681" y="1942"/>
                    <a:pt x="666" y="1942"/>
                    <a:pt x="652" y="1942"/>
                  </a:cubicBezTo>
                  <a:cubicBezTo>
                    <a:pt x="637" y="1950"/>
                    <a:pt x="622" y="1950"/>
                    <a:pt x="600" y="1950"/>
                  </a:cubicBezTo>
                  <a:cubicBezTo>
                    <a:pt x="586" y="1950"/>
                    <a:pt x="578" y="1950"/>
                    <a:pt x="564" y="1950"/>
                  </a:cubicBezTo>
                  <a:cubicBezTo>
                    <a:pt x="527" y="1942"/>
                    <a:pt x="498" y="1920"/>
                    <a:pt x="469" y="1905"/>
                  </a:cubicBezTo>
                  <a:cubicBezTo>
                    <a:pt x="447" y="1891"/>
                    <a:pt x="417" y="1869"/>
                    <a:pt x="388" y="1862"/>
                  </a:cubicBezTo>
                  <a:cubicBezTo>
                    <a:pt x="381" y="1854"/>
                    <a:pt x="366" y="1854"/>
                    <a:pt x="351" y="1854"/>
                  </a:cubicBezTo>
                  <a:cubicBezTo>
                    <a:pt x="322" y="1854"/>
                    <a:pt x="285" y="1869"/>
                    <a:pt x="263" y="1883"/>
                  </a:cubicBezTo>
                  <a:cubicBezTo>
                    <a:pt x="249" y="1891"/>
                    <a:pt x="241" y="1891"/>
                    <a:pt x="234" y="1898"/>
                  </a:cubicBezTo>
                  <a:cubicBezTo>
                    <a:pt x="212" y="1905"/>
                    <a:pt x="197" y="1905"/>
                    <a:pt x="183" y="1905"/>
                  </a:cubicBezTo>
                  <a:cubicBezTo>
                    <a:pt x="146" y="1905"/>
                    <a:pt x="117" y="1891"/>
                    <a:pt x="88" y="1854"/>
                  </a:cubicBezTo>
                  <a:cubicBezTo>
                    <a:pt x="21" y="1781"/>
                    <a:pt x="0" y="1730"/>
                    <a:pt x="7" y="1708"/>
                  </a:cubicBezTo>
                  <a:cubicBezTo>
                    <a:pt x="7" y="1708"/>
                    <a:pt x="7" y="1700"/>
                    <a:pt x="14" y="1700"/>
                  </a:cubicBezTo>
                  <a:cubicBezTo>
                    <a:pt x="0" y="1693"/>
                    <a:pt x="0" y="1693"/>
                    <a:pt x="0" y="1693"/>
                  </a:cubicBezTo>
                  <a:cubicBezTo>
                    <a:pt x="43" y="1686"/>
                    <a:pt x="43" y="1686"/>
                    <a:pt x="43" y="1686"/>
                  </a:cubicBezTo>
                  <a:cubicBezTo>
                    <a:pt x="212" y="1686"/>
                    <a:pt x="212" y="1686"/>
                    <a:pt x="212" y="1686"/>
                  </a:cubicBezTo>
                  <a:cubicBezTo>
                    <a:pt x="241" y="1686"/>
                    <a:pt x="249" y="1678"/>
                    <a:pt x="256" y="1656"/>
                  </a:cubicBezTo>
                  <a:cubicBezTo>
                    <a:pt x="263" y="1620"/>
                    <a:pt x="300" y="1598"/>
                    <a:pt x="351" y="1598"/>
                  </a:cubicBezTo>
                  <a:cubicBezTo>
                    <a:pt x="366" y="1598"/>
                    <a:pt x="373" y="1598"/>
                    <a:pt x="388" y="1605"/>
                  </a:cubicBezTo>
                  <a:cubicBezTo>
                    <a:pt x="432" y="1605"/>
                    <a:pt x="461" y="1627"/>
                    <a:pt x="490" y="1642"/>
                  </a:cubicBezTo>
                  <a:cubicBezTo>
                    <a:pt x="512" y="1649"/>
                    <a:pt x="527" y="1664"/>
                    <a:pt x="534" y="1664"/>
                  </a:cubicBezTo>
                  <a:cubicBezTo>
                    <a:pt x="549" y="1634"/>
                    <a:pt x="549" y="1627"/>
                    <a:pt x="556" y="1576"/>
                  </a:cubicBezTo>
                  <a:cubicBezTo>
                    <a:pt x="556" y="1561"/>
                    <a:pt x="556" y="1561"/>
                    <a:pt x="556" y="1561"/>
                  </a:cubicBezTo>
                  <a:cubicBezTo>
                    <a:pt x="564" y="1546"/>
                    <a:pt x="556" y="1524"/>
                    <a:pt x="549" y="1510"/>
                  </a:cubicBezTo>
                  <a:cubicBezTo>
                    <a:pt x="534" y="1488"/>
                    <a:pt x="527" y="1451"/>
                    <a:pt x="556" y="1414"/>
                  </a:cubicBezTo>
                  <a:cubicBezTo>
                    <a:pt x="600" y="1356"/>
                    <a:pt x="630" y="1327"/>
                    <a:pt x="681" y="1297"/>
                  </a:cubicBezTo>
                  <a:cubicBezTo>
                    <a:pt x="688" y="1290"/>
                    <a:pt x="703" y="1283"/>
                    <a:pt x="710" y="1275"/>
                  </a:cubicBezTo>
                  <a:cubicBezTo>
                    <a:pt x="732" y="1253"/>
                    <a:pt x="762" y="1231"/>
                    <a:pt x="791" y="1231"/>
                  </a:cubicBezTo>
                  <a:cubicBezTo>
                    <a:pt x="806" y="1231"/>
                    <a:pt x="813" y="1231"/>
                    <a:pt x="828" y="1239"/>
                  </a:cubicBezTo>
                  <a:cubicBezTo>
                    <a:pt x="842" y="1246"/>
                    <a:pt x="864" y="1253"/>
                    <a:pt x="879" y="1268"/>
                  </a:cubicBezTo>
                  <a:cubicBezTo>
                    <a:pt x="915" y="1283"/>
                    <a:pt x="952" y="1305"/>
                    <a:pt x="974" y="1305"/>
                  </a:cubicBezTo>
                  <a:cubicBezTo>
                    <a:pt x="981" y="1305"/>
                    <a:pt x="989" y="1305"/>
                    <a:pt x="989" y="1297"/>
                  </a:cubicBezTo>
                  <a:cubicBezTo>
                    <a:pt x="1011" y="1290"/>
                    <a:pt x="1025" y="1283"/>
                    <a:pt x="1047" y="1275"/>
                  </a:cubicBezTo>
                  <a:cubicBezTo>
                    <a:pt x="1069" y="1268"/>
                    <a:pt x="1091" y="1261"/>
                    <a:pt x="1099" y="1246"/>
                  </a:cubicBezTo>
                  <a:cubicBezTo>
                    <a:pt x="1113" y="1217"/>
                    <a:pt x="1128" y="1202"/>
                    <a:pt x="1150" y="1187"/>
                  </a:cubicBezTo>
                  <a:cubicBezTo>
                    <a:pt x="1164" y="1180"/>
                    <a:pt x="1179" y="1165"/>
                    <a:pt x="1194" y="1158"/>
                  </a:cubicBezTo>
                  <a:cubicBezTo>
                    <a:pt x="1201" y="1151"/>
                    <a:pt x="1209" y="1143"/>
                    <a:pt x="1216" y="1136"/>
                  </a:cubicBezTo>
                  <a:cubicBezTo>
                    <a:pt x="1245" y="1114"/>
                    <a:pt x="1267" y="1092"/>
                    <a:pt x="1289" y="1092"/>
                  </a:cubicBezTo>
                  <a:cubicBezTo>
                    <a:pt x="1304" y="1092"/>
                    <a:pt x="1311" y="1100"/>
                    <a:pt x="1326" y="1107"/>
                  </a:cubicBezTo>
                  <a:cubicBezTo>
                    <a:pt x="1333" y="1107"/>
                    <a:pt x="1333" y="1114"/>
                    <a:pt x="1340" y="1114"/>
                  </a:cubicBezTo>
                  <a:cubicBezTo>
                    <a:pt x="1355" y="1114"/>
                    <a:pt x="1362" y="1100"/>
                    <a:pt x="1370" y="1085"/>
                  </a:cubicBezTo>
                  <a:cubicBezTo>
                    <a:pt x="1370" y="1078"/>
                    <a:pt x="1370" y="1078"/>
                    <a:pt x="1370" y="1070"/>
                  </a:cubicBezTo>
                  <a:cubicBezTo>
                    <a:pt x="1377" y="1048"/>
                    <a:pt x="1384" y="1041"/>
                    <a:pt x="1428" y="1033"/>
                  </a:cubicBezTo>
                  <a:cubicBezTo>
                    <a:pt x="1472" y="1026"/>
                    <a:pt x="1472" y="946"/>
                    <a:pt x="1472" y="924"/>
                  </a:cubicBezTo>
                  <a:cubicBezTo>
                    <a:pt x="1472" y="909"/>
                    <a:pt x="1472" y="909"/>
                    <a:pt x="1472" y="909"/>
                  </a:cubicBezTo>
                  <a:cubicBezTo>
                    <a:pt x="1480" y="909"/>
                    <a:pt x="1480" y="909"/>
                    <a:pt x="1480" y="909"/>
                  </a:cubicBezTo>
                  <a:cubicBezTo>
                    <a:pt x="1487" y="902"/>
                    <a:pt x="1531" y="894"/>
                    <a:pt x="1538" y="858"/>
                  </a:cubicBezTo>
                  <a:cubicBezTo>
                    <a:pt x="1538" y="843"/>
                    <a:pt x="1546" y="814"/>
                    <a:pt x="1568" y="814"/>
                  </a:cubicBezTo>
                  <a:cubicBezTo>
                    <a:pt x="1575" y="814"/>
                    <a:pt x="1582" y="828"/>
                    <a:pt x="1604" y="843"/>
                  </a:cubicBezTo>
                  <a:cubicBezTo>
                    <a:pt x="1604" y="850"/>
                    <a:pt x="1612" y="858"/>
                    <a:pt x="1626" y="865"/>
                  </a:cubicBezTo>
                  <a:cubicBezTo>
                    <a:pt x="1641" y="880"/>
                    <a:pt x="1648" y="887"/>
                    <a:pt x="1663" y="887"/>
                  </a:cubicBezTo>
                  <a:cubicBezTo>
                    <a:pt x="1678" y="887"/>
                    <a:pt x="1700" y="880"/>
                    <a:pt x="1714" y="865"/>
                  </a:cubicBezTo>
                  <a:cubicBezTo>
                    <a:pt x="1736" y="850"/>
                    <a:pt x="1780" y="821"/>
                    <a:pt x="1831" y="821"/>
                  </a:cubicBezTo>
                  <a:cubicBezTo>
                    <a:pt x="1839" y="821"/>
                    <a:pt x="1846" y="821"/>
                    <a:pt x="1853" y="821"/>
                  </a:cubicBezTo>
                  <a:cubicBezTo>
                    <a:pt x="1883" y="828"/>
                    <a:pt x="1897" y="843"/>
                    <a:pt x="1905" y="865"/>
                  </a:cubicBezTo>
                  <a:cubicBezTo>
                    <a:pt x="1912" y="872"/>
                    <a:pt x="1919" y="887"/>
                    <a:pt x="1934" y="887"/>
                  </a:cubicBezTo>
                  <a:cubicBezTo>
                    <a:pt x="1949" y="902"/>
                    <a:pt x="1971" y="902"/>
                    <a:pt x="1993" y="902"/>
                  </a:cubicBezTo>
                  <a:cubicBezTo>
                    <a:pt x="2014" y="902"/>
                    <a:pt x="2029" y="902"/>
                    <a:pt x="2059" y="909"/>
                  </a:cubicBezTo>
                  <a:cubicBezTo>
                    <a:pt x="2132" y="916"/>
                    <a:pt x="2249" y="1033"/>
                    <a:pt x="2264" y="1048"/>
                  </a:cubicBezTo>
                  <a:cubicBezTo>
                    <a:pt x="2271" y="1055"/>
                    <a:pt x="2278" y="1070"/>
                    <a:pt x="2286" y="1092"/>
                  </a:cubicBezTo>
                  <a:cubicBezTo>
                    <a:pt x="2308" y="1121"/>
                    <a:pt x="2322" y="1151"/>
                    <a:pt x="2352" y="1151"/>
                  </a:cubicBezTo>
                  <a:cubicBezTo>
                    <a:pt x="2359" y="1151"/>
                    <a:pt x="2366" y="1143"/>
                    <a:pt x="2374" y="1143"/>
                  </a:cubicBezTo>
                  <a:cubicBezTo>
                    <a:pt x="2396" y="1136"/>
                    <a:pt x="2418" y="1129"/>
                    <a:pt x="2432" y="1121"/>
                  </a:cubicBezTo>
                  <a:cubicBezTo>
                    <a:pt x="2462" y="1114"/>
                    <a:pt x="2483" y="1107"/>
                    <a:pt x="2513" y="1107"/>
                  </a:cubicBezTo>
                  <a:cubicBezTo>
                    <a:pt x="2528" y="1107"/>
                    <a:pt x="2535" y="1107"/>
                    <a:pt x="2550" y="1107"/>
                  </a:cubicBezTo>
                  <a:cubicBezTo>
                    <a:pt x="2564" y="1114"/>
                    <a:pt x="2571" y="1114"/>
                    <a:pt x="2586" y="1121"/>
                  </a:cubicBezTo>
                  <a:cubicBezTo>
                    <a:pt x="2601" y="1129"/>
                    <a:pt x="2615" y="1129"/>
                    <a:pt x="2630" y="1129"/>
                  </a:cubicBezTo>
                  <a:cubicBezTo>
                    <a:pt x="2645" y="1129"/>
                    <a:pt x="2659" y="1129"/>
                    <a:pt x="2674" y="1121"/>
                  </a:cubicBezTo>
                  <a:cubicBezTo>
                    <a:pt x="2696" y="1114"/>
                    <a:pt x="2711" y="1107"/>
                    <a:pt x="2725" y="1107"/>
                  </a:cubicBezTo>
                  <a:cubicBezTo>
                    <a:pt x="2747" y="1107"/>
                    <a:pt x="2769" y="1121"/>
                    <a:pt x="2777" y="1136"/>
                  </a:cubicBezTo>
                  <a:cubicBezTo>
                    <a:pt x="2791" y="1151"/>
                    <a:pt x="2799" y="1165"/>
                    <a:pt x="2791" y="1187"/>
                  </a:cubicBezTo>
                  <a:cubicBezTo>
                    <a:pt x="2791" y="1195"/>
                    <a:pt x="2791" y="1209"/>
                    <a:pt x="2799" y="1217"/>
                  </a:cubicBezTo>
                  <a:cubicBezTo>
                    <a:pt x="2806" y="1224"/>
                    <a:pt x="2813" y="1224"/>
                    <a:pt x="2828" y="1224"/>
                  </a:cubicBezTo>
                  <a:cubicBezTo>
                    <a:pt x="2835" y="1224"/>
                    <a:pt x="2850" y="1224"/>
                    <a:pt x="2857" y="1217"/>
                  </a:cubicBezTo>
                  <a:cubicBezTo>
                    <a:pt x="2864" y="1217"/>
                    <a:pt x="2872" y="1217"/>
                    <a:pt x="2879" y="1217"/>
                  </a:cubicBezTo>
                  <a:cubicBezTo>
                    <a:pt x="2909" y="1217"/>
                    <a:pt x="2931" y="1246"/>
                    <a:pt x="2938" y="1268"/>
                  </a:cubicBezTo>
                  <a:cubicBezTo>
                    <a:pt x="2952" y="1283"/>
                    <a:pt x="2960" y="1297"/>
                    <a:pt x="2974" y="1305"/>
                  </a:cubicBezTo>
                  <a:cubicBezTo>
                    <a:pt x="2989" y="1319"/>
                    <a:pt x="2989" y="1319"/>
                    <a:pt x="2989" y="1319"/>
                  </a:cubicBezTo>
                  <a:cubicBezTo>
                    <a:pt x="3011" y="1327"/>
                    <a:pt x="3019" y="1334"/>
                    <a:pt x="3033" y="1334"/>
                  </a:cubicBezTo>
                  <a:cubicBezTo>
                    <a:pt x="3040" y="1334"/>
                    <a:pt x="3040" y="1334"/>
                    <a:pt x="3048" y="1334"/>
                  </a:cubicBezTo>
                  <a:cubicBezTo>
                    <a:pt x="3084" y="1312"/>
                    <a:pt x="3180" y="1305"/>
                    <a:pt x="3187" y="1305"/>
                  </a:cubicBezTo>
                  <a:cubicBezTo>
                    <a:pt x="3194" y="1305"/>
                    <a:pt x="3194" y="1305"/>
                    <a:pt x="3194" y="1305"/>
                  </a:cubicBezTo>
                  <a:cubicBezTo>
                    <a:pt x="3209" y="1319"/>
                    <a:pt x="3224" y="1327"/>
                    <a:pt x="3245" y="1327"/>
                  </a:cubicBezTo>
                  <a:cubicBezTo>
                    <a:pt x="3260" y="1327"/>
                    <a:pt x="3268" y="1327"/>
                    <a:pt x="3282" y="1319"/>
                  </a:cubicBezTo>
                  <a:cubicBezTo>
                    <a:pt x="3304" y="1319"/>
                    <a:pt x="3326" y="1297"/>
                    <a:pt x="3341" y="1290"/>
                  </a:cubicBezTo>
                  <a:cubicBezTo>
                    <a:pt x="3355" y="1275"/>
                    <a:pt x="3370" y="1268"/>
                    <a:pt x="3385" y="1268"/>
                  </a:cubicBezTo>
                  <a:cubicBezTo>
                    <a:pt x="3392" y="1268"/>
                    <a:pt x="3400" y="1268"/>
                    <a:pt x="3407" y="1283"/>
                  </a:cubicBezTo>
                  <a:cubicBezTo>
                    <a:pt x="3407" y="1297"/>
                    <a:pt x="3407" y="1312"/>
                    <a:pt x="3400" y="1327"/>
                  </a:cubicBezTo>
                  <a:cubicBezTo>
                    <a:pt x="3392" y="1349"/>
                    <a:pt x="3392" y="1371"/>
                    <a:pt x="3392" y="1378"/>
                  </a:cubicBezTo>
                  <a:cubicBezTo>
                    <a:pt x="3400" y="1378"/>
                    <a:pt x="3400" y="1378"/>
                    <a:pt x="3407" y="1378"/>
                  </a:cubicBezTo>
                  <a:cubicBezTo>
                    <a:pt x="3451" y="1378"/>
                    <a:pt x="3451" y="1378"/>
                    <a:pt x="3473" y="1349"/>
                  </a:cubicBezTo>
                  <a:cubicBezTo>
                    <a:pt x="3487" y="1327"/>
                    <a:pt x="3487" y="1327"/>
                    <a:pt x="3487" y="1327"/>
                  </a:cubicBezTo>
                  <a:cubicBezTo>
                    <a:pt x="3517" y="1290"/>
                    <a:pt x="3531" y="1283"/>
                    <a:pt x="3553" y="1268"/>
                  </a:cubicBezTo>
                  <a:cubicBezTo>
                    <a:pt x="3568" y="1261"/>
                    <a:pt x="3575" y="1261"/>
                    <a:pt x="3590" y="1246"/>
                  </a:cubicBezTo>
                  <a:cubicBezTo>
                    <a:pt x="3627" y="1224"/>
                    <a:pt x="3627" y="1209"/>
                    <a:pt x="3641" y="1187"/>
                  </a:cubicBezTo>
                  <a:cubicBezTo>
                    <a:pt x="3641" y="1180"/>
                    <a:pt x="3649" y="1165"/>
                    <a:pt x="3656" y="1151"/>
                  </a:cubicBezTo>
                  <a:cubicBezTo>
                    <a:pt x="3663" y="1136"/>
                    <a:pt x="3714" y="1063"/>
                    <a:pt x="3759" y="1063"/>
                  </a:cubicBezTo>
                  <a:cubicBezTo>
                    <a:pt x="3773" y="1063"/>
                    <a:pt x="3780" y="1063"/>
                    <a:pt x="3788" y="1070"/>
                  </a:cubicBezTo>
                  <a:cubicBezTo>
                    <a:pt x="3810" y="1085"/>
                    <a:pt x="3817" y="1107"/>
                    <a:pt x="3824" y="1121"/>
                  </a:cubicBezTo>
                  <a:cubicBezTo>
                    <a:pt x="3839" y="1151"/>
                    <a:pt x="3846" y="1158"/>
                    <a:pt x="3854" y="1158"/>
                  </a:cubicBezTo>
                  <a:cubicBezTo>
                    <a:pt x="3876" y="1158"/>
                    <a:pt x="3876" y="1158"/>
                    <a:pt x="3876" y="1158"/>
                  </a:cubicBezTo>
                  <a:cubicBezTo>
                    <a:pt x="3898" y="1158"/>
                    <a:pt x="3905" y="1158"/>
                    <a:pt x="3912" y="1114"/>
                  </a:cubicBezTo>
                  <a:cubicBezTo>
                    <a:pt x="3920" y="1041"/>
                    <a:pt x="3927" y="1019"/>
                    <a:pt x="3993" y="990"/>
                  </a:cubicBezTo>
                  <a:cubicBezTo>
                    <a:pt x="4008" y="982"/>
                    <a:pt x="4022" y="975"/>
                    <a:pt x="4037" y="968"/>
                  </a:cubicBezTo>
                  <a:cubicBezTo>
                    <a:pt x="4059" y="960"/>
                    <a:pt x="4081" y="946"/>
                    <a:pt x="4095" y="946"/>
                  </a:cubicBezTo>
                  <a:cubicBezTo>
                    <a:pt x="4110" y="946"/>
                    <a:pt x="4125" y="953"/>
                    <a:pt x="4140" y="968"/>
                  </a:cubicBezTo>
                  <a:cubicBezTo>
                    <a:pt x="4154" y="990"/>
                    <a:pt x="4161" y="1004"/>
                    <a:pt x="4169" y="1026"/>
                  </a:cubicBezTo>
                  <a:cubicBezTo>
                    <a:pt x="4183" y="1048"/>
                    <a:pt x="4191" y="1070"/>
                    <a:pt x="4205" y="1070"/>
                  </a:cubicBezTo>
                  <a:cubicBezTo>
                    <a:pt x="4235" y="1063"/>
                    <a:pt x="4235" y="1063"/>
                    <a:pt x="4242" y="1048"/>
                  </a:cubicBezTo>
                  <a:cubicBezTo>
                    <a:pt x="4242" y="1033"/>
                    <a:pt x="4250" y="1019"/>
                    <a:pt x="4257" y="997"/>
                  </a:cubicBezTo>
                  <a:cubicBezTo>
                    <a:pt x="4271" y="975"/>
                    <a:pt x="4279" y="953"/>
                    <a:pt x="4279" y="938"/>
                  </a:cubicBezTo>
                  <a:cubicBezTo>
                    <a:pt x="4286" y="916"/>
                    <a:pt x="4286" y="887"/>
                    <a:pt x="4323" y="887"/>
                  </a:cubicBezTo>
                  <a:cubicBezTo>
                    <a:pt x="4323" y="887"/>
                    <a:pt x="4330" y="887"/>
                    <a:pt x="4337" y="887"/>
                  </a:cubicBezTo>
                  <a:cubicBezTo>
                    <a:pt x="4352" y="894"/>
                    <a:pt x="4359" y="894"/>
                    <a:pt x="4367" y="894"/>
                  </a:cubicBezTo>
                  <a:cubicBezTo>
                    <a:pt x="4374" y="902"/>
                    <a:pt x="4381" y="902"/>
                    <a:pt x="4381" y="902"/>
                  </a:cubicBezTo>
                  <a:cubicBezTo>
                    <a:pt x="4389" y="902"/>
                    <a:pt x="4396" y="894"/>
                    <a:pt x="4403" y="872"/>
                  </a:cubicBezTo>
                  <a:cubicBezTo>
                    <a:pt x="4411" y="858"/>
                    <a:pt x="4418" y="836"/>
                    <a:pt x="4425" y="821"/>
                  </a:cubicBezTo>
                  <a:cubicBezTo>
                    <a:pt x="4447" y="784"/>
                    <a:pt x="4469" y="740"/>
                    <a:pt x="4462" y="711"/>
                  </a:cubicBezTo>
                  <a:cubicBezTo>
                    <a:pt x="4455" y="667"/>
                    <a:pt x="4440" y="587"/>
                    <a:pt x="4491" y="543"/>
                  </a:cubicBezTo>
                  <a:cubicBezTo>
                    <a:pt x="4506" y="535"/>
                    <a:pt x="4513" y="521"/>
                    <a:pt x="4528" y="513"/>
                  </a:cubicBezTo>
                  <a:cubicBezTo>
                    <a:pt x="4543" y="499"/>
                    <a:pt x="4557" y="484"/>
                    <a:pt x="4594" y="469"/>
                  </a:cubicBezTo>
                  <a:cubicBezTo>
                    <a:pt x="4616" y="462"/>
                    <a:pt x="4616" y="455"/>
                    <a:pt x="4631" y="433"/>
                  </a:cubicBezTo>
                  <a:cubicBezTo>
                    <a:pt x="4645" y="418"/>
                    <a:pt x="4660" y="389"/>
                    <a:pt x="4689" y="359"/>
                  </a:cubicBezTo>
                  <a:cubicBezTo>
                    <a:pt x="4748" y="279"/>
                    <a:pt x="4755" y="279"/>
                    <a:pt x="4806" y="271"/>
                  </a:cubicBezTo>
                  <a:cubicBezTo>
                    <a:pt x="4850" y="264"/>
                    <a:pt x="4850" y="264"/>
                    <a:pt x="4850" y="264"/>
                  </a:cubicBezTo>
                  <a:cubicBezTo>
                    <a:pt x="4894" y="257"/>
                    <a:pt x="4924" y="257"/>
                    <a:pt x="4953" y="228"/>
                  </a:cubicBezTo>
                  <a:cubicBezTo>
                    <a:pt x="4960" y="220"/>
                    <a:pt x="4960" y="220"/>
                    <a:pt x="4960" y="220"/>
                  </a:cubicBezTo>
                  <a:cubicBezTo>
                    <a:pt x="4960" y="213"/>
                    <a:pt x="4945" y="205"/>
                    <a:pt x="4938" y="198"/>
                  </a:cubicBezTo>
                  <a:cubicBezTo>
                    <a:pt x="4931" y="191"/>
                    <a:pt x="4916" y="183"/>
                    <a:pt x="4909" y="176"/>
                  </a:cubicBezTo>
                  <a:cubicBezTo>
                    <a:pt x="4865" y="132"/>
                    <a:pt x="4865" y="103"/>
                    <a:pt x="4887" y="37"/>
                  </a:cubicBezTo>
                  <a:cubicBezTo>
                    <a:pt x="4902" y="15"/>
                    <a:pt x="4916" y="0"/>
                    <a:pt x="4931" y="0"/>
                  </a:cubicBezTo>
                  <a:cubicBezTo>
                    <a:pt x="4960" y="0"/>
                    <a:pt x="4990" y="30"/>
                    <a:pt x="5012" y="59"/>
                  </a:cubicBezTo>
                  <a:cubicBezTo>
                    <a:pt x="5012" y="66"/>
                    <a:pt x="5012" y="66"/>
                    <a:pt x="5012" y="66"/>
                  </a:cubicBezTo>
                  <a:cubicBezTo>
                    <a:pt x="5041" y="118"/>
                    <a:pt x="5048" y="125"/>
                    <a:pt x="5092" y="132"/>
                  </a:cubicBezTo>
                  <a:cubicBezTo>
                    <a:pt x="5136" y="140"/>
                    <a:pt x="5143" y="169"/>
                    <a:pt x="5151" y="198"/>
                  </a:cubicBezTo>
                  <a:cubicBezTo>
                    <a:pt x="5158" y="205"/>
                    <a:pt x="5165" y="220"/>
                    <a:pt x="5173" y="235"/>
                  </a:cubicBezTo>
                  <a:cubicBezTo>
                    <a:pt x="5187" y="257"/>
                    <a:pt x="5202" y="293"/>
                    <a:pt x="5209" y="323"/>
                  </a:cubicBezTo>
                  <a:cubicBezTo>
                    <a:pt x="5217" y="337"/>
                    <a:pt x="5224" y="359"/>
                    <a:pt x="5231" y="367"/>
                  </a:cubicBezTo>
                  <a:cubicBezTo>
                    <a:pt x="5246" y="396"/>
                    <a:pt x="5261" y="411"/>
                    <a:pt x="5275" y="411"/>
                  </a:cubicBezTo>
                  <a:cubicBezTo>
                    <a:pt x="5283" y="411"/>
                    <a:pt x="5297" y="411"/>
                    <a:pt x="5305" y="403"/>
                  </a:cubicBezTo>
                  <a:cubicBezTo>
                    <a:pt x="5319" y="396"/>
                    <a:pt x="5334" y="389"/>
                    <a:pt x="5341" y="381"/>
                  </a:cubicBezTo>
                  <a:cubicBezTo>
                    <a:pt x="5363" y="367"/>
                    <a:pt x="5378" y="352"/>
                    <a:pt x="5400" y="352"/>
                  </a:cubicBezTo>
                  <a:cubicBezTo>
                    <a:pt x="5407" y="352"/>
                    <a:pt x="5422" y="359"/>
                    <a:pt x="5429" y="367"/>
                  </a:cubicBezTo>
                  <a:cubicBezTo>
                    <a:pt x="5444" y="374"/>
                    <a:pt x="5451" y="389"/>
                    <a:pt x="5459" y="396"/>
                  </a:cubicBezTo>
                  <a:cubicBezTo>
                    <a:pt x="5473" y="411"/>
                    <a:pt x="5473" y="418"/>
                    <a:pt x="5488" y="418"/>
                  </a:cubicBezTo>
                  <a:cubicBezTo>
                    <a:pt x="5488" y="418"/>
                    <a:pt x="5495" y="418"/>
                    <a:pt x="5502" y="411"/>
                  </a:cubicBezTo>
                  <a:cubicBezTo>
                    <a:pt x="5546" y="396"/>
                    <a:pt x="5546" y="396"/>
                    <a:pt x="5590" y="367"/>
                  </a:cubicBezTo>
                  <a:cubicBezTo>
                    <a:pt x="5605" y="352"/>
                    <a:pt x="5605" y="352"/>
                    <a:pt x="5605" y="352"/>
                  </a:cubicBezTo>
                  <a:cubicBezTo>
                    <a:pt x="5620" y="337"/>
                    <a:pt x="5634" y="330"/>
                    <a:pt x="5649" y="330"/>
                  </a:cubicBezTo>
                  <a:cubicBezTo>
                    <a:pt x="5664" y="330"/>
                    <a:pt x="5671" y="337"/>
                    <a:pt x="5693" y="345"/>
                  </a:cubicBezTo>
                  <a:cubicBezTo>
                    <a:pt x="5708" y="359"/>
                    <a:pt x="5737" y="359"/>
                    <a:pt x="5766" y="359"/>
                  </a:cubicBezTo>
                  <a:cubicBezTo>
                    <a:pt x="5788" y="359"/>
                    <a:pt x="5810" y="359"/>
                    <a:pt x="5825" y="352"/>
                  </a:cubicBezTo>
                  <a:cubicBezTo>
                    <a:pt x="5832" y="352"/>
                    <a:pt x="5832" y="352"/>
                    <a:pt x="5840" y="352"/>
                  </a:cubicBezTo>
                  <a:cubicBezTo>
                    <a:pt x="5847" y="352"/>
                    <a:pt x="5862" y="352"/>
                    <a:pt x="5869" y="367"/>
                  </a:cubicBezTo>
                  <a:cubicBezTo>
                    <a:pt x="5876" y="381"/>
                    <a:pt x="5883" y="411"/>
                    <a:pt x="5876" y="447"/>
                  </a:cubicBezTo>
                  <a:cubicBezTo>
                    <a:pt x="5876" y="462"/>
                    <a:pt x="5883" y="484"/>
                    <a:pt x="5883" y="499"/>
                  </a:cubicBezTo>
                  <a:cubicBezTo>
                    <a:pt x="5898" y="543"/>
                    <a:pt x="5913" y="601"/>
                    <a:pt x="5847" y="645"/>
                  </a:cubicBezTo>
                  <a:cubicBezTo>
                    <a:pt x="5766" y="704"/>
                    <a:pt x="5700" y="784"/>
                    <a:pt x="5671" y="828"/>
                  </a:cubicBezTo>
                  <a:cubicBezTo>
                    <a:pt x="5664" y="843"/>
                    <a:pt x="5642" y="872"/>
                    <a:pt x="5649" y="887"/>
                  </a:cubicBezTo>
                  <a:cubicBezTo>
                    <a:pt x="5656" y="894"/>
                    <a:pt x="5671" y="902"/>
                    <a:pt x="5693" y="909"/>
                  </a:cubicBezTo>
                  <a:cubicBezTo>
                    <a:pt x="5730" y="909"/>
                    <a:pt x="5752" y="909"/>
                    <a:pt x="5766" y="909"/>
                  </a:cubicBezTo>
                  <a:cubicBezTo>
                    <a:pt x="5803" y="909"/>
                    <a:pt x="5832" y="909"/>
                    <a:pt x="5869" y="924"/>
                  </a:cubicBezTo>
                  <a:cubicBezTo>
                    <a:pt x="5883" y="924"/>
                    <a:pt x="5891" y="931"/>
                    <a:pt x="5898" y="931"/>
                  </a:cubicBezTo>
                  <a:cubicBezTo>
                    <a:pt x="5905" y="931"/>
                    <a:pt x="5905" y="931"/>
                    <a:pt x="5920" y="909"/>
                  </a:cubicBezTo>
                  <a:cubicBezTo>
                    <a:pt x="5920" y="902"/>
                    <a:pt x="5935" y="894"/>
                    <a:pt x="5942" y="880"/>
                  </a:cubicBezTo>
                  <a:cubicBezTo>
                    <a:pt x="5993" y="814"/>
                    <a:pt x="6001" y="814"/>
                    <a:pt x="6074" y="755"/>
                  </a:cubicBezTo>
                  <a:cubicBezTo>
                    <a:pt x="6103" y="733"/>
                    <a:pt x="6118" y="711"/>
                    <a:pt x="6125" y="696"/>
                  </a:cubicBezTo>
                  <a:cubicBezTo>
                    <a:pt x="6140" y="667"/>
                    <a:pt x="6155" y="652"/>
                    <a:pt x="6213" y="652"/>
                  </a:cubicBezTo>
                  <a:cubicBezTo>
                    <a:pt x="6228" y="652"/>
                    <a:pt x="6228" y="652"/>
                    <a:pt x="6228" y="652"/>
                  </a:cubicBezTo>
                  <a:cubicBezTo>
                    <a:pt x="6228" y="667"/>
                    <a:pt x="6228" y="667"/>
                    <a:pt x="6228" y="667"/>
                  </a:cubicBezTo>
                  <a:cubicBezTo>
                    <a:pt x="6228" y="711"/>
                    <a:pt x="6243" y="770"/>
                    <a:pt x="6294" y="814"/>
                  </a:cubicBezTo>
                  <a:cubicBezTo>
                    <a:pt x="6316" y="828"/>
                    <a:pt x="6323" y="850"/>
                    <a:pt x="6323" y="872"/>
                  </a:cubicBezTo>
                  <a:cubicBezTo>
                    <a:pt x="6331" y="931"/>
                    <a:pt x="6294" y="990"/>
                    <a:pt x="6257" y="1026"/>
                  </a:cubicBezTo>
                  <a:cubicBezTo>
                    <a:pt x="6206" y="1092"/>
                    <a:pt x="6199" y="1121"/>
                    <a:pt x="6206" y="1187"/>
                  </a:cubicBezTo>
                  <a:cubicBezTo>
                    <a:pt x="6221" y="1253"/>
                    <a:pt x="6228" y="1414"/>
                    <a:pt x="6228" y="1480"/>
                  </a:cubicBezTo>
                  <a:cubicBezTo>
                    <a:pt x="6228" y="1546"/>
                    <a:pt x="6155" y="1642"/>
                    <a:pt x="6103" y="1700"/>
                  </a:cubicBezTo>
                  <a:cubicBezTo>
                    <a:pt x="6081" y="1730"/>
                    <a:pt x="6081" y="1730"/>
                    <a:pt x="6081" y="1730"/>
                  </a:cubicBezTo>
                  <a:cubicBezTo>
                    <a:pt x="6045" y="1773"/>
                    <a:pt x="5964" y="1832"/>
                    <a:pt x="5847" y="1913"/>
                  </a:cubicBezTo>
                  <a:cubicBezTo>
                    <a:pt x="5803" y="1942"/>
                    <a:pt x="5803" y="2001"/>
                    <a:pt x="5840" y="2089"/>
                  </a:cubicBezTo>
                  <a:cubicBezTo>
                    <a:pt x="5869" y="2140"/>
                    <a:pt x="5854" y="2169"/>
                    <a:pt x="5840" y="2206"/>
                  </a:cubicBezTo>
                  <a:cubicBezTo>
                    <a:pt x="5832" y="2228"/>
                    <a:pt x="5817" y="2257"/>
                    <a:pt x="5810" y="2287"/>
                  </a:cubicBezTo>
                  <a:cubicBezTo>
                    <a:pt x="5803" y="2309"/>
                    <a:pt x="5810" y="2316"/>
                    <a:pt x="5817" y="2331"/>
                  </a:cubicBezTo>
                  <a:cubicBezTo>
                    <a:pt x="5832" y="2352"/>
                    <a:pt x="5876" y="2360"/>
                    <a:pt x="5935" y="2360"/>
                  </a:cubicBezTo>
                  <a:cubicBezTo>
                    <a:pt x="5950" y="2360"/>
                    <a:pt x="5950" y="2360"/>
                    <a:pt x="5950" y="2360"/>
                  </a:cubicBezTo>
                  <a:cubicBezTo>
                    <a:pt x="5964" y="2360"/>
                    <a:pt x="5964" y="2360"/>
                    <a:pt x="5964" y="2360"/>
                  </a:cubicBezTo>
                  <a:cubicBezTo>
                    <a:pt x="5964" y="2367"/>
                    <a:pt x="5964" y="2367"/>
                    <a:pt x="5964" y="2367"/>
                  </a:cubicBezTo>
                  <a:cubicBezTo>
                    <a:pt x="5964" y="2367"/>
                    <a:pt x="6030" y="2455"/>
                    <a:pt x="6118" y="2499"/>
                  </a:cubicBezTo>
                  <a:cubicBezTo>
                    <a:pt x="6162" y="2521"/>
                    <a:pt x="6191" y="2543"/>
                    <a:pt x="6213" y="2558"/>
                  </a:cubicBezTo>
                  <a:cubicBezTo>
                    <a:pt x="6243" y="2580"/>
                    <a:pt x="6264" y="2602"/>
                    <a:pt x="6308" y="2609"/>
                  </a:cubicBezTo>
                  <a:cubicBezTo>
                    <a:pt x="6367" y="2631"/>
                    <a:pt x="6382" y="2668"/>
                    <a:pt x="6404" y="2719"/>
                  </a:cubicBezTo>
                  <a:cubicBezTo>
                    <a:pt x="6411" y="2748"/>
                    <a:pt x="6426" y="2778"/>
                    <a:pt x="6440" y="2814"/>
                  </a:cubicBezTo>
                  <a:cubicBezTo>
                    <a:pt x="6477" y="2873"/>
                    <a:pt x="6572" y="2909"/>
                    <a:pt x="6653" y="2939"/>
                  </a:cubicBezTo>
                  <a:cubicBezTo>
                    <a:pt x="6697" y="2953"/>
                    <a:pt x="6733" y="2968"/>
                    <a:pt x="6755" y="2990"/>
                  </a:cubicBezTo>
                  <a:cubicBezTo>
                    <a:pt x="6799" y="3019"/>
                    <a:pt x="6902" y="3107"/>
                    <a:pt x="6895" y="3159"/>
                  </a:cubicBezTo>
                  <a:cubicBezTo>
                    <a:pt x="6895" y="3173"/>
                    <a:pt x="6895" y="3188"/>
                    <a:pt x="6880" y="3195"/>
                  </a:cubicBezTo>
                  <a:cubicBezTo>
                    <a:pt x="6843" y="3224"/>
                    <a:pt x="6829" y="3290"/>
                    <a:pt x="6851" y="3356"/>
                  </a:cubicBezTo>
                  <a:cubicBezTo>
                    <a:pt x="6858" y="3371"/>
                    <a:pt x="6858" y="3378"/>
                    <a:pt x="6865" y="3386"/>
                  </a:cubicBezTo>
                  <a:cubicBezTo>
                    <a:pt x="6880" y="3437"/>
                    <a:pt x="6895" y="3466"/>
                    <a:pt x="6836" y="3532"/>
                  </a:cubicBezTo>
                  <a:cubicBezTo>
                    <a:pt x="6821" y="3547"/>
                    <a:pt x="6814" y="3562"/>
                    <a:pt x="6799" y="3576"/>
                  </a:cubicBezTo>
                  <a:cubicBezTo>
                    <a:pt x="6770" y="3613"/>
                    <a:pt x="6748" y="3635"/>
                    <a:pt x="6719" y="3701"/>
                  </a:cubicBezTo>
                  <a:cubicBezTo>
                    <a:pt x="6697" y="3745"/>
                    <a:pt x="6712" y="3759"/>
                    <a:pt x="6733" y="3789"/>
                  </a:cubicBezTo>
                  <a:cubicBezTo>
                    <a:pt x="6748" y="3811"/>
                    <a:pt x="6770" y="3840"/>
                    <a:pt x="6770" y="3884"/>
                  </a:cubicBezTo>
                  <a:cubicBezTo>
                    <a:pt x="6777" y="3935"/>
                    <a:pt x="6799" y="3979"/>
                    <a:pt x="6814" y="4016"/>
                  </a:cubicBezTo>
                  <a:cubicBezTo>
                    <a:pt x="6829" y="4045"/>
                    <a:pt x="6836" y="4074"/>
                    <a:pt x="6843" y="4096"/>
                  </a:cubicBezTo>
                  <a:cubicBezTo>
                    <a:pt x="6851" y="4133"/>
                    <a:pt x="6953" y="4148"/>
                    <a:pt x="7012" y="4162"/>
                  </a:cubicBezTo>
                  <a:cubicBezTo>
                    <a:pt x="7026" y="4162"/>
                    <a:pt x="7034" y="4162"/>
                    <a:pt x="7041" y="4162"/>
                  </a:cubicBezTo>
                  <a:cubicBezTo>
                    <a:pt x="7078" y="4170"/>
                    <a:pt x="7114" y="4199"/>
                    <a:pt x="7129" y="4243"/>
                  </a:cubicBezTo>
                  <a:cubicBezTo>
                    <a:pt x="7144" y="4280"/>
                    <a:pt x="7151" y="4316"/>
                    <a:pt x="7136" y="4338"/>
                  </a:cubicBezTo>
                  <a:cubicBezTo>
                    <a:pt x="7122" y="4353"/>
                    <a:pt x="7114" y="4360"/>
                    <a:pt x="7100" y="4368"/>
                  </a:cubicBezTo>
                  <a:cubicBezTo>
                    <a:pt x="7093" y="4375"/>
                    <a:pt x="7085" y="4382"/>
                    <a:pt x="7093" y="4390"/>
                  </a:cubicBezTo>
                  <a:cubicBezTo>
                    <a:pt x="7100" y="4412"/>
                    <a:pt x="7122" y="4419"/>
                    <a:pt x="7136" y="4426"/>
                  </a:cubicBezTo>
                  <a:cubicBezTo>
                    <a:pt x="7144" y="4426"/>
                    <a:pt x="7151" y="4426"/>
                    <a:pt x="7158" y="4433"/>
                  </a:cubicBezTo>
                  <a:cubicBezTo>
                    <a:pt x="7158" y="4448"/>
                    <a:pt x="7158" y="4463"/>
                    <a:pt x="7122" y="4514"/>
                  </a:cubicBezTo>
                  <a:cubicBezTo>
                    <a:pt x="7085" y="4573"/>
                    <a:pt x="7122" y="4646"/>
                    <a:pt x="7246" y="4734"/>
                  </a:cubicBezTo>
                  <a:cubicBezTo>
                    <a:pt x="7334" y="4800"/>
                    <a:pt x="7261" y="4924"/>
                    <a:pt x="7217" y="5005"/>
                  </a:cubicBezTo>
                  <a:cubicBezTo>
                    <a:pt x="7217" y="5012"/>
                    <a:pt x="7210" y="5027"/>
                    <a:pt x="7202" y="5034"/>
                  </a:cubicBezTo>
                  <a:cubicBezTo>
                    <a:pt x="7181" y="5086"/>
                    <a:pt x="7188" y="5108"/>
                    <a:pt x="7195" y="5159"/>
                  </a:cubicBezTo>
                  <a:cubicBezTo>
                    <a:pt x="7195" y="5174"/>
                    <a:pt x="7202" y="5188"/>
                    <a:pt x="7202" y="5210"/>
                  </a:cubicBezTo>
                  <a:cubicBezTo>
                    <a:pt x="7217" y="5298"/>
                    <a:pt x="7122" y="5430"/>
                    <a:pt x="7063" y="5496"/>
                  </a:cubicBezTo>
                  <a:cubicBezTo>
                    <a:pt x="6997" y="5562"/>
                    <a:pt x="6983" y="5577"/>
                    <a:pt x="7019" y="5643"/>
                  </a:cubicBezTo>
                  <a:cubicBezTo>
                    <a:pt x="7041" y="5679"/>
                    <a:pt x="7063" y="5701"/>
                    <a:pt x="7085" y="5723"/>
                  </a:cubicBezTo>
                  <a:cubicBezTo>
                    <a:pt x="7114" y="5752"/>
                    <a:pt x="7144" y="5782"/>
                    <a:pt x="7158" y="5840"/>
                  </a:cubicBezTo>
                  <a:cubicBezTo>
                    <a:pt x="7158" y="5848"/>
                    <a:pt x="7158" y="5848"/>
                    <a:pt x="7158" y="5848"/>
                  </a:cubicBezTo>
                  <a:cubicBezTo>
                    <a:pt x="7181" y="5936"/>
                    <a:pt x="7195" y="5980"/>
                    <a:pt x="7276" y="6002"/>
                  </a:cubicBezTo>
                  <a:cubicBezTo>
                    <a:pt x="7349" y="6016"/>
                    <a:pt x="7356" y="6068"/>
                    <a:pt x="7364" y="6126"/>
                  </a:cubicBezTo>
                  <a:cubicBezTo>
                    <a:pt x="7371" y="6148"/>
                    <a:pt x="7378" y="6178"/>
                    <a:pt x="7386" y="6207"/>
                  </a:cubicBezTo>
                  <a:cubicBezTo>
                    <a:pt x="7422" y="6309"/>
                    <a:pt x="7422" y="6324"/>
                    <a:pt x="7386" y="6375"/>
                  </a:cubicBezTo>
                  <a:cubicBezTo>
                    <a:pt x="7356" y="6412"/>
                    <a:pt x="7312" y="6449"/>
                    <a:pt x="7290" y="6471"/>
                  </a:cubicBezTo>
                  <a:cubicBezTo>
                    <a:pt x="7320" y="6493"/>
                    <a:pt x="7320" y="6493"/>
                    <a:pt x="7320" y="6493"/>
                  </a:cubicBezTo>
                  <a:cubicBezTo>
                    <a:pt x="7298" y="6500"/>
                    <a:pt x="7298" y="6500"/>
                    <a:pt x="7298" y="6500"/>
                  </a:cubicBezTo>
                  <a:cubicBezTo>
                    <a:pt x="7239" y="6522"/>
                    <a:pt x="7202" y="6537"/>
                    <a:pt x="7188" y="6544"/>
                  </a:cubicBezTo>
                  <a:cubicBezTo>
                    <a:pt x="7181" y="6551"/>
                    <a:pt x="7181" y="6551"/>
                    <a:pt x="7166" y="6551"/>
                  </a:cubicBezTo>
                  <a:cubicBezTo>
                    <a:pt x="7129" y="6551"/>
                    <a:pt x="7049" y="6493"/>
                    <a:pt x="7034" y="6449"/>
                  </a:cubicBezTo>
                  <a:cubicBezTo>
                    <a:pt x="7026" y="6434"/>
                    <a:pt x="7012" y="6427"/>
                    <a:pt x="7005" y="6427"/>
                  </a:cubicBezTo>
                  <a:cubicBezTo>
                    <a:pt x="6990" y="6427"/>
                    <a:pt x="6975" y="6434"/>
                    <a:pt x="6961" y="6456"/>
                  </a:cubicBezTo>
                  <a:cubicBezTo>
                    <a:pt x="6953" y="6478"/>
                    <a:pt x="6946" y="6485"/>
                    <a:pt x="6946" y="6500"/>
                  </a:cubicBezTo>
                  <a:cubicBezTo>
                    <a:pt x="6946" y="6507"/>
                    <a:pt x="6946" y="6522"/>
                    <a:pt x="6924" y="6522"/>
                  </a:cubicBezTo>
                  <a:cubicBezTo>
                    <a:pt x="6917" y="6522"/>
                    <a:pt x="6917" y="6522"/>
                    <a:pt x="6909" y="6522"/>
                  </a:cubicBezTo>
                  <a:cubicBezTo>
                    <a:pt x="6895" y="6522"/>
                    <a:pt x="6880" y="6514"/>
                    <a:pt x="6873" y="6514"/>
                  </a:cubicBezTo>
                  <a:cubicBezTo>
                    <a:pt x="6851" y="6514"/>
                    <a:pt x="6821" y="6522"/>
                    <a:pt x="6770" y="6544"/>
                  </a:cubicBezTo>
                  <a:cubicBezTo>
                    <a:pt x="6741" y="6559"/>
                    <a:pt x="6726" y="6566"/>
                    <a:pt x="6719" y="6566"/>
                  </a:cubicBezTo>
                  <a:cubicBezTo>
                    <a:pt x="6697" y="6581"/>
                    <a:pt x="6697" y="6581"/>
                    <a:pt x="6645" y="6588"/>
                  </a:cubicBezTo>
                  <a:cubicBezTo>
                    <a:pt x="6616" y="6595"/>
                    <a:pt x="6609" y="6602"/>
                    <a:pt x="6602" y="6624"/>
                  </a:cubicBezTo>
                  <a:cubicBezTo>
                    <a:pt x="6602" y="6639"/>
                    <a:pt x="6594" y="6661"/>
                    <a:pt x="6565" y="6690"/>
                  </a:cubicBezTo>
                  <a:cubicBezTo>
                    <a:pt x="6536" y="6712"/>
                    <a:pt x="6528" y="6727"/>
                    <a:pt x="6521" y="6734"/>
                  </a:cubicBezTo>
                  <a:cubicBezTo>
                    <a:pt x="6521" y="6734"/>
                    <a:pt x="6514" y="6749"/>
                    <a:pt x="6506" y="6749"/>
                  </a:cubicBezTo>
                  <a:cubicBezTo>
                    <a:pt x="6499" y="6749"/>
                    <a:pt x="6492" y="6742"/>
                    <a:pt x="6484" y="6734"/>
                  </a:cubicBezTo>
                  <a:cubicBezTo>
                    <a:pt x="6484" y="6727"/>
                    <a:pt x="6484" y="6727"/>
                    <a:pt x="6484" y="6727"/>
                  </a:cubicBezTo>
                  <a:cubicBezTo>
                    <a:pt x="6470" y="6720"/>
                    <a:pt x="6462" y="6705"/>
                    <a:pt x="6462" y="6698"/>
                  </a:cubicBezTo>
                  <a:cubicBezTo>
                    <a:pt x="6455" y="6676"/>
                    <a:pt x="6455" y="6676"/>
                    <a:pt x="6433" y="6676"/>
                  </a:cubicBezTo>
                  <a:cubicBezTo>
                    <a:pt x="6382" y="6676"/>
                    <a:pt x="6316" y="6676"/>
                    <a:pt x="6279" y="6639"/>
                  </a:cubicBezTo>
                  <a:cubicBezTo>
                    <a:pt x="6272" y="6632"/>
                    <a:pt x="6257" y="6624"/>
                    <a:pt x="6243" y="6624"/>
                  </a:cubicBezTo>
                  <a:cubicBezTo>
                    <a:pt x="6199" y="6624"/>
                    <a:pt x="6140" y="6647"/>
                    <a:pt x="6103" y="6654"/>
                  </a:cubicBezTo>
                  <a:cubicBezTo>
                    <a:pt x="6081" y="6669"/>
                    <a:pt x="6074" y="6683"/>
                    <a:pt x="6067" y="6720"/>
                  </a:cubicBezTo>
                  <a:cubicBezTo>
                    <a:pt x="6059" y="6742"/>
                    <a:pt x="6052" y="6764"/>
                    <a:pt x="6037" y="6786"/>
                  </a:cubicBezTo>
                  <a:cubicBezTo>
                    <a:pt x="6030" y="6808"/>
                    <a:pt x="6023" y="6822"/>
                    <a:pt x="6015" y="6830"/>
                  </a:cubicBezTo>
                  <a:cubicBezTo>
                    <a:pt x="6008" y="6859"/>
                    <a:pt x="6001" y="6874"/>
                    <a:pt x="5964" y="6888"/>
                  </a:cubicBezTo>
                  <a:cubicBezTo>
                    <a:pt x="5942" y="6896"/>
                    <a:pt x="5942" y="6903"/>
                    <a:pt x="5957" y="6947"/>
                  </a:cubicBezTo>
                  <a:cubicBezTo>
                    <a:pt x="5964" y="6962"/>
                    <a:pt x="5971" y="6983"/>
                    <a:pt x="5971" y="7005"/>
                  </a:cubicBezTo>
                  <a:cubicBezTo>
                    <a:pt x="5979" y="7064"/>
                    <a:pt x="5957" y="7093"/>
                    <a:pt x="5935" y="7130"/>
                  </a:cubicBezTo>
                  <a:cubicBezTo>
                    <a:pt x="5927" y="7145"/>
                    <a:pt x="5920" y="7159"/>
                    <a:pt x="5913" y="7174"/>
                  </a:cubicBezTo>
                  <a:cubicBezTo>
                    <a:pt x="5891" y="7218"/>
                    <a:pt x="5862" y="7225"/>
                    <a:pt x="5854" y="7225"/>
                  </a:cubicBezTo>
                  <a:cubicBezTo>
                    <a:pt x="5825" y="7225"/>
                    <a:pt x="5803" y="7203"/>
                    <a:pt x="5803" y="7167"/>
                  </a:cubicBezTo>
                  <a:cubicBezTo>
                    <a:pt x="5803" y="7152"/>
                    <a:pt x="5803" y="7152"/>
                    <a:pt x="5795" y="7152"/>
                  </a:cubicBezTo>
                  <a:cubicBezTo>
                    <a:pt x="5788" y="7152"/>
                    <a:pt x="5774" y="7152"/>
                    <a:pt x="5744" y="7174"/>
                  </a:cubicBezTo>
                  <a:cubicBezTo>
                    <a:pt x="5708" y="7196"/>
                    <a:pt x="5686" y="7203"/>
                    <a:pt x="5642" y="7211"/>
                  </a:cubicBezTo>
                  <a:cubicBezTo>
                    <a:pt x="5620" y="7211"/>
                    <a:pt x="5598" y="7218"/>
                    <a:pt x="5561" y="7225"/>
                  </a:cubicBezTo>
                  <a:cubicBezTo>
                    <a:pt x="5532" y="7233"/>
                    <a:pt x="5510" y="7240"/>
                    <a:pt x="5488" y="7240"/>
                  </a:cubicBezTo>
                  <a:cubicBezTo>
                    <a:pt x="5444" y="7255"/>
                    <a:pt x="5407" y="7262"/>
                    <a:pt x="5349" y="7284"/>
                  </a:cubicBezTo>
                  <a:cubicBezTo>
                    <a:pt x="5326" y="7291"/>
                    <a:pt x="5305" y="7299"/>
                    <a:pt x="5275" y="7299"/>
                  </a:cubicBezTo>
                </a:path>
              </a:pathLst>
            </a:custGeom>
            <a:grpFill/>
            <a:ln w="38100" cmpd="sng">
              <a:solidFill>
                <a:schemeClr val="bg1"/>
              </a:solidFill>
              <a:round/>
              <a:headEnd/>
              <a:tailEnd/>
            </a:ln>
          </p:spPr>
          <p:txBody>
            <a:bodyPr wrap="none" anchor="ctr"/>
            <a:lstStyle/>
            <a:p>
              <a:endParaRPr lang="en-US" dirty="0">
                <a:latin typeface="Lato Regular" charset="0"/>
              </a:endParaRPr>
            </a:p>
          </p:txBody>
        </p:sp>
        <p:sp>
          <p:nvSpPr>
            <p:cNvPr id="70" name="Freeform 69">
              <a:extLst>
                <a:ext uri="{FF2B5EF4-FFF2-40B4-BE49-F238E27FC236}">
                  <a16:creationId xmlns:a16="http://schemas.microsoft.com/office/drawing/2014/main" id="{BAB942CE-CB1A-6C42-9F61-CD5A16F08FBA}"/>
                </a:ext>
              </a:extLst>
            </p:cNvPr>
            <p:cNvSpPr>
              <a:spLocks noChangeArrowheads="1"/>
            </p:cNvSpPr>
            <p:nvPr/>
          </p:nvSpPr>
          <p:spPr bwMode="auto">
            <a:xfrm>
              <a:off x="7619993" y="4378228"/>
              <a:ext cx="2870828" cy="2785104"/>
            </a:xfrm>
            <a:custGeom>
              <a:avLst/>
              <a:gdLst>
                <a:gd name="T0" fmla="*/ 5532 w 7468"/>
                <a:gd name="T1" fmla="*/ 439 h 7328"/>
                <a:gd name="T2" fmla="*/ 5928 w 7468"/>
                <a:gd name="T3" fmla="*/ 960 h 7328"/>
                <a:gd name="T4" fmla="*/ 5965 w 7468"/>
                <a:gd name="T5" fmla="*/ 2388 h 7328"/>
                <a:gd name="T6" fmla="*/ 7071 w 7468"/>
                <a:gd name="T7" fmla="*/ 4191 h 7328"/>
                <a:gd name="T8" fmla="*/ 7298 w 7468"/>
                <a:gd name="T9" fmla="*/ 6030 h 7328"/>
                <a:gd name="T10" fmla="*/ 6903 w 7468"/>
                <a:gd name="T11" fmla="*/ 6514 h 7328"/>
                <a:gd name="T12" fmla="*/ 5987 w 7468"/>
                <a:gd name="T13" fmla="*/ 7019 h 7328"/>
                <a:gd name="T14" fmla="*/ 4697 w 7468"/>
                <a:gd name="T15" fmla="*/ 7100 h 7328"/>
                <a:gd name="T16" fmla="*/ 4177 w 7468"/>
                <a:gd name="T17" fmla="*/ 6946 h 7328"/>
                <a:gd name="T18" fmla="*/ 3869 w 7468"/>
                <a:gd name="T19" fmla="*/ 6455 h 7328"/>
                <a:gd name="T20" fmla="*/ 3620 w 7468"/>
                <a:gd name="T21" fmla="*/ 5532 h 7328"/>
                <a:gd name="T22" fmla="*/ 3092 w 7468"/>
                <a:gd name="T23" fmla="*/ 5268 h 7328"/>
                <a:gd name="T24" fmla="*/ 2199 w 7468"/>
                <a:gd name="T25" fmla="*/ 4990 h 7328"/>
                <a:gd name="T26" fmla="*/ 2147 w 7468"/>
                <a:gd name="T27" fmla="*/ 3737 h 7328"/>
                <a:gd name="T28" fmla="*/ 1964 w 7468"/>
                <a:gd name="T29" fmla="*/ 2923 h 7328"/>
                <a:gd name="T30" fmla="*/ 1576 w 7468"/>
                <a:gd name="T31" fmla="*/ 2440 h 7328"/>
                <a:gd name="T32" fmla="*/ 901 w 7468"/>
                <a:gd name="T33" fmla="*/ 2147 h 7328"/>
                <a:gd name="T34" fmla="*/ 257 w 7468"/>
                <a:gd name="T35" fmla="*/ 1897 h 7328"/>
                <a:gd name="T36" fmla="*/ 579 w 7468"/>
                <a:gd name="T37" fmla="*/ 1685 h 7328"/>
                <a:gd name="T38" fmla="*/ 1370 w 7468"/>
                <a:gd name="T39" fmla="*/ 1143 h 7328"/>
                <a:gd name="T40" fmla="*/ 2081 w 7468"/>
                <a:gd name="T41" fmla="*/ 938 h 7328"/>
                <a:gd name="T42" fmla="*/ 2909 w 7468"/>
                <a:gd name="T43" fmla="*/ 1245 h 7328"/>
                <a:gd name="T44" fmla="*/ 3701 w 7468"/>
                <a:gd name="T45" fmla="*/ 1172 h 7328"/>
                <a:gd name="T46" fmla="*/ 4353 w 7468"/>
                <a:gd name="T47" fmla="*/ 916 h 7328"/>
                <a:gd name="T48" fmla="*/ 4961 w 7468"/>
                <a:gd name="T49" fmla="*/ 29 h 7328"/>
                <a:gd name="T50" fmla="*/ 4704 w 7468"/>
                <a:gd name="T51" fmla="*/ 366 h 7328"/>
                <a:gd name="T52" fmla="*/ 4294 w 7468"/>
                <a:gd name="T53" fmla="*/ 945 h 7328"/>
                <a:gd name="T54" fmla="*/ 3913 w 7468"/>
                <a:gd name="T55" fmla="*/ 1157 h 7328"/>
                <a:gd name="T56" fmla="*/ 3488 w 7468"/>
                <a:gd name="T57" fmla="*/ 1355 h 7328"/>
                <a:gd name="T58" fmla="*/ 3063 w 7468"/>
                <a:gd name="T59" fmla="*/ 1333 h 7328"/>
                <a:gd name="T60" fmla="*/ 2660 w 7468"/>
                <a:gd name="T61" fmla="*/ 1128 h 7328"/>
                <a:gd name="T62" fmla="*/ 1949 w 7468"/>
                <a:gd name="T63" fmla="*/ 872 h 7328"/>
                <a:gd name="T64" fmla="*/ 1458 w 7468"/>
                <a:gd name="T65" fmla="*/ 1033 h 7328"/>
                <a:gd name="T66" fmla="*/ 1004 w 7468"/>
                <a:gd name="T67" fmla="*/ 1304 h 7328"/>
                <a:gd name="T68" fmla="*/ 418 w 7468"/>
                <a:gd name="T69" fmla="*/ 1604 h 7328"/>
                <a:gd name="T70" fmla="*/ 271 w 7468"/>
                <a:gd name="T71" fmla="*/ 1927 h 7328"/>
                <a:gd name="T72" fmla="*/ 762 w 7468"/>
                <a:gd name="T73" fmla="*/ 1978 h 7328"/>
                <a:gd name="T74" fmla="*/ 1151 w 7468"/>
                <a:gd name="T75" fmla="*/ 2242 h 7328"/>
                <a:gd name="T76" fmla="*/ 1759 w 7468"/>
                <a:gd name="T77" fmla="*/ 2476 h 7328"/>
                <a:gd name="T78" fmla="*/ 1986 w 7468"/>
                <a:gd name="T79" fmla="*/ 3099 h 7328"/>
                <a:gd name="T80" fmla="*/ 2052 w 7468"/>
                <a:gd name="T81" fmla="*/ 3671 h 7328"/>
                <a:gd name="T82" fmla="*/ 2184 w 7468"/>
                <a:gd name="T83" fmla="*/ 4184 h 7328"/>
                <a:gd name="T84" fmla="*/ 2169 w 7468"/>
                <a:gd name="T85" fmla="*/ 5012 h 7328"/>
                <a:gd name="T86" fmla="*/ 2902 w 7468"/>
                <a:gd name="T87" fmla="*/ 5400 h 7328"/>
                <a:gd name="T88" fmla="*/ 3327 w 7468"/>
                <a:gd name="T89" fmla="*/ 5444 h 7328"/>
                <a:gd name="T90" fmla="*/ 3950 w 7468"/>
                <a:gd name="T91" fmla="*/ 5701 h 7328"/>
                <a:gd name="T92" fmla="*/ 3825 w 7468"/>
                <a:gd name="T93" fmla="*/ 6455 h 7328"/>
                <a:gd name="T94" fmla="*/ 4140 w 7468"/>
                <a:gd name="T95" fmla="*/ 6748 h 7328"/>
                <a:gd name="T96" fmla="*/ 4316 w 7468"/>
                <a:gd name="T97" fmla="*/ 7313 h 7328"/>
                <a:gd name="T98" fmla="*/ 4851 w 7468"/>
                <a:gd name="T99" fmla="*/ 7210 h 7328"/>
                <a:gd name="T100" fmla="*/ 5782 w 7468"/>
                <a:gd name="T101" fmla="*/ 7203 h 7328"/>
                <a:gd name="T102" fmla="*/ 6111 w 7468"/>
                <a:gd name="T103" fmla="*/ 6734 h 7328"/>
                <a:gd name="T104" fmla="*/ 6646 w 7468"/>
                <a:gd name="T105" fmla="*/ 6646 h 7328"/>
                <a:gd name="T106" fmla="*/ 7225 w 7468"/>
                <a:gd name="T107" fmla="*/ 6573 h 7328"/>
                <a:gd name="T108" fmla="*/ 7108 w 7468"/>
                <a:gd name="T109" fmla="*/ 5517 h 7328"/>
                <a:gd name="T110" fmla="*/ 7144 w 7468"/>
                <a:gd name="T111" fmla="*/ 4389 h 7328"/>
                <a:gd name="T112" fmla="*/ 6910 w 7468"/>
                <a:gd name="T113" fmla="*/ 3392 h 7328"/>
                <a:gd name="T114" fmla="*/ 6001 w 7468"/>
                <a:gd name="T115" fmla="*/ 2359 h 7328"/>
                <a:gd name="T116" fmla="*/ 6302 w 7468"/>
                <a:gd name="T117" fmla="*/ 1047 h 7328"/>
                <a:gd name="T118" fmla="*/ 5804 w 7468"/>
                <a:gd name="T119" fmla="*/ 908 h 7328"/>
                <a:gd name="T120" fmla="*/ 5679 w 7468"/>
                <a:gd name="T121" fmla="*/ 329 h 7328"/>
                <a:gd name="T122" fmla="*/ 5254 w 7468"/>
                <a:gd name="T123" fmla="*/ 329 h 7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68" h="7328">
                  <a:moveTo>
                    <a:pt x="4961" y="29"/>
                  </a:moveTo>
                  <a:lnTo>
                    <a:pt x="4961" y="29"/>
                  </a:lnTo>
                  <a:cubicBezTo>
                    <a:pt x="4983" y="29"/>
                    <a:pt x="5005" y="51"/>
                    <a:pt x="5027" y="88"/>
                  </a:cubicBezTo>
                  <a:cubicBezTo>
                    <a:pt x="5063" y="139"/>
                    <a:pt x="5071" y="154"/>
                    <a:pt x="5122" y="161"/>
                  </a:cubicBezTo>
                  <a:cubicBezTo>
                    <a:pt x="5173" y="168"/>
                    <a:pt x="5159" y="219"/>
                    <a:pt x="5188" y="256"/>
                  </a:cubicBezTo>
                  <a:cubicBezTo>
                    <a:pt x="5210" y="285"/>
                    <a:pt x="5232" y="359"/>
                    <a:pt x="5247" y="388"/>
                  </a:cubicBezTo>
                  <a:cubicBezTo>
                    <a:pt x="5261" y="417"/>
                    <a:pt x="5276" y="439"/>
                    <a:pt x="5305" y="439"/>
                  </a:cubicBezTo>
                  <a:cubicBezTo>
                    <a:pt x="5320" y="439"/>
                    <a:pt x="5327" y="439"/>
                    <a:pt x="5342" y="432"/>
                  </a:cubicBezTo>
                  <a:cubicBezTo>
                    <a:pt x="5379" y="410"/>
                    <a:pt x="5408" y="381"/>
                    <a:pt x="5430" y="381"/>
                  </a:cubicBezTo>
                  <a:cubicBezTo>
                    <a:pt x="5437" y="381"/>
                    <a:pt x="5444" y="388"/>
                    <a:pt x="5452" y="388"/>
                  </a:cubicBezTo>
                  <a:cubicBezTo>
                    <a:pt x="5481" y="410"/>
                    <a:pt x="5481" y="447"/>
                    <a:pt x="5518" y="447"/>
                  </a:cubicBezTo>
                  <a:cubicBezTo>
                    <a:pt x="5518" y="447"/>
                    <a:pt x="5525" y="447"/>
                    <a:pt x="5532" y="439"/>
                  </a:cubicBezTo>
                  <a:cubicBezTo>
                    <a:pt x="5584" y="425"/>
                    <a:pt x="5584" y="425"/>
                    <a:pt x="5628" y="388"/>
                  </a:cubicBezTo>
                  <a:cubicBezTo>
                    <a:pt x="5657" y="366"/>
                    <a:pt x="5664" y="359"/>
                    <a:pt x="5679" y="359"/>
                  </a:cubicBezTo>
                  <a:cubicBezTo>
                    <a:pt x="5686" y="359"/>
                    <a:pt x="5701" y="366"/>
                    <a:pt x="5716" y="373"/>
                  </a:cubicBezTo>
                  <a:cubicBezTo>
                    <a:pt x="5738" y="388"/>
                    <a:pt x="5767" y="388"/>
                    <a:pt x="5796" y="388"/>
                  </a:cubicBezTo>
                  <a:cubicBezTo>
                    <a:pt x="5818" y="388"/>
                    <a:pt x="5847" y="388"/>
                    <a:pt x="5862" y="381"/>
                  </a:cubicBezTo>
                  <a:cubicBezTo>
                    <a:pt x="5862" y="381"/>
                    <a:pt x="5862" y="381"/>
                    <a:pt x="5870" y="381"/>
                  </a:cubicBezTo>
                  <a:cubicBezTo>
                    <a:pt x="5892" y="381"/>
                    <a:pt x="5899" y="403"/>
                    <a:pt x="5892" y="461"/>
                  </a:cubicBezTo>
                  <a:cubicBezTo>
                    <a:pt x="5884" y="520"/>
                    <a:pt x="5950" y="586"/>
                    <a:pt x="5870" y="645"/>
                  </a:cubicBezTo>
                  <a:cubicBezTo>
                    <a:pt x="5782" y="703"/>
                    <a:pt x="5716" y="791"/>
                    <a:pt x="5686" y="835"/>
                  </a:cubicBezTo>
                  <a:cubicBezTo>
                    <a:pt x="5664" y="872"/>
                    <a:pt x="5635" y="923"/>
                    <a:pt x="5723" y="938"/>
                  </a:cubicBezTo>
                  <a:cubicBezTo>
                    <a:pt x="5811" y="945"/>
                    <a:pt x="5833" y="938"/>
                    <a:pt x="5892" y="952"/>
                  </a:cubicBezTo>
                  <a:cubicBezTo>
                    <a:pt x="5913" y="960"/>
                    <a:pt x="5921" y="960"/>
                    <a:pt x="5928" y="960"/>
                  </a:cubicBezTo>
                  <a:cubicBezTo>
                    <a:pt x="5950" y="960"/>
                    <a:pt x="5950" y="945"/>
                    <a:pt x="5987" y="901"/>
                  </a:cubicBezTo>
                  <a:cubicBezTo>
                    <a:pt x="6038" y="842"/>
                    <a:pt x="6038" y="842"/>
                    <a:pt x="6111" y="784"/>
                  </a:cubicBezTo>
                  <a:cubicBezTo>
                    <a:pt x="6192" y="725"/>
                    <a:pt x="6155" y="681"/>
                    <a:pt x="6243" y="681"/>
                  </a:cubicBezTo>
                  <a:cubicBezTo>
                    <a:pt x="6243" y="725"/>
                    <a:pt x="6258" y="791"/>
                    <a:pt x="6309" y="835"/>
                  </a:cubicBezTo>
                  <a:cubicBezTo>
                    <a:pt x="6368" y="886"/>
                    <a:pt x="6338" y="960"/>
                    <a:pt x="6280" y="1033"/>
                  </a:cubicBezTo>
                  <a:cubicBezTo>
                    <a:pt x="6221" y="1099"/>
                    <a:pt x="6214" y="1135"/>
                    <a:pt x="6221" y="1201"/>
                  </a:cubicBezTo>
                  <a:cubicBezTo>
                    <a:pt x="6236" y="1267"/>
                    <a:pt x="6243" y="1428"/>
                    <a:pt x="6243" y="1494"/>
                  </a:cubicBezTo>
                  <a:cubicBezTo>
                    <a:pt x="6243" y="1560"/>
                    <a:pt x="6141" y="1678"/>
                    <a:pt x="6097" y="1736"/>
                  </a:cubicBezTo>
                  <a:cubicBezTo>
                    <a:pt x="6053" y="1787"/>
                    <a:pt x="5935" y="1868"/>
                    <a:pt x="5870" y="1912"/>
                  </a:cubicBezTo>
                  <a:cubicBezTo>
                    <a:pt x="5804" y="1964"/>
                    <a:pt x="5825" y="2037"/>
                    <a:pt x="5862" y="2110"/>
                  </a:cubicBezTo>
                  <a:cubicBezTo>
                    <a:pt x="5892" y="2176"/>
                    <a:pt x="5847" y="2198"/>
                    <a:pt x="5825" y="2301"/>
                  </a:cubicBezTo>
                  <a:cubicBezTo>
                    <a:pt x="5804" y="2381"/>
                    <a:pt x="5921" y="2388"/>
                    <a:pt x="5965" y="2388"/>
                  </a:cubicBezTo>
                  <a:cubicBezTo>
                    <a:pt x="5980" y="2388"/>
                    <a:pt x="5987" y="2388"/>
                    <a:pt x="5987" y="2388"/>
                  </a:cubicBezTo>
                  <a:cubicBezTo>
                    <a:pt x="5987" y="2388"/>
                    <a:pt x="6053" y="2484"/>
                    <a:pt x="6141" y="2528"/>
                  </a:cubicBezTo>
                  <a:cubicBezTo>
                    <a:pt x="6236" y="2572"/>
                    <a:pt x="6258" y="2616"/>
                    <a:pt x="6338" y="2638"/>
                  </a:cubicBezTo>
                  <a:cubicBezTo>
                    <a:pt x="6412" y="2660"/>
                    <a:pt x="6404" y="2733"/>
                    <a:pt x="6463" y="2835"/>
                  </a:cubicBezTo>
                  <a:cubicBezTo>
                    <a:pt x="6514" y="2938"/>
                    <a:pt x="6720" y="2967"/>
                    <a:pt x="6778" y="3011"/>
                  </a:cubicBezTo>
                  <a:cubicBezTo>
                    <a:pt x="6837" y="3063"/>
                    <a:pt x="6947" y="3165"/>
                    <a:pt x="6903" y="3195"/>
                  </a:cubicBezTo>
                  <a:cubicBezTo>
                    <a:pt x="6859" y="3231"/>
                    <a:pt x="6844" y="3312"/>
                    <a:pt x="6866" y="3378"/>
                  </a:cubicBezTo>
                  <a:cubicBezTo>
                    <a:pt x="6888" y="3444"/>
                    <a:pt x="6910" y="3466"/>
                    <a:pt x="6859" y="3539"/>
                  </a:cubicBezTo>
                  <a:cubicBezTo>
                    <a:pt x="6800" y="3605"/>
                    <a:pt x="6778" y="3612"/>
                    <a:pt x="6734" y="3707"/>
                  </a:cubicBezTo>
                  <a:cubicBezTo>
                    <a:pt x="6683" y="3795"/>
                    <a:pt x="6778" y="3810"/>
                    <a:pt x="6785" y="3898"/>
                  </a:cubicBezTo>
                  <a:cubicBezTo>
                    <a:pt x="6800" y="3986"/>
                    <a:pt x="6844" y="4059"/>
                    <a:pt x="6859" y="4110"/>
                  </a:cubicBezTo>
                  <a:cubicBezTo>
                    <a:pt x="6866" y="4169"/>
                    <a:pt x="7005" y="4184"/>
                    <a:pt x="7071" y="4191"/>
                  </a:cubicBezTo>
                  <a:cubicBezTo>
                    <a:pt x="7137" y="4206"/>
                    <a:pt x="7174" y="4308"/>
                    <a:pt x="7152" y="4338"/>
                  </a:cubicBezTo>
                  <a:cubicBezTo>
                    <a:pt x="7130" y="4374"/>
                    <a:pt x="7093" y="4374"/>
                    <a:pt x="7108" y="4411"/>
                  </a:cubicBezTo>
                  <a:cubicBezTo>
                    <a:pt x="7115" y="4440"/>
                    <a:pt x="7166" y="4455"/>
                    <a:pt x="7166" y="4455"/>
                  </a:cubicBezTo>
                  <a:lnTo>
                    <a:pt x="7166" y="4455"/>
                  </a:lnTo>
                  <a:cubicBezTo>
                    <a:pt x="7174" y="4455"/>
                    <a:pt x="7181" y="4462"/>
                    <a:pt x="7137" y="4521"/>
                  </a:cubicBezTo>
                  <a:cubicBezTo>
                    <a:pt x="7086" y="4602"/>
                    <a:pt x="7174" y="4689"/>
                    <a:pt x="7262" y="4763"/>
                  </a:cubicBezTo>
                  <a:cubicBezTo>
                    <a:pt x="7357" y="4828"/>
                    <a:pt x="7254" y="4975"/>
                    <a:pt x="7218" y="5041"/>
                  </a:cubicBezTo>
                  <a:cubicBezTo>
                    <a:pt x="7188" y="5114"/>
                    <a:pt x="7211" y="5144"/>
                    <a:pt x="7218" y="5224"/>
                  </a:cubicBezTo>
                  <a:cubicBezTo>
                    <a:pt x="7232" y="5305"/>
                    <a:pt x="7152" y="5429"/>
                    <a:pt x="7086" y="5495"/>
                  </a:cubicBezTo>
                  <a:cubicBezTo>
                    <a:pt x="7013" y="5561"/>
                    <a:pt x="6991" y="5591"/>
                    <a:pt x="7042" y="5664"/>
                  </a:cubicBezTo>
                  <a:cubicBezTo>
                    <a:pt x="7086" y="5745"/>
                    <a:pt x="7152" y="5766"/>
                    <a:pt x="7174" y="5862"/>
                  </a:cubicBezTo>
                  <a:cubicBezTo>
                    <a:pt x="7196" y="5950"/>
                    <a:pt x="7211" y="6008"/>
                    <a:pt x="7298" y="6030"/>
                  </a:cubicBezTo>
                  <a:cubicBezTo>
                    <a:pt x="7386" y="6052"/>
                    <a:pt x="7364" y="6118"/>
                    <a:pt x="7401" y="6221"/>
                  </a:cubicBezTo>
                  <a:cubicBezTo>
                    <a:pt x="7437" y="6323"/>
                    <a:pt x="7437" y="6338"/>
                    <a:pt x="7401" y="6382"/>
                  </a:cubicBezTo>
                  <a:cubicBezTo>
                    <a:pt x="7364" y="6426"/>
                    <a:pt x="7298" y="6485"/>
                    <a:pt x="7298" y="6485"/>
                  </a:cubicBezTo>
                  <a:cubicBezTo>
                    <a:pt x="7298" y="6485"/>
                    <a:pt x="7306" y="6492"/>
                    <a:pt x="7320" y="6507"/>
                  </a:cubicBezTo>
                  <a:cubicBezTo>
                    <a:pt x="7276" y="6521"/>
                    <a:pt x="7225" y="6536"/>
                    <a:pt x="7211" y="6543"/>
                  </a:cubicBezTo>
                  <a:cubicBezTo>
                    <a:pt x="7211" y="6551"/>
                    <a:pt x="7203" y="6551"/>
                    <a:pt x="7196" y="6551"/>
                  </a:cubicBezTo>
                  <a:cubicBezTo>
                    <a:pt x="7166" y="6551"/>
                    <a:pt x="7093" y="6499"/>
                    <a:pt x="7071" y="6463"/>
                  </a:cubicBezTo>
                  <a:cubicBezTo>
                    <a:pt x="7064" y="6441"/>
                    <a:pt x="7049" y="6426"/>
                    <a:pt x="7035" y="6426"/>
                  </a:cubicBezTo>
                  <a:cubicBezTo>
                    <a:pt x="7013" y="6426"/>
                    <a:pt x="6998" y="6433"/>
                    <a:pt x="6983" y="6463"/>
                  </a:cubicBezTo>
                  <a:cubicBezTo>
                    <a:pt x="6954" y="6507"/>
                    <a:pt x="6969" y="6521"/>
                    <a:pt x="6954" y="6521"/>
                  </a:cubicBezTo>
                  <a:cubicBezTo>
                    <a:pt x="6954" y="6521"/>
                    <a:pt x="6947" y="6521"/>
                    <a:pt x="6939" y="6521"/>
                  </a:cubicBezTo>
                  <a:cubicBezTo>
                    <a:pt x="6925" y="6514"/>
                    <a:pt x="6910" y="6514"/>
                    <a:pt x="6903" y="6514"/>
                  </a:cubicBezTo>
                  <a:cubicBezTo>
                    <a:pt x="6881" y="6514"/>
                    <a:pt x="6851" y="6521"/>
                    <a:pt x="6793" y="6543"/>
                  </a:cubicBezTo>
                  <a:cubicBezTo>
                    <a:pt x="6712" y="6580"/>
                    <a:pt x="6749" y="6573"/>
                    <a:pt x="6675" y="6587"/>
                  </a:cubicBezTo>
                  <a:cubicBezTo>
                    <a:pt x="6602" y="6602"/>
                    <a:pt x="6639" y="6638"/>
                    <a:pt x="6580" y="6690"/>
                  </a:cubicBezTo>
                  <a:cubicBezTo>
                    <a:pt x="6544" y="6726"/>
                    <a:pt x="6544" y="6741"/>
                    <a:pt x="6536" y="6741"/>
                  </a:cubicBezTo>
                  <a:cubicBezTo>
                    <a:pt x="6536" y="6741"/>
                    <a:pt x="6529" y="6741"/>
                    <a:pt x="6522" y="6734"/>
                  </a:cubicBezTo>
                  <a:cubicBezTo>
                    <a:pt x="6500" y="6704"/>
                    <a:pt x="6514" y="6675"/>
                    <a:pt x="6463" y="6675"/>
                  </a:cubicBezTo>
                  <a:cubicBezTo>
                    <a:pt x="6412" y="6675"/>
                    <a:pt x="6353" y="6675"/>
                    <a:pt x="6316" y="6638"/>
                  </a:cubicBezTo>
                  <a:cubicBezTo>
                    <a:pt x="6309" y="6631"/>
                    <a:pt x="6287" y="6624"/>
                    <a:pt x="6273" y="6624"/>
                  </a:cubicBezTo>
                  <a:cubicBezTo>
                    <a:pt x="6229" y="6624"/>
                    <a:pt x="6170" y="6646"/>
                    <a:pt x="6133" y="6653"/>
                  </a:cubicBezTo>
                  <a:cubicBezTo>
                    <a:pt x="6082" y="6675"/>
                    <a:pt x="6089" y="6726"/>
                    <a:pt x="6053" y="6792"/>
                  </a:cubicBezTo>
                  <a:cubicBezTo>
                    <a:pt x="6023" y="6858"/>
                    <a:pt x="6038" y="6866"/>
                    <a:pt x="5987" y="6888"/>
                  </a:cubicBezTo>
                  <a:cubicBezTo>
                    <a:pt x="5935" y="6902"/>
                    <a:pt x="5980" y="6954"/>
                    <a:pt x="5987" y="7019"/>
                  </a:cubicBezTo>
                  <a:cubicBezTo>
                    <a:pt x="5994" y="7093"/>
                    <a:pt x="5965" y="7115"/>
                    <a:pt x="5928" y="7181"/>
                  </a:cubicBezTo>
                  <a:cubicBezTo>
                    <a:pt x="5913" y="7210"/>
                    <a:pt x="5899" y="7225"/>
                    <a:pt x="5884" y="7225"/>
                  </a:cubicBezTo>
                  <a:cubicBezTo>
                    <a:pt x="5862" y="7225"/>
                    <a:pt x="5847" y="7210"/>
                    <a:pt x="5847" y="7181"/>
                  </a:cubicBezTo>
                  <a:cubicBezTo>
                    <a:pt x="5847" y="7159"/>
                    <a:pt x="5840" y="7152"/>
                    <a:pt x="5825" y="7152"/>
                  </a:cubicBezTo>
                  <a:cubicBezTo>
                    <a:pt x="5811" y="7152"/>
                    <a:pt x="5789" y="7159"/>
                    <a:pt x="5767" y="7173"/>
                  </a:cubicBezTo>
                  <a:cubicBezTo>
                    <a:pt x="5716" y="7210"/>
                    <a:pt x="5686" y="7203"/>
                    <a:pt x="5584" y="7225"/>
                  </a:cubicBezTo>
                  <a:cubicBezTo>
                    <a:pt x="5489" y="7254"/>
                    <a:pt x="5459" y="7254"/>
                    <a:pt x="5371" y="7283"/>
                  </a:cubicBezTo>
                  <a:cubicBezTo>
                    <a:pt x="5356" y="7291"/>
                    <a:pt x="5327" y="7298"/>
                    <a:pt x="5305" y="7298"/>
                  </a:cubicBezTo>
                  <a:cubicBezTo>
                    <a:pt x="5217" y="7298"/>
                    <a:pt x="5115" y="7269"/>
                    <a:pt x="5063" y="7261"/>
                  </a:cubicBezTo>
                  <a:cubicBezTo>
                    <a:pt x="4983" y="7254"/>
                    <a:pt x="4932" y="7261"/>
                    <a:pt x="4895" y="7254"/>
                  </a:cubicBezTo>
                  <a:cubicBezTo>
                    <a:pt x="4866" y="7239"/>
                    <a:pt x="4924" y="7195"/>
                    <a:pt x="4858" y="7181"/>
                  </a:cubicBezTo>
                  <a:cubicBezTo>
                    <a:pt x="4785" y="7173"/>
                    <a:pt x="4748" y="7122"/>
                    <a:pt x="4697" y="7100"/>
                  </a:cubicBezTo>
                  <a:cubicBezTo>
                    <a:pt x="4653" y="7078"/>
                    <a:pt x="4675" y="7034"/>
                    <a:pt x="4661" y="7034"/>
                  </a:cubicBezTo>
                  <a:cubicBezTo>
                    <a:pt x="4661" y="7034"/>
                    <a:pt x="4653" y="7042"/>
                    <a:pt x="4646" y="7049"/>
                  </a:cubicBezTo>
                  <a:cubicBezTo>
                    <a:pt x="4594" y="7078"/>
                    <a:pt x="4594" y="7107"/>
                    <a:pt x="4536" y="7115"/>
                  </a:cubicBezTo>
                  <a:cubicBezTo>
                    <a:pt x="4529" y="7115"/>
                    <a:pt x="4521" y="7115"/>
                    <a:pt x="4514" y="7115"/>
                  </a:cubicBezTo>
                  <a:cubicBezTo>
                    <a:pt x="4499" y="7115"/>
                    <a:pt x="4492" y="7115"/>
                    <a:pt x="4485" y="7115"/>
                  </a:cubicBezTo>
                  <a:cubicBezTo>
                    <a:pt x="4485" y="7115"/>
                    <a:pt x="4477" y="7115"/>
                    <a:pt x="4463" y="7144"/>
                  </a:cubicBezTo>
                  <a:cubicBezTo>
                    <a:pt x="4433" y="7195"/>
                    <a:pt x="4404" y="7203"/>
                    <a:pt x="4353" y="7261"/>
                  </a:cubicBezTo>
                  <a:cubicBezTo>
                    <a:pt x="4338" y="7276"/>
                    <a:pt x="4331" y="7283"/>
                    <a:pt x="4316" y="7283"/>
                  </a:cubicBezTo>
                  <a:cubicBezTo>
                    <a:pt x="4280" y="7283"/>
                    <a:pt x="4250" y="7232"/>
                    <a:pt x="4228" y="7217"/>
                  </a:cubicBezTo>
                  <a:cubicBezTo>
                    <a:pt x="4191" y="7203"/>
                    <a:pt x="4191" y="7159"/>
                    <a:pt x="4213" y="7115"/>
                  </a:cubicBezTo>
                  <a:cubicBezTo>
                    <a:pt x="4228" y="7071"/>
                    <a:pt x="4221" y="7064"/>
                    <a:pt x="4213" y="7027"/>
                  </a:cubicBezTo>
                  <a:cubicBezTo>
                    <a:pt x="4199" y="6997"/>
                    <a:pt x="4177" y="6983"/>
                    <a:pt x="4177" y="6946"/>
                  </a:cubicBezTo>
                  <a:cubicBezTo>
                    <a:pt x="4177" y="6910"/>
                    <a:pt x="4213" y="6910"/>
                    <a:pt x="4235" y="6888"/>
                  </a:cubicBezTo>
                  <a:cubicBezTo>
                    <a:pt x="4257" y="6858"/>
                    <a:pt x="4221" y="6800"/>
                    <a:pt x="4184" y="6785"/>
                  </a:cubicBezTo>
                  <a:cubicBezTo>
                    <a:pt x="4155" y="6770"/>
                    <a:pt x="4184" y="6712"/>
                    <a:pt x="4155" y="6712"/>
                  </a:cubicBezTo>
                  <a:cubicBezTo>
                    <a:pt x="4155" y="6712"/>
                    <a:pt x="4155" y="6712"/>
                    <a:pt x="4148" y="6719"/>
                  </a:cubicBezTo>
                  <a:lnTo>
                    <a:pt x="4140" y="6719"/>
                  </a:lnTo>
                  <a:cubicBezTo>
                    <a:pt x="4104" y="6719"/>
                    <a:pt x="4082" y="6690"/>
                    <a:pt x="4082" y="6690"/>
                  </a:cubicBezTo>
                  <a:cubicBezTo>
                    <a:pt x="4082" y="6690"/>
                    <a:pt x="4096" y="6602"/>
                    <a:pt x="4067" y="6573"/>
                  </a:cubicBezTo>
                  <a:cubicBezTo>
                    <a:pt x="4045" y="6551"/>
                    <a:pt x="4030" y="6543"/>
                    <a:pt x="4008" y="6543"/>
                  </a:cubicBezTo>
                  <a:cubicBezTo>
                    <a:pt x="3994" y="6543"/>
                    <a:pt x="3986" y="6543"/>
                    <a:pt x="3964" y="6543"/>
                  </a:cubicBezTo>
                  <a:cubicBezTo>
                    <a:pt x="3957" y="6543"/>
                    <a:pt x="3957" y="6543"/>
                    <a:pt x="3957" y="6543"/>
                  </a:cubicBezTo>
                  <a:cubicBezTo>
                    <a:pt x="3906" y="6543"/>
                    <a:pt x="3906" y="6485"/>
                    <a:pt x="3876" y="6463"/>
                  </a:cubicBezTo>
                  <a:cubicBezTo>
                    <a:pt x="3876" y="6455"/>
                    <a:pt x="3876" y="6455"/>
                    <a:pt x="3869" y="6455"/>
                  </a:cubicBezTo>
                  <a:cubicBezTo>
                    <a:pt x="3891" y="6433"/>
                    <a:pt x="3913" y="6411"/>
                    <a:pt x="3950" y="6389"/>
                  </a:cubicBezTo>
                  <a:cubicBezTo>
                    <a:pt x="4016" y="6353"/>
                    <a:pt x="4060" y="6338"/>
                    <a:pt x="4089" y="6287"/>
                  </a:cubicBezTo>
                  <a:cubicBezTo>
                    <a:pt x="4125" y="6243"/>
                    <a:pt x="4148" y="6169"/>
                    <a:pt x="4111" y="6147"/>
                  </a:cubicBezTo>
                  <a:cubicBezTo>
                    <a:pt x="4067" y="6118"/>
                    <a:pt x="4038" y="6067"/>
                    <a:pt x="4067" y="6016"/>
                  </a:cubicBezTo>
                  <a:cubicBezTo>
                    <a:pt x="4089" y="5964"/>
                    <a:pt x="4096" y="5913"/>
                    <a:pt x="4067" y="5891"/>
                  </a:cubicBezTo>
                  <a:cubicBezTo>
                    <a:pt x="4030" y="5862"/>
                    <a:pt x="3986" y="5840"/>
                    <a:pt x="4001" y="5796"/>
                  </a:cubicBezTo>
                  <a:cubicBezTo>
                    <a:pt x="4001" y="5759"/>
                    <a:pt x="4016" y="5671"/>
                    <a:pt x="3950" y="5671"/>
                  </a:cubicBezTo>
                  <a:cubicBezTo>
                    <a:pt x="3942" y="5671"/>
                    <a:pt x="3928" y="5671"/>
                    <a:pt x="3913" y="5678"/>
                  </a:cubicBezTo>
                  <a:cubicBezTo>
                    <a:pt x="3884" y="5686"/>
                    <a:pt x="3862" y="5693"/>
                    <a:pt x="3840" y="5693"/>
                  </a:cubicBezTo>
                  <a:cubicBezTo>
                    <a:pt x="3774" y="5693"/>
                    <a:pt x="3730" y="5657"/>
                    <a:pt x="3759" y="5627"/>
                  </a:cubicBezTo>
                  <a:cubicBezTo>
                    <a:pt x="3796" y="5591"/>
                    <a:pt x="3752" y="5583"/>
                    <a:pt x="3701" y="5583"/>
                  </a:cubicBezTo>
                  <a:cubicBezTo>
                    <a:pt x="3649" y="5583"/>
                    <a:pt x="3635" y="5576"/>
                    <a:pt x="3620" y="5532"/>
                  </a:cubicBezTo>
                  <a:cubicBezTo>
                    <a:pt x="3620" y="5503"/>
                    <a:pt x="3605" y="5473"/>
                    <a:pt x="3583" y="5473"/>
                  </a:cubicBezTo>
                  <a:cubicBezTo>
                    <a:pt x="3576" y="5473"/>
                    <a:pt x="3569" y="5473"/>
                    <a:pt x="3554" y="5481"/>
                  </a:cubicBezTo>
                  <a:cubicBezTo>
                    <a:pt x="3532" y="5503"/>
                    <a:pt x="3495" y="5517"/>
                    <a:pt x="3466" y="5517"/>
                  </a:cubicBezTo>
                  <a:cubicBezTo>
                    <a:pt x="3444" y="5517"/>
                    <a:pt x="3422" y="5510"/>
                    <a:pt x="3408" y="5473"/>
                  </a:cubicBezTo>
                  <a:cubicBezTo>
                    <a:pt x="3393" y="5422"/>
                    <a:pt x="3378" y="5407"/>
                    <a:pt x="3356" y="5407"/>
                  </a:cubicBezTo>
                  <a:cubicBezTo>
                    <a:pt x="3342" y="5407"/>
                    <a:pt x="3334" y="5415"/>
                    <a:pt x="3320" y="5415"/>
                  </a:cubicBezTo>
                  <a:cubicBezTo>
                    <a:pt x="3312" y="5415"/>
                    <a:pt x="3305" y="5415"/>
                    <a:pt x="3305" y="5415"/>
                  </a:cubicBezTo>
                  <a:cubicBezTo>
                    <a:pt x="3261" y="5415"/>
                    <a:pt x="3224" y="5385"/>
                    <a:pt x="3195" y="5356"/>
                  </a:cubicBezTo>
                  <a:cubicBezTo>
                    <a:pt x="3188" y="5342"/>
                    <a:pt x="3180" y="5342"/>
                    <a:pt x="3173" y="5342"/>
                  </a:cubicBezTo>
                  <a:cubicBezTo>
                    <a:pt x="3158" y="5342"/>
                    <a:pt x="3151" y="5342"/>
                    <a:pt x="3144" y="5342"/>
                  </a:cubicBezTo>
                  <a:cubicBezTo>
                    <a:pt x="3129" y="5342"/>
                    <a:pt x="3122" y="5342"/>
                    <a:pt x="3114" y="5327"/>
                  </a:cubicBezTo>
                  <a:cubicBezTo>
                    <a:pt x="3092" y="5297"/>
                    <a:pt x="3114" y="5268"/>
                    <a:pt x="3092" y="5268"/>
                  </a:cubicBezTo>
                  <a:cubicBezTo>
                    <a:pt x="3085" y="5268"/>
                    <a:pt x="3078" y="5268"/>
                    <a:pt x="3070" y="5268"/>
                  </a:cubicBezTo>
                  <a:cubicBezTo>
                    <a:pt x="3019" y="5290"/>
                    <a:pt x="2975" y="5327"/>
                    <a:pt x="2909" y="5364"/>
                  </a:cubicBezTo>
                  <a:cubicBezTo>
                    <a:pt x="2865" y="5385"/>
                    <a:pt x="2836" y="5407"/>
                    <a:pt x="2807" y="5407"/>
                  </a:cubicBezTo>
                  <a:cubicBezTo>
                    <a:pt x="2792" y="5407"/>
                    <a:pt x="2770" y="5393"/>
                    <a:pt x="2755" y="5371"/>
                  </a:cubicBezTo>
                  <a:cubicBezTo>
                    <a:pt x="2711" y="5312"/>
                    <a:pt x="2667" y="5276"/>
                    <a:pt x="2653" y="5246"/>
                  </a:cubicBezTo>
                  <a:cubicBezTo>
                    <a:pt x="2645" y="5224"/>
                    <a:pt x="2631" y="5224"/>
                    <a:pt x="2616" y="5224"/>
                  </a:cubicBezTo>
                  <a:cubicBezTo>
                    <a:pt x="2601" y="5224"/>
                    <a:pt x="2587" y="5224"/>
                    <a:pt x="2587" y="5224"/>
                  </a:cubicBezTo>
                  <a:cubicBezTo>
                    <a:pt x="2587" y="5224"/>
                    <a:pt x="2580" y="5290"/>
                    <a:pt x="2550" y="5290"/>
                  </a:cubicBezTo>
                  <a:cubicBezTo>
                    <a:pt x="2550" y="5290"/>
                    <a:pt x="2550" y="5290"/>
                    <a:pt x="2543" y="5290"/>
                  </a:cubicBezTo>
                  <a:cubicBezTo>
                    <a:pt x="2506" y="5268"/>
                    <a:pt x="2367" y="5180"/>
                    <a:pt x="2367" y="5180"/>
                  </a:cubicBezTo>
                  <a:cubicBezTo>
                    <a:pt x="2367" y="5180"/>
                    <a:pt x="2330" y="5166"/>
                    <a:pt x="2308" y="5100"/>
                  </a:cubicBezTo>
                  <a:cubicBezTo>
                    <a:pt x="2279" y="5034"/>
                    <a:pt x="2220" y="5026"/>
                    <a:pt x="2199" y="4990"/>
                  </a:cubicBezTo>
                  <a:cubicBezTo>
                    <a:pt x="2169" y="4953"/>
                    <a:pt x="2111" y="4902"/>
                    <a:pt x="2096" y="4843"/>
                  </a:cubicBezTo>
                  <a:cubicBezTo>
                    <a:pt x="2074" y="4785"/>
                    <a:pt x="2074" y="4741"/>
                    <a:pt x="2118" y="4689"/>
                  </a:cubicBezTo>
                  <a:cubicBezTo>
                    <a:pt x="2162" y="4638"/>
                    <a:pt x="2169" y="4667"/>
                    <a:pt x="2206" y="4638"/>
                  </a:cubicBezTo>
                  <a:cubicBezTo>
                    <a:pt x="2235" y="4616"/>
                    <a:pt x="2176" y="4587"/>
                    <a:pt x="2147" y="4557"/>
                  </a:cubicBezTo>
                  <a:cubicBezTo>
                    <a:pt x="2111" y="4521"/>
                    <a:pt x="2118" y="4492"/>
                    <a:pt x="2132" y="4404"/>
                  </a:cubicBezTo>
                  <a:cubicBezTo>
                    <a:pt x="2154" y="4316"/>
                    <a:pt x="2213" y="4294"/>
                    <a:pt x="2220" y="4250"/>
                  </a:cubicBezTo>
                  <a:cubicBezTo>
                    <a:pt x="2228" y="4206"/>
                    <a:pt x="2206" y="4176"/>
                    <a:pt x="2199" y="4125"/>
                  </a:cubicBezTo>
                  <a:cubicBezTo>
                    <a:pt x="2184" y="4074"/>
                    <a:pt x="2176" y="3927"/>
                    <a:pt x="2213" y="3883"/>
                  </a:cubicBezTo>
                  <a:cubicBezTo>
                    <a:pt x="2242" y="3839"/>
                    <a:pt x="2286" y="3788"/>
                    <a:pt x="2257" y="3759"/>
                  </a:cubicBezTo>
                  <a:cubicBezTo>
                    <a:pt x="2242" y="3744"/>
                    <a:pt x="2235" y="3744"/>
                    <a:pt x="2220" y="3744"/>
                  </a:cubicBezTo>
                  <a:cubicBezTo>
                    <a:pt x="2206" y="3744"/>
                    <a:pt x="2191" y="3751"/>
                    <a:pt x="2176" y="3751"/>
                  </a:cubicBezTo>
                  <a:cubicBezTo>
                    <a:pt x="2162" y="3751"/>
                    <a:pt x="2154" y="3744"/>
                    <a:pt x="2147" y="3737"/>
                  </a:cubicBezTo>
                  <a:cubicBezTo>
                    <a:pt x="2103" y="3715"/>
                    <a:pt x="2118" y="3627"/>
                    <a:pt x="2096" y="3619"/>
                  </a:cubicBezTo>
                  <a:cubicBezTo>
                    <a:pt x="2081" y="3619"/>
                    <a:pt x="2081" y="3619"/>
                    <a:pt x="2074" y="3619"/>
                  </a:cubicBezTo>
                  <a:cubicBezTo>
                    <a:pt x="2067" y="3619"/>
                    <a:pt x="2059" y="3627"/>
                    <a:pt x="2030" y="3649"/>
                  </a:cubicBezTo>
                  <a:cubicBezTo>
                    <a:pt x="2008" y="3671"/>
                    <a:pt x="1971" y="3700"/>
                    <a:pt x="1949" y="3700"/>
                  </a:cubicBezTo>
                  <a:cubicBezTo>
                    <a:pt x="1942" y="3700"/>
                    <a:pt x="1935" y="3693"/>
                    <a:pt x="1935" y="3678"/>
                  </a:cubicBezTo>
                  <a:cubicBezTo>
                    <a:pt x="1920" y="3627"/>
                    <a:pt x="1942" y="3627"/>
                    <a:pt x="1957" y="3605"/>
                  </a:cubicBezTo>
                  <a:cubicBezTo>
                    <a:pt x="1971" y="3576"/>
                    <a:pt x="1891" y="3568"/>
                    <a:pt x="1891" y="3568"/>
                  </a:cubicBezTo>
                  <a:cubicBezTo>
                    <a:pt x="1891" y="3568"/>
                    <a:pt x="1898" y="3539"/>
                    <a:pt x="1913" y="3488"/>
                  </a:cubicBezTo>
                  <a:cubicBezTo>
                    <a:pt x="1935" y="3436"/>
                    <a:pt x="1913" y="3348"/>
                    <a:pt x="1935" y="3326"/>
                  </a:cubicBezTo>
                  <a:cubicBezTo>
                    <a:pt x="1949" y="3297"/>
                    <a:pt x="2001" y="3290"/>
                    <a:pt x="2015" y="3260"/>
                  </a:cubicBezTo>
                  <a:cubicBezTo>
                    <a:pt x="2030" y="3238"/>
                    <a:pt x="2059" y="3173"/>
                    <a:pt x="2015" y="3085"/>
                  </a:cubicBezTo>
                  <a:cubicBezTo>
                    <a:pt x="1971" y="2997"/>
                    <a:pt x="1942" y="2967"/>
                    <a:pt x="1964" y="2923"/>
                  </a:cubicBezTo>
                  <a:cubicBezTo>
                    <a:pt x="1993" y="2879"/>
                    <a:pt x="1964" y="2857"/>
                    <a:pt x="1957" y="2821"/>
                  </a:cubicBezTo>
                  <a:cubicBezTo>
                    <a:pt x="1949" y="2792"/>
                    <a:pt x="1979" y="2755"/>
                    <a:pt x="2023" y="2726"/>
                  </a:cubicBezTo>
                  <a:cubicBezTo>
                    <a:pt x="2067" y="2704"/>
                    <a:pt x="2052" y="2652"/>
                    <a:pt x="2030" y="2608"/>
                  </a:cubicBezTo>
                  <a:cubicBezTo>
                    <a:pt x="2015" y="2564"/>
                    <a:pt x="1942" y="2476"/>
                    <a:pt x="1905" y="2462"/>
                  </a:cubicBezTo>
                  <a:lnTo>
                    <a:pt x="1898" y="2462"/>
                  </a:lnTo>
                  <a:cubicBezTo>
                    <a:pt x="1869" y="2462"/>
                    <a:pt x="1869" y="2506"/>
                    <a:pt x="1832" y="2528"/>
                  </a:cubicBezTo>
                  <a:cubicBezTo>
                    <a:pt x="1825" y="2528"/>
                    <a:pt x="1818" y="2528"/>
                    <a:pt x="1818" y="2528"/>
                  </a:cubicBezTo>
                  <a:cubicBezTo>
                    <a:pt x="1788" y="2528"/>
                    <a:pt x="1795" y="2476"/>
                    <a:pt x="1781" y="2447"/>
                  </a:cubicBezTo>
                  <a:cubicBezTo>
                    <a:pt x="1773" y="2440"/>
                    <a:pt x="1773" y="2433"/>
                    <a:pt x="1766" y="2433"/>
                  </a:cubicBezTo>
                  <a:cubicBezTo>
                    <a:pt x="1759" y="2433"/>
                    <a:pt x="1751" y="2454"/>
                    <a:pt x="1722" y="2454"/>
                  </a:cubicBezTo>
                  <a:cubicBezTo>
                    <a:pt x="1715" y="2454"/>
                    <a:pt x="1715" y="2454"/>
                    <a:pt x="1708" y="2454"/>
                  </a:cubicBezTo>
                  <a:cubicBezTo>
                    <a:pt x="1671" y="2447"/>
                    <a:pt x="1612" y="2440"/>
                    <a:pt x="1576" y="2440"/>
                  </a:cubicBezTo>
                  <a:cubicBezTo>
                    <a:pt x="1568" y="2440"/>
                    <a:pt x="1561" y="2440"/>
                    <a:pt x="1554" y="2440"/>
                  </a:cubicBezTo>
                  <a:cubicBezTo>
                    <a:pt x="1546" y="2440"/>
                    <a:pt x="1517" y="2447"/>
                    <a:pt x="1480" y="2447"/>
                  </a:cubicBezTo>
                  <a:cubicBezTo>
                    <a:pt x="1444" y="2447"/>
                    <a:pt x="1392" y="2440"/>
                    <a:pt x="1356" y="2425"/>
                  </a:cubicBezTo>
                  <a:cubicBezTo>
                    <a:pt x="1282" y="2388"/>
                    <a:pt x="1209" y="2374"/>
                    <a:pt x="1194" y="2345"/>
                  </a:cubicBezTo>
                  <a:cubicBezTo>
                    <a:pt x="1173" y="2323"/>
                    <a:pt x="1194" y="2286"/>
                    <a:pt x="1209" y="2249"/>
                  </a:cubicBezTo>
                  <a:cubicBezTo>
                    <a:pt x="1224" y="2227"/>
                    <a:pt x="1194" y="2205"/>
                    <a:pt x="1165" y="2205"/>
                  </a:cubicBezTo>
                  <a:cubicBezTo>
                    <a:pt x="1158" y="2205"/>
                    <a:pt x="1143" y="2213"/>
                    <a:pt x="1129" y="2220"/>
                  </a:cubicBezTo>
                  <a:cubicBezTo>
                    <a:pt x="1129" y="2220"/>
                    <a:pt x="1121" y="2220"/>
                    <a:pt x="1114" y="2220"/>
                  </a:cubicBezTo>
                  <a:cubicBezTo>
                    <a:pt x="1085" y="2220"/>
                    <a:pt x="1063" y="2147"/>
                    <a:pt x="1063" y="2147"/>
                  </a:cubicBezTo>
                  <a:cubicBezTo>
                    <a:pt x="1033" y="2117"/>
                    <a:pt x="1019" y="2103"/>
                    <a:pt x="1004" y="2103"/>
                  </a:cubicBezTo>
                  <a:cubicBezTo>
                    <a:pt x="989" y="2103"/>
                    <a:pt x="975" y="2110"/>
                    <a:pt x="960" y="2117"/>
                  </a:cubicBezTo>
                  <a:cubicBezTo>
                    <a:pt x="938" y="2132"/>
                    <a:pt x="916" y="2147"/>
                    <a:pt x="901" y="2147"/>
                  </a:cubicBezTo>
                  <a:cubicBezTo>
                    <a:pt x="887" y="2147"/>
                    <a:pt x="880" y="2139"/>
                    <a:pt x="880" y="2117"/>
                  </a:cubicBezTo>
                  <a:cubicBezTo>
                    <a:pt x="872" y="2066"/>
                    <a:pt x="858" y="2066"/>
                    <a:pt x="821" y="2059"/>
                  </a:cubicBezTo>
                  <a:cubicBezTo>
                    <a:pt x="777" y="2051"/>
                    <a:pt x="777" y="2022"/>
                    <a:pt x="792" y="1985"/>
                  </a:cubicBezTo>
                  <a:cubicBezTo>
                    <a:pt x="806" y="1956"/>
                    <a:pt x="784" y="1942"/>
                    <a:pt x="740" y="1942"/>
                  </a:cubicBezTo>
                  <a:cubicBezTo>
                    <a:pt x="762" y="1919"/>
                    <a:pt x="777" y="1905"/>
                    <a:pt x="777" y="1905"/>
                  </a:cubicBezTo>
                  <a:cubicBezTo>
                    <a:pt x="777" y="1905"/>
                    <a:pt x="762" y="1919"/>
                    <a:pt x="740" y="1942"/>
                  </a:cubicBezTo>
                  <a:lnTo>
                    <a:pt x="733" y="1934"/>
                  </a:lnTo>
                  <a:cubicBezTo>
                    <a:pt x="689" y="1934"/>
                    <a:pt x="667" y="1949"/>
                    <a:pt x="630" y="1949"/>
                  </a:cubicBezTo>
                  <a:cubicBezTo>
                    <a:pt x="616" y="1949"/>
                    <a:pt x="608" y="1949"/>
                    <a:pt x="594" y="1949"/>
                  </a:cubicBezTo>
                  <a:cubicBezTo>
                    <a:pt x="535" y="1934"/>
                    <a:pt x="491" y="1890"/>
                    <a:pt x="425" y="1861"/>
                  </a:cubicBezTo>
                  <a:cubicBezTo>
                    <a:pt x="411" y="1854"/>
                    <a:pt x="396" y="1854"/>
                    <a:pt x="381" y="1854"/>
                  </a:cubicBezTo>
                  <a:cubicBezTo>
                    <a:pt x="330" y="1854"/>
                    <a:pt x="293" y="1883"/>
                    <a:pt x="257" y="1897"/>
                  </a:cubicBezTo>
                  <a:cubicBezTo>
                    <a:pt x="242" y="1905"/>
                    <a:pt x="227" y="1905"/>
                    <a:pt x="213" y="1905"/>
                  </a:cubicBezTo>
                  <a:cubicBezTo>
                    <a:pt x="183" y="1905"/>
                    <a:pt x="154" y="1890"/>
                    <a:pt x="132" y="1861"/>
                  </a:cubicBezTo>
                  <a:cubicBezTo>
                    <a:pt x="88" y="1810"/>
                    <a:pt x="22" y="1722"/>
                    <a:pt x="66" y="1714"/>
                  </a:cubicBezTo>
                  <a:cubicBezTo>
                    <a:pt x="81" y="1729"/>
                    <a:pt x="88" y="1736"/>
                    <a:pt x="95" y="1751"/>
                  </a:cubicBezTo>
                  <a:cubicBezTo>
                    <a:pt x="88" y="1736"/>
                    <a:pt x="81" y="1729"/>
                    <a:pt x="66" y="1714"/>
                  </a:cubicBezTo>
                  <a:lnTo>
                    <a:pt x="66" y="1714"/>
                  </a:lnTo>
                  <a:cubicBezTo>
                    <a:pt x="118" y="1714"/>
                    <a:pt x="205" y="1714"/>
                    <a:pt x="242" y="1714"/>
                  </a:cubicBezTo>
                  <a:cubicBezTo>
                    <a:pt x="271" y="1714"/>
                    <a:pt x="293" y="1707"/>
                    <a:pt x="301" y="1670"/>
                  </a:cubicBezTo>
                  <a:cubicBezTo>
                    <a:pt x="308" y="1648"/>
                    <a:pt x="330" y="1626"/>
                    <a:pt x="381" y="1626"/>
                  </a:cubicBezTo>
                  <a:cubicBezTo>
                    <a:pt x="396" y="1626"/>
                    <a:pt x="403" y="1634"/>
                    <a:pt x="418" y="1634"/>
                  </a:cubicBezTo>
                  <a:cubicBezTo>
                    <a:pt x="484" y="1641"/>
                    <a:pt x="535" y="1692"/>
                    <a:pt x="564" y="1692"/>
                  </a:cubicBezTo>
                  <a:cubicBezTo>
                    <a:pt x="572" y="1692"/>
                    <a:pt x="579" y="1692"/>
                    <a:pt x="579" y="1685"/>
                  </a:cubicBezTo>
                  <a:cubicBezTo>
                    <a:pt x="594" y="1648"/>
                    <a:pt x="594" y="1641"/>
                    <a:pt x="608" y="1582"/>
                  </a:cubicBezTo>
                  <a:cubicBezTo>
                    <a:pt x="616" y="1524"/>
                    <a:pt x="557" y="1494"/>
                    <a:pt x="594" y="1436"/>
                  </a:cubicBezTo>
                  <a:cubicBezTo>
                    <a:pt x="638" y="1377"/>
                    <a:pt x="674" y="1348"/>
                    <a:pt x="718" y="1326"/>
                  </a:cubicBezTo>
                  <a:cubicBezTo>
                    <a:pt x="748" y="1304"/>
                    <a:pt x="777" y="1260"/>
                    <a:pt x="821" y="1260"/>
                  </a:cubicBezTo>
                  <a:cubicBezTo>
                    <a:pt x="836" y="1260"/>
                    <a:pt x="843" y="1260"/>
                    <a:pt x="850" y="1267"/>
                  </a:cubicBezTo>
                  <a:cubicBezTo>
                    <a:pt x="901" y="1289"/>
                    <a:pt x="960" y="1333"/>
                    <a:pt x="1004" y="1333"/>
                  </a:cubicBezTo>
                  <a:cubicBezTo>
                    <a:pt x="1011" y="1333"/>
                    <a:pt x="1026" y="1333"/>
                    <a:pt x="1033" y="1326"/>
                  </a:cubicBezTo>
                  <a:cubicBezTo>
                    <a:pt x="1070" y="1297"/>
                    <a:pt x="1121" y="1297"/>
                    <a:pt x="1143" y="1267"/>
                  </a:cubicBezTo>
                  <a:cubicBezTo>
                    <a:pt x="1158" y="1231"/>
                    <a:pt x="1180" y="1223"/>
                    <a:pt x="1231" y="1179"/>
                  </a:cubicBezTo>
                  <a:cubicBezTo>
                    <a:pt x="1275" y="1150"/>
                    <a:pt x="1297" y="1121"/>
                    <a:pt x="1319" y="1121"/>
                  </a:cubicBezTo>
                  <a:cubicBezTo>
                    <a:pt x="1327" y="1121"/>
                    <a:pt x="1334" y="1121"/>
                    <a:pt x="1341" y="1128"/>
                  </a:cubicBezTo>
                  <a:cubicBezTo>
                    <a:pt x="1356" y="1135"/>
                    <a:pt x="1363" y="1143"/>
                    <a:pt x="1370" y="1143"/>
                  </a:cubicBezTo>
                  <a:cubicBezTo>
                    <a:pt x="1392" y="1143"/>
                    <a:pt x="1407" y="1121"/>
                    <a:pt x="1414" y="1106"/>
                  </a:cubicBezTo>
                  <a:cubicBezTo>
                    <a:pt x="1422" y="1077"/>
                    <a:pt x="1407" y="1069"/>
                    <a:pt x="1466" y="1062"/>
                  </a:cubicBezTo>
                  <a:cubicBezTo>
                    <a:pt x="1524" y="1055"/>
                    <a:pt x="1517" y="938"/>
                    <a:pt x="1517" y="938"/>
                  </a:cubicBezTo>
                  <a:cubicBezTo>
                    <a:pt x="1517" y="938"/>
                    <a:pt x="1576" y="923"/>
                    <a:pt x="1583" y="872"/>
                  </a:cubicBezTo>
                  <a:cubicBezTo>
                    <a:pt x="1583" y="857"/>
                    <a:pt x="1590" y="850"/>
                    <a:pt x="1598" y="850"/>
                  </a:cubicBezTo>
                  <a:cubicBezTo>
                    <a:pt x="1605" y="850"/>
                    <a:pt x="1620" y="864"/>
                    <a:pt x="1642" y="894"/>
                  </a:cubicBezTo>
                  <a:cubicBezTo>
                    <a:pt x="1663" y="908"/>
                    <a:pt x="1678" y="916"/>
                    <a:pt x="1693" y="916"/>
                  </a:cubicBezTo>
                  <a:cubicBezTo>
                    <a:pt x="1715" y="916"/>
                    <a:pt x="1737" y="908"/>
                    <a:pt x="1751" y="894"/>
                  </a:cubicBezTo>
                  <a:cubicBezTo>
                    <a:pt x="1781" y="872"/>
                    <a:pt x="1825" y="850"/>
                    <a:pt x="1861" y="850"/>
                  </a:cubicBezTo>
                  <a:cubicBezTo>
                    <a:pt x="1869" y="850"/>
                    <a:pt x="1876" y="850"/>
                    <a:pt x="1883" y="850"/>
                  </a:cubicBezTo>
                  <a:cubicBezTo>
                    <a:pt x="1920" y="857"/>
                    <a:pt x="1920" y="901"/>
                    <a:pt x="1957" y="916"/>
                  </a:cubicBezTo>
                  <a:cubicBezTo>
                    <a:pt x="1993" y="938"/>
                    <a:pt x="2023" y="923"/>
                    <a:pt x="2081" y="938"/>
                  </a:cubicBezTo>
                  <a:cubicBezTo>
                    <a:pt x="2147" y="945"/>
                    <a:pt x="2242" y="1033"/>
                    <a:pt x="2279" y="1069"/>
                  </a:cubicBezTo>
                  <a:cubicBezTo>
                    <a:pt x="2308" y="1099"/>
                    <a:pt x="2323" y="1179"/>
                    <a:pt x="2382" y="1179"/>
                  </a:cubicBezTo>
                  <a:cubicBezTo>
                    <a:pt x="2389" y="1179"/>
                    <a:pt x="2396" y="1172"/>
                    <a:pt x="2411" y="1172"/>
                  </a:cubicBezTo>
                  <a:cubicBezTo>
                    <a:pt x="2477" y="1150"/>
                    <a:pt x="2506" y="1135"/>
                    <a:pt x="2543" y="1135"/>
                  </a:cubicBezTo>
                  <a:cubicBezTo>
                    <a:pt x="2550" y="1135"/>
                    <a:pt x="2565" y="1135"/>
                    <a:pt x="2580" y="1135"/>
                  </a:cubicBezTo>
                  <a:cubicBezTo>
                    <a:pt x="2616" y="1150"/>
                    <a:pt x="2638" y="1157"/>
                    <a:pt x="2660" y="1157"/>
                  </a:cubicBezTo>
                  <a:cubicBezTo>
                    <a:pt x="2675" y="1157"/>
                    <a:pt x="2689" y="1157"/>
                    <a:pt x="2711" y="1150"/>
                  </a:cubicBezTo>
                  <a:cubicBezTo>
                    <a:pt x="2726" y="1143"/>
                    <a:pt x="2741" y="1135"/>
                    <a:pt x="2755" y="1135"/>
                  </a:cubicBezTo>
                  <a:cubicBezTo>
                    <a:pt x="2792" y="1135"/>
                    <a:pt x="2814" y="1165"/>
                    <a:pt x="2807" y="1201"/>
                  </a:cubicBezTo>
                  <a:cubicBezTo>
                    <a:pt x="2799" y="1231"/>
                    <a:pt x="2821" y="1253"/>
                    <a:pt x="2858" y="1253"/>
                  </a:cubicBezTo>
                  <a:cubicBezTo>
                    <a:pt x="2865" y="1253"/>
                    <a:pt x="2880" y="1253"/>
                    <a:pt x="2894" y="1245"/>
                  </a:cubicBezTo>
                  <a:cubicBezTo>
                    <a:pt x="2894" y="1245"/>
                    <a:pt x="2902" y="1245"/>
                    <a:pt x="2909" y="1245"/>
                  </a:cubicBezTo>
                  <a:cubicBezTo>
                    <a:pt x="2953" y="1245"/>
                    <a:pt x="2953" y="1311"/>
                    <a:pt x="2997" y="1333"/>
                  </a:cubicBezTo>
                  <a:cubicBezTo>
                    <a:pt x="3026" y="1355"/>
                    <a:pt x="3041" y="1370"/>
                    <a:pt x="3063" y="1370"/>
                  </a:cubicBezTo>
                  <a:cubicBezTo>
                    <a:pt x="3070" y="1370"/>
                    <a:pt x="3078" y="1363"/>
                    <a:pt x="3085" y="1363"/>
                  </a:cubicBezTo>
                  <a:cubicBezTo>
                    <a:pt x="3122" y="1341"/>
                    <a:pt x="3217" y="1333"/>
                    <a:pt x="3217" y="1333"/>
                  </a:cubicBezTo>
                  <a:cubicBezTo>
                    <a:pt x="3232" y="1348"/>
                    <a:pt x="3254" y="1355"/>
                    <a:pt x="3275" y="1355"/>
                  </a:cubicBezTo>
                  <a:cubicBezTo>
                    <a:pt x="3290" y="1355"/>
                    <a:pt x="3305" y="1355"/>
                    <a:pt x="3320" y="1348"/>
                  </a:cubicBezTo>
                  <a:cubicBezTo>
                    <a:pt x="3356" y="1341"/>
                    <a:pt x="3393" y="1297"/>
                    <a:pt x="3415" y="1297"/>
                  </a:cubicBezTo>
                  <a:cubicBezTo>
                    <a:pt x="3415" y="1297"/>
                    <a:pt x="3415" y="1297"/>
                    <a:pt x="3422" y="1297"/>
                  </a:cubicBezTo>
                  <a:cubicBezTo>
                    <a:pt x="3430" y="1326"/>
                    <a:pt x="3378" y="1414"/>
                    <a:pt x="3437" y="1414"/>
                  </a:cubicBezTo>
                  <a:cubicBezTo>
                    <a:pt x="3495" y="1414"/>
                    <a:pt x="3488" y="1414"/>
                    <a:pt x="3532" y="1348"/>
                  </a:cubicBezTo>
                  <a:cubicBezTo>
                    <a:pt x="3569" y="1289"/>
                    <a:pt x="3583" y="1311"/>
                    <a:pt x="3635" y="1275"/>
                  </a:cubicBezTo>
                  <a:cubicBezTo>
                    <a:pt x="3686" y="1238"/>
                    <a:pt x="3671" y="1216"/>
                    <a:pt x="3701" y="1172"/>
                  </a:cubicBezTo>
                  <a:cubicBezTo>
                    <a:pt x="3723" y="1135"/>
                    <a:pt x="3759" y="1092"/>
                    <a:pt x="3789" y="1092"/>
                  </a:cubicBezTo>
                  <a:cubicBezTo>
                    <a:pt x="3796" y="1092"/>
                    <a:pt x="3803" y="1092"/>
                    <a:pt x="3810" y="1099"/>
                  </a:cubicBezTo>
                  <a:cubicBezTo>
                    <a:pt x="3847" y="1121"/>
                    <a:pt x="3847" y="1187"/>
                    <a:pt x="3884" y="1187"/>
                  </a:cubicBezTo>
                  <a:cubicBezTo>
                    <a:pt x="3899" y="1187"/>
                    <a:pt x="3906" y="1187"/>
                    <a:pt x="3906" y="1187"/>
                  </a:cubicBezTo>
                  <a:cubicBezTo>
                    <a:pt x="3935" y="1187"/>
                    <a:pt x="3950" y="1187"/>
                    <a:pt x="3957" y="1128"/>
                  </a:cubicBezTo>
                  <a:cubicBezTo>
                    <a:pt x="3964" y="1062"/>
                    <a:pt x="3972" y="1047"/>
                    <a:pt x="4030" y="1018"/>
                  </a:cubicBezTo>
                  <a:cubicBezTo>
                    <a:pt x="4074" y="1004"/>
                    <a:pt x="4104" y="974"/>
                    <a:pt x="4125" y="974"/>
                  </a:cubicBezTo>
                  <a:cubicBezTo>
                    <a:pt x="4140" y="974"/>
                    <a:pt x="4148" y="982"/>
                    <a:pt x="4162" y="996"/>
                  </a:cubicBezTo>
                  <a:cubicBezTo>
                    <a:pt x="4191" y="1033"/>
                    <a:pt x="4199" y="1099"/>
                    <a:pt x="4235" y="1099"/>
                  </a:cubicBezTo>
                  <a:lnTo>
                    <a:pt x="4243" y="1099"/>
                  </a:lnTo>
                  <a:cubicBezTo>
                    <a:pt x="4287" y="1084"/>
                    <a:pt x="4272" y="1084"/>
                    <a:pt x="4301" y="1018"/>
                  </a:cubicBezTo>
                  <a:cubicBezTo>
                    <a:pt x="4331" y="960"/>
                    <a:pt x="4316" y="916"/>
                    <a:pt x="4353" y="916"/>
                  </a:cubicBezTo>
                  <a:lnTo>
                    <a:pt x="4360" y="916"/>
                  </a:lnTo>
                  <a:cubicBezTo>
                    <a:pt x="4389" y="923"/>
                    <a:pt x="4404" y="930"/>
                    <a:pt x="4411" y="930"/>
                  </a:cubicBezTo>
                  <a:cubicBezTo>
                    <a:pt x="4426" y="930"/>
                    <a:pt x="4433" y="923"/>
                    <a:pt x="4448" y="894"/>
                  </a:cubicBezTo>
                  <a:cubicBezTo>
                    <a:pt x="4470" y="835"/>
                    <a:pt x="4514" y="776"/>
                    <a:pt x="4507" y="725"/>
                  </a:cubicBezTo>
                  <a:cubicBezTo>
                    <a:pt x="4499" y="674"/>
                    <a:pt x="4492" y="601"/>
                    <a:pt x="4536" y="571"/>
                  </a:cubicBezTo>
                  <a:cubicBezTo>
                    <a:pt x="4573" y="535"/>
                    <a:pt x="4587" y="520"/>
                    <a:pt x="4624" y="498"/>
                  </a:cubicBezTo>
                  <a:cubicBezTo>
                    <a:pt x="4668" y="483"/>
                    <a:pt x="4661" y="469"/>
                    <a:pt x="4726" y="381"/>
                  </a:cubicBezTo>
                  <a:cubicBezTo>
                    <a:pt x="4800" y="300"/>
                    <a:pt x="4800" y="307"/>
                    <a:pt x="4858" y="300"/>
                  </a:cubicBezTo>
                  <a:cubicBezTo>
                    <a:pt x="4917" y="285"/>
                    <a:pt x="4961" y="285"/>
                    <a:pt x="4990" y="256"/>
                  </a:cubicBezTo>
                  <a:cubicBezTo>
                    <a:pt x="5027" y="219"/>
                    <a:pt x="4983" y="212"/>
                    <a:pt x="4946" y="176"/>
                  </a:cubicBezTo>
                  <a:cubicBezTo>
                    <a:pt x="4917" y="146"/>
                    <a:pt x="4910" y="117"/>
                    <a:pt x="4932" y="58"/>
                  </a:cubicBezTo>
                  <a:cubicBezTo>
                    <a:pt x="4939" y="36"/>
                    <a:pt x="4954" y="29"/>
                    <a:pt x="4961" y="29"/>
                  </a:cubicBezTo>
                  <a:lnTo>
                    <a:pt x="4961" y="0"/>
                  </a:lnTo>
                  <a:lnTo>
                    <a:pt x="4961" y="0"/>
                  </a:lnTo>
                  <a:lnTo>
                    <a:pt x="4961" y="0"/>
                  </a:lnTo>
                  <a:lnTo>
                    <a:pt x="4961" y="0"/>
                  </a:lnTo>
                  <a:cubicBezTo>
                    <a:pt x="4946" y="0"/>
                    <a:pt x="4924" y="7"/>
                    <a:pt x="4902" y="44"/>
                  </a:cubicBezTo>
                  <a:cubicBezTo>
                    <a:pt x="4873" y="117"/>
                    <a:pt x="4880" y="154"/>
                    <a:pt x="4932" y="197"/>
                  </a:cubicBezTo>
                  <a:cubicBezTo>
                    <a:pt x="4939" y="212"/>
                    <a:pt x="4954" y="219"/>
                    <a:pt x="4961" y="227"/>
                  </a:cubicBezTo>
                  <a:lnTo>
                    <a:pt x="4968" y="234"/>
                  </a:lnTo>
                  <a:cubicBezTo>
                    <a:pt x="4946" y="256"/>
                    <a:pt x="4924" y="256"/>
                    <a:pt x="4880" y="264"/>
                  </a:cubicBezTo>
                  <a:cubicBezTo>
                    <a:pt x="4873" y="264"/>
                    <a:pt x="4858" y="264"/>
                    <a:pt x="4851" y="264"/>
                  </a:cubicBezTo>
                  <a:cubicBezTo>
                    <a:pt x="4836" y="271"/>
                    <a:pt x="4836" y="271"/>
                    <a:pt x="4836" y="271"/>
                  </a:cubicBezTo>
                  <a:cubicBezTo>
                    <a:pt x="4778" y="278"/>
                    <a:pt x="4770" y="285"/>
                    <a:pt x="4704" y="366"/>
                  </a:cubicBezTo>
                  <a:cubicBezTo>
                    <a:pt x="4675" y="395"/>
                    <a:pt x="4661" y="417"/>
                    <a:pt x="4653" y="439"/>
                  </a:cubicBezTo>
                  <a:cubicBezTo>
                    <a:pt x="4639" y="461"/>
                    <a:pt x="4631" y="469"/>
                    <a:pt x="4616" y="476"/>
                  </a:cubicBezTo>
                  <a:cubicBezTo>
                    <a:pt x="4580" y="483"/>
                    <a:pt x="4565" y="498"/>
                    <a:pt x="4543" y="520"/>
                  </a:cubicBezTo>
                  <a:cubicBezTo>
                    <a:pt x="4536" y="527"/>
                    <a:pt x="4529" y="535"/>
                    <a:pt x="4514" y="542"/>
                  </a:cubicBezTo>
                  <a:cubicBezTo>
                    <a:pt x="4455" y="593"/>
                    <a:pt x="4470" y="681"/>
                    <a:pt x="4477" y="725"/>
                  </a:cubicBezTo>
                  <a:cubicBezTo>
                    <a:pt x="4485" y="754"/>
                    <a:pt x="4463" y="791"/>
                    <a:pt x="4441" y="828"/>
                  </a:cubicBezTo>
                  <a:cubicBezTo>
                    <a:pt x="4433" y="850"/>
                    <a:pt x="4426" y="864"/>
                    <a:pt x="4419" y="879"/>
                  </a:cubicBezTo>
                  <a:cubicBezTo>
                    <a:pt x="4419" y="894"/>
                    <a:pt x="4411" y="894"/>
                    <a:pt x="4411" y="901"/>
                  </a:cubicBezTo>
                  <a:lnTo>
                    <a:pt x="4404" y="894"/>
                  </a:lnTo>
                  <a:cubicBezTo>
                    <a:pt x="4397" y="894"/>
                    <a:pt x="4382" y="886"/>
                    <a:pt x="4367" y="886"/>
                  </a:cubicBezTo>
                  <a:cubicBezTo>
                    <a:pt x="4360" y="886"/>
                    <a:pt x="4353" y="886"/>
                    <a:pt x="4353" y="886"/>
                  </a:cubicBezTo>
                  <a:cubicBezTo>
                    <a:pt x="4309" y="886"/>
                    <a:pt x="4301" y="923"/>
                    <a:pt x="4294" y="945"/>
                  </a:cubicBezTo>
                  <a:cubicBezTo>
                    <a:pt x="4294" y="967"/>
                    <a:pt x="4287" y="982"/>
                    <a:pt x="4280" y="1004"/>
                  </a:cubicBezTo>
                  <a:cubicBezTo>
                    <a:pt x="4265" y="1026"/>
                    <a:pt x="4257" y="1040"/>
                    <a:pt x="4257" y="1055"/>
                  </a:cubicBezTo>
                  <a:cubicBezTo>
                    <a:pt x="4250" y="1055"/>
                    <a:pt x="4250" y="1062"/>
                    <a:pt x="4250" y="1062"/>
                  </a:cubicBezTo>
                  <a:cubicBezTo>
                    <a:pt x="4250" y="1062"/>
                    <a:pt x="4243" y="1062"/>
                    <a:pt x="4235" y="1069"/>
                  </a:cubicBezTo>
                  <a:cubicBezTo>
                    <a:pt x="4228" y="1062"/>
                    <a:pt x="4221" y="1040"/>
                    <a:pt x="4213" y="1033"/>
                  </a:cubicBezTo>
                  <a:cubicBezTo>
                    <a:pt x="4206" y="1011"/>
                    <a:pt x="4199" y="989"/>
                    <a:pt x="4184" y="974"/>
                  </a:cubicBezTo>
                  <a:cubicBezTo>
                    <a:pt x="4170" y="952"/>
                    <a:pt x="4148" y="945"/>
                    <a:pt x="4125" y="945"/>
                  </a:cubicBezTo>
                  <a:cubicBezTo>
                    <a:pt x="4104" y="945"/>
                    <a:pt x="4082" y="960"/>
                    <a:pt x="4060" y="974"/>
                  </a:cubicBezTo>
                  <a:cubicBezTo>
                    <a:pt x="4045" y="974"/>
                    <a:pt x="4030" y="989"/>
                    <a:pt x="4023" y="989"/>
                  </a:cubicBezTo>
                  <a:cubicBezTo>
                    <a:pt x="3950" y="1026"/>
                    <a:pt x="3935" y="1047"/>
                    <a:pt x="3928" y="1128"/>
                  </a:cubicBezTo>
                  <a:cubicBezTo>
                    <a:pt x="3920" y="1150"/>
                    <a:pt x="3920" y="1157"/>
                    <a:pt x="3920" y="1157"/>
                  </a:cubicBezTo>
                  <a:lnTo>
                    <a:pt x="3913" y="1157"/>
                  </a:lnTo>
                  <a:cubicBezTo>
                    <a:pt x="3913" y="1157"/>
                    <a:pt x="3913" y="1157"/>
                    <a:pt x="3906" y="1157"/>
                  </a:cubicBezTo>
                  <a:cubicBezTo>
                    <a:pt x="3899" y="1157"/>
                    <a:pt x="3899" y="1157"/>
                    <a:pt x="3899" y="1157"/>
                  </a:cubicBezTo>
                  <a:cubicBezTo>
                    <a:pt x="3884" y="1157"/>
                    <a:pt x="3884" y="1157"/>
                    <a:pt x="3884" y="1157"/>
                  </a:cubicBezTo>
                  <a:cubicBezTo>
                    <a:pt x="3884" y="1157"/>
                    <a:pt x="3876" y="1143"/>
                    <a:pt x="3869" y="1128"/>
                  </a:cubicBezTo>
                  <a:cubicBezTo>
                    <a:pt x="3862" y="1106"/>
                    <a:pt x="3847" y="1084"/>
                    <a:pt x="3825" y="1069"/>
                  </a:cubicBezTo>
                  <a:cubicBezTo>
                    <a:pt x="3818" y="1062"/>
                    <a:pt x="3803" y="1062"/>
                    <a:pt x="3789" y="1062"/>
                  </a:cubicBezTo>
                  <a:cubicBezTo>
                    <a:pt x="3737" y="1062"/>
                    <a:pt x="3686" y="1135"/>
                    <a:pt x="3671" y="1157"/>
                  </a:cubicBezTo>
                  <a:cubicBezTo>
                    <a:pt x="3664" y="1172"/>
                    <a:pt x="3657" y="1187"/>
                    <a:pt x="3657" y="1201"/>
                  </a:cubicBezTo>
                  <a:cubicBezTo>
                    <a:pt x="3649" y="1223"/>
                    <a:pt x="3642" y="1231"/>
                    <a:pt x="3613" y="1253"/>
                  </a:cubicBezTo>
                  <a:cubicBezTo>
                    <a:pt x="3598" y="1260"/>
                    <a:pt x="3591" y="1267"/>
                    <a:pt x="3576" y="1267"/>
                  </a:cubicBezTo>
                  <a:cubicBezTo>
                    <a:pt x="3554" y="1282"/>
                    <a:pt x="3539" y="1289"/>
                    <a:pt x="3503" y="1333"/>
                  </a:cubicBezTo>
                  <a:cubicBezTo>
                    <a:pt x="3503" y="1341"/>
                    <a:pt x="3495" y="1348"/>
                    <a:pt x="3488" y="1355"/>
                  </a:cubicBezTo>
                  <a:cubicBezTo>
                    <a:pt x="3473" y="1377"/>
                    <a:pt x="3473" y="1377"/>
                    <a:pt x="3437" y="1377"/>
                  </a:cubicBezTo>
                  <a:cubicBezTo>
                    <a:pt x="3437" y="1370"/>
                    <a:pt x="3444" y="1355"/>
                    <a:pt x="3444" y="1348"/>
                  </a:cubicBezTo>
                  <a:cubicBezTo>
                    <a:pt x="3451" y="1326"/>
                    <a:pt x="3451" y="1304"/>
                    <a:pt x="3451" y="1289"/>
                  </a:cubicBezTo>
                  <a:cubicBezTo>
                    <a:pt x="3444" y="1275"/>
                    <a:pt x="3430" y="1260"/>
                    <a:pt x="3415" y="1260"/>
                  </a:cubicBezTo>
                  <a:cubicBezTo>
                    <a:pt x="3393" y="1260"/>
                    <a:pt x="3378" y="1275"/>
                    <a:pt x="3363" y="1289"/>
                  </a:cubicBezTo>
                  <a:cubicBezTo>
                    <a:pt x="3342" y="1304"/>
                    <a:pt x="3327" y="1319"/>
                    <a:pt x="3305" y="1319"/>
                  </a:cubicBezTo>
                  <a:cubicBezTo>
                    <a:pt x="3298" y="1326"/>
                    <a:pt x="3290" y="1326"/>
                    <a:pt x="3275" y="1326"/>
                  </a:cubicBezTo>
                  <a:cubicBezTo>
                    <a:pt x="3261" y="1326"/>
                    <a:pt x="3246" y="1319"/>
                    <a:pt x="3232" y="1311"/>
                  </a:cubicBezTo>
                  <a:cubicBezTo>
                    <a:pt x="3224" y="1304"/>
                    <a:pt x="3224" y="1304"/>
                    <a:pt x="3224" y="1304"/>
                  </a:cubicBezTo>
                  <a:cubicBezTo>
                    <a:pt x="3210" y="1304"/>
                    <a:pt x="3210" y="1304"/>
                    <a:pt x="3210" y="1304"/>
                  </a:cubicBezTo>
                  <a:cubicBezTo>
                    <a:pt x="3202" y="1304"/>
                    <a:pt x="3114" y="1311"/>
                    <a:pt x="3070" y="1333"/>
                  </a:cubicBezTo>
                  <a:lnTo>
                    <a:pt x="3063" y="1333"/>
                  </a:lnTo>
                  <a:cubicBezTo>
                    <a:pt x="3056" y="1333"/>
                    <a:pt x="3041" y="1326"/>
                    <a:pt x="3026" y="1319"/>
                  </a:cubicBezTo>
                  <a:cubicBezTo>
                    <a:pt x="3019" y="1319"/>
                    <a:pt x="3019" y="1311"/>
                    <a:pt x="3012" y="1311"/>
                  </a:cubicBezTo>
                  <a:cubicBezTo>
                    <a:pt x="2997" y="1304"/>
                    <a:pt x="2990" y="1289"/>
                    <a:pt x="2982" y="1275"/>
                  </a:cubicBezTo>
                  <a:cubicBezTo>
                    <a:pt x="2968" y="1253"/>
                    <a:pt x="2953" y="1216"/>
                    <a:pt x="2909" y="1216"/>
                  </a:cubicBezTo>
                  <a:cubicBezTo>
                    <a:pt x="2902" y="1216"/>
                    <a:pt x="2894" y="1216"/>
                    <a:pt x="2887" y="1223"/>
                  </a:cubicBezTo>
                  <a:cubicBezTo>
                    <a:pt x="2873" y="1223"/>
                    <a:pt x="2865" y="1223"/>
                    <a:pt x="2858" y="1223"/>
                  </a:cubicBezTo>
                  <a:cubicBezTo>
                    <a:pt x="2851" y="1223"/>
                    <a:pt x="2843" y="1223"/>
                    <a:pt x="2836" y="1216"/>
                  </a:cubicBezTo>
                  <a:cubicBezTo>
                    <a:pt x="2836" y="1216"/>
                    <a:pt x="2836" y="1209"/>
                    <a:pt x="2836" y="1201"/>
                  </a:cubicBezTo>
                  <a:cubicBezTo>
                    <a:pt x="2843" y="1179"/>
                    <a:pt x="2836" y="1157"/>
                    <a:pt x="2821" y="1135"/>
                  </a:cubicBezTo>
                  <a:cubicBezTo>
                    <a:pt x="2807" y="1121"/>
                    <a:pt x="2777" y="1106"/>
                    <a:pt x="2755" y="1106"/>
                  </a:cubicBezTo>
                  <a:cubicBezTo>
                    <a:pt x="2733" y="1106"/>
                    <a:pt x="2719" y="1114"/>
                    <a:pt x="2704" y="1121"/>
                  </a:cubicBezTo>
                  <a:cubicBezTo>
                    <a:pt x="2682" y="1128"/>
                    <a:pt x="2675" y="1128"/>
                    <a:pt x="2660" y="1128"/>
                  </a:cubicBezTo>
                  <a:cubicBezTo>
                    <a:pt x="2645" y="1128"/>
                    <a:pt x="2638" y="1128"/>
                    <a:pt x="2616" y="1121"/>
                  </a:cubicBezTo>
                  <a:cubicBezTo>
                    <a:pt x="2609" y="1114"/>
                    <a:pt x="2601" y="1114"/>
                    <a:pt x="2587" y="1106"/>
                  </a:cubicBezTo>
                  <a:cubicBezTo>
                    <a:pt x="2572" y="1106"/>
                    <a:pt x="2558" y="1106"/>
                    <a:pt x="2543" y="1106"/>
                  </a:cubicBezTo>
                  <a:cubicBezTo>
                    <a:pt x="2513" y="1106"/>
                    <a:pt x="2492" y="1114"/>
                    <a:pt x="2455" y="1121"/>
                  </a:cubicBezTo>
                  <a:cubicBezTo>
                    <a:pt x="2440" y="1128"/>
                    <a:pt x="2426" y="1135"/>
                    <a:pt x="2396" y="1143"/>
                  </a:cubicBezTo>
                  <a:cubicBezTo>
                    <a:pt x="2389" y="1143"/>
                    <a:pt x="2389" y="1143"/>
                    <a:pt x="2382" y="1143"/>
                  </a:cubicBezTo>
                  <a:cubicBezTo>
                    <a:pt x="2360" y="1143"/>
                    <a:pt x="2352" y="1128"/>
                    <a:pt x="2330" y="1099"/>
                  </a:cubicBezTo>
                  <a:cubicBezTo>
                    <a:pt x="2323" y="1077"/>
                    <a:pt x="2316" y="1062"/>
                    <a:pt x="2301" y="1047"/>
                  </a:cubicBezTo>
                  <a:cubicBezTo>
                    <a:pt x="2279" y="1026"/>
                    <a:pt x="2162" y="916"/>
                    <a:pt x="2089" y="901"/>
                  </a:cubicBezTo>
                  <a:cubicBezTo>
                    <a:pt x="2067" y="901"/>
                    <a:pt x="2044" y="901"/>
                    <a:pt x="2030" y="901"/>
                  </a:cubicBezTo>
                  <a:cubicBezTo>
                    <a:pt x="2001" y="901"/>
                    <a:pt x="1986" y="901"/>
                    <a:pt x="1971" y="894"/>
                  </a:cubicBezTo>
                  <a:cubicBezTo>
                    <a:pt x="1964" y="886"/>
                    <a:pt x="1957" y="879"/>
                    <a:pt x="1949" y="872"/>
                  </a:cubicBezTo>
                  <a:cubicBezTo>
                    <a:pt x="1942" y="850"/>
                    <a:pt x="1920" y="828"/>
                    <a:pt x="1883" y="820"/>
                  </a:cubicBezTo>
                  <a:cubicBezTo>
                    <a:pt x="1876" y="820"/>
                    <a:pt x="1869" y="820"/>
                    <a:pt x="1861" y="820"/>
                  </a:cubicBezTo>
                  <a:cubicBezTo>
                    <a:pt x="1810" y="820"/>
                    <a:pt x="1751" y="850"/>
                    <a:pt x="1737" y="864"/>
                  </a:cubicBezTo>
                  <a:cubicBezTo>
                    <a:pt x="1722" y="879"/>
                    <a:pt x="1708" y="886"/>
                    <a:pt x="1693" y="886"/>
                  </a:cubicBezTo>
                  <a:cubicBezTo>
                    <a:pt x="1693" y="886"/>
                    <a:pt x="1678" y="886"/>
                    <a:pt x="1663" y="872"/>
                  </a:cubicBezTo>
                  <a:cubicBezTo>
                    <a:pt x="1656" y="864"/>
                    <a:pt x="1649" y="857"/>
                    <a:pt x="1642" y="850"/>
                  </a:cubicBezTo>
                  <a:cubicBezTo>
                    <a:pt x="1627" y="828"/>
                    <a:pt x="1612" y="813"/>
                    <a:pt x="1598" y="813"/>
                  </a:cubicBezTo>
                  <a:cubicBezTo>
                    <a:pt x="1561" y="813"/>
                    <a:pt x="1554" y="850"/>
                    <a:pt x="1554" y="872"/>
                  </a:cubicBezTo>
                  <a:cubicBezTo>
                    <a:pt x="1546" y="901"/>
                    <a:pt x="1510" y="901"/>
                    <a:pt x="1510" y="901"/>
                  </a:cubicBezTo>
                  <a:cubicBezTo>
                    <a:pt x="1480" y="908"/>
                    <a:pt x="1480" y="908"/>
                    <a:pt x="1480" y="908"/>
                  </a:cubicBezTo>
                  <a:cubicBezTo>
                    <a:pt x="1488" y="938"/>
                    <a:pt x="1488" y="938"/>
                    <a:pt x="1488" y="938"/>
                  </a:cubicBezTo>
                  <a:cubicBezTo>
                    <a:pt x="1488" y="974"/>
                    <a:pt x="1480" y="1026"/>
                    <a:pt x="1458" y="1033"/>
                  </a:cubicBezTo>
                  <a:cubicBezTo>
                    <a:pt x="1414" y="1040"/>
                    <a:pt x="1392" y="1047"/>
                    <a:pt x="1385" y="1084"/>
                  </a:cubicBezTo>
                  <a:cubicBezTo>
                    <a:pt x="1385" y="1092"/>
                    <a:pt x="1385" y="1092"/>
                    <a:pt x="1385" y="1092"/>
                  </a:cubicBezTo>
                  <a:cubicBezTo>
                    <a:pt x="1378" y="1106"/>
                    <a:pt x="1378" y="1114"/>
                    <a:pt x="1370" y="1114"/>
                  </a:cubicBezTo>
                  <a:cubicBezTo>
                    <a:pt x="1370" y="1114"/>
                    <a:pt x="1370" y="1114"/>
                    <a:pt x="1363" y="1106"/>
                  </a:cubicBezTo>
                  <a:cubicBezTo>
                    <a:pt x="1349" y="1099"/>
                    <a:pt x="1334" y="1092"/>
                    <a:pt x="1319" y="1092"/>
                  </a:cubicBezTo>
                  <a:cubicBezTo>
                    <a:pt x="1290" y="1092"/>
                    <a:pt x="1268" y="1114"/>
                    <a:pt x="1239" y="1135"/>
                  </a:cubicBezTo>
                  <a:cubicBezTo>
                    <a:pt x="1231" y="1143"/>
                    <a:pt x="1224" y="1150"/>
                    <a:pt x="1217" y="1157"/>
                  </a:cubicBezTo>
                  <a:cubicBezTo>
                    <a:pt x="1202" y="1172"/>
                    <a:pt x="1187" y="1179"/>
                    <a:pt x="1173" y="1187"/>
                  </a:cubicBezTo>
                  <a:cubicBezTo>
                    <a:pt x="1151" y="1209"/>
                    <a:pt x="1129" y="1223"/>
                    <a:pt x="1114" y="1253"/>
                  </a:cubicBezTo>
                  <a:cubicBezTo>
                    <a:pt x="1107" y="1260"/>
                    <a:pt x="1092" y="1267"/>
                    <a:pt x="1070" y="1275"/>
                  </a:cubicBezTo>
                  <a:cubicBezTo>
                    <a:pt x="1055" y="1282"/>
                    <a:pt x="1033" y="1289"/>
                    <a:pt x="1011" y="1297"/>
                  </a:cubicBezTo>
                  <a:cubicBezTo>
                    <a:pt x="1011" y="1297"/>
                    <a:pt x="1011" y="1304"/>
                    <a:pt x="1004" y="1304"/>
                  </a:cubicBezTo>
                  <a:cubicBezTo>
                    <a:pt x="982" y="1304"/>
                    <a:pt x="945" y="1282"/>
                    <a:pt x="916" y="1267"/>
                  </a:cubicBezTo>
                  <a:cubicBezTo>
                    <a:pt x="901" y="1253"/>
                    <a:pt x="880" y="1245"/>
                    <a:pt x="865" y="1238"/>
                  </a:cubicBezTo>
                  <a:cubicBezTo>
                    <a:pt x="850" y="1231"/>
                    <a:pt x="836" y="1231"/>
                    <a:pt x="821" y="1231"/>
                  </a:cubicBezTo>
                  <a:cubicBezTo>
                    <a:pt x="784" y="1231"/>
                    <a:pt x="755" y="1253"/>
                    <a:pt x="733" y="1275"/>
                  </a:cubicBezTo>
                  <a:cubicBezTo>
                    <a:pt x="718" y="1282"/>
                    <a:pt x="711" y="1297"/>
                    <a:pt x="696" y="1297"/>
                  </a:cubicBezTo>
                  <a:cubicBezTo>
                    <a:pt x="652" y="1326"/>
                    <a:pt x="616" y="1355"/>
                    <a:pt x="572" y="1421"/>
                  </a:cubicBezTo>
                  <a:cubicBezTo>
                    <a:pt x="535" y="1465"/>
                    <a:pt x="550" y="1502"/>
                    <a:pt x="564" y="1531"/>
                  </a:cubicBezTo>
                  <a:cubicBezTo>
                    <a:pt x="572" y="1546"/>
                    <a:pt x="579" y="1560"/>
                    <a:pt x="572" y="1575"/>
                  </a:cubicBezTo>
                  <a:cubicBezTo>
                    <a:pt x="572" y="1590"/>
                    <a:pt x="572" y="1590"/>
                    <a:pt x="572" y="1590"/>
                  </a:cubicBezTo>
                  <a:cubicBezTo>
                    <a:pt x="564" y="1626"/>
                    <a:pt x="564" y="1641"/>
                    <a:pt x="557" y="1656"/>
                  </a:cubicBezTo>
                  <a:cubicBezTo>
                    <a:pt x="550" y="1656"/>
                    <a:pt x="542" y="1648"/>
                    <a:pt x="528" y="1641"/>
                  </a:cubicBezTo>
                  <a:cubicBezTo>
                    <a:pt x="499" y="1626"/>
                    <a:pt x="462" y="1604"/>
                    <a:pt x="418" y="1604"/>
                  </a:cubicBezTo>
                  <a:cubicBezTo>
                    <a:pt x="411" y="1597"/>
                    <a:pt x="396" y="1597"/>
                    <a:pt x="381" y="1597"/>
                  </a:cubicBezTo>
                  <a:cubicBezTo>
                    <a:pt x="301" y="1597"/>
                    <a:pt x="279" y="1634"/>
                    <a:pt x="271" y="1670"/>
                  </a:cubicBezTo>
                  <a:cubicBezTo>
                    <a:pt x="264" y="1685"/>
                    <a:pt x="264" y="1685"/>
                    <a:pt x="242" y="1685"/>
                  </a:cubicBezTo>
                  <a:cubicBezTo>
                    <a:pt x="81" y="1685"/>
                    <a:pt x="81" y="1685"/>
                    <a:pt x="81" y="1685"/>
                  </a:cubicBezTo>
                  <a:cubicBezTo>
                    <a:pt x="73" y="1685"/>
                    <a:pt x="73" y="1685"/>
                    <a:pt x="73" y="1685"/>
                  </a:cubicBezTo>
                  <a:cubicBezTo>
                    <a:pt x="66" y="1685"/>
                    <a:pt x="66" y="1685"/>
                    <a:pt x="66" y="1685"/>
                  </a:cubicBezTo>
                  <a:cubicBezTo>
                    <a:pt x="59" y="1685"/>
                    <a:pt x="59" y="1685"/>
                    <a:pt x="59" y="1685"/>
                  </a:cubicBezTo>
                  <a:cubicBezTo>
                    <a:pt x="0" y="1692"/>
                    <a:pt x="0" y="1692"/>
                    <a:pt x="0" y="1692"/>
                  </a:cubicBezTo>
                  <a:cubicBezTo>
                    <a:pt x="22" y="1722"/>
                    <a:pt x="22" y="1722"/>
                    <a:pt x="22" y="1722"/>
                  </a:cubicBezTo>
                  <a:cubicBezTo>
                    <a:pt x="15" y="1736"/>
                    <a:pt x="15" y="1773"/>
                    <a:pt x="103" y="1883"/>
                  </a:cubicBezTo>
                  <a:cubicBezTo>
                    <a:pt x="139" y="1919"/>
                    <a:pt x="169" y="1934"/>
                    <a:pt x="213" y="1934"/>
                  </a:cubicBezTo>
                  <a:cubicBezTo>
                    <a:pt x="227" y="1934"/>
                    <a:pt x="249" y="1934"/>
                    <a:pt x="271" y="1927"/>
                  </a:cubicBezTo>
                  <a:cubicBezTo>
                    <a:pt x="279" y="1919"/>
                    <a:pt x="286" y="1912"/>
                    <a:pt x="293" y="1912"/>
                  </a:cubicBezTo>
                  <a:cubicBezTo>
                    <a:pt x="323" y="1897"/>
                    <a:pt x="352" y="1883"/>
                    <a:pt x="381" y="1883"/>
                  </a:cubicBezTo>
                  <a:cubicBezTo>
                    <a:pt x="396" y="1883"/>
                    <a:pt x="403" y="1883"/>
                    <a:pt x="418" y="1890"/>
                  </a:cubicBezTo>
                  <a:cubicBezTo>
                    <a:pt x="440" y="1897"/>
                    <a:pt x="469" y="1912"/>
                    <a:pt x="491" y="1927"/>
                  </a:cubicBezTo>
                  <a:cubicBezTo>
                    <a:pt x="520" y="1949"/>
                    <a:pt x="550" y="1971"/>
                    <a:pt x="594" y="1978"/>
                  </a:cubicBezTo>
                  <a:cubicBezTo>
                    <a:pt x="608" y="1978"/>
                    <a:pt x="616" y="1978"/>
                    <a:pt x="630" y="1978"/>
                  </a:cubicBezTo>
                  <a:cubicBezTo>
                    <a:pt x="652" y="1978"/>
                    <a:pt x="667" y="1978"/>
                    <a:pt x="682" y="1971"/>
                  </a:cubicBezTo>
                  <a:cubicBezTo>
                    <a:pt x="696" y="1971"/>
                    <a:pt x="711" y="1971"/>
                    <a:pt x="726" y="1971"/>
                  </a:cubicBezTo>
                  <a:cubicBezTo>
                    <a:pt x="740" y="1971"/>
                    <a:pt x="740" y="1971"/>
                    <a:pt x="740" y="1971"/>
                  </a:cubicBezTo>
                  <a:lnTo>
                    <a:pt x="740" y="1971"/>
                  </a:lnTo>
                  <a:cubicBezTo>
                    <a:pt x="755" y="1971"/>
                    <a:pt x="762" y="1971"/>
                    <a:pt x="770" y="1971"/>
                  </a:cubicBezTo>
                  <a:cubicBezTo>
                    <a:pt x="762" y="1971"/>
                    <a:pt x="762" y="1971"/>
                    <a:pt x="762" y="1978"/>
                  </a:cubicBezTo>
                  <a:cubicBezTo>
                    <a:pt x="755" y="1993"/>
                    <a:pt x="740" y="2022"/>
                    <a:pt x="755" y="2051"/>
                  </a:cubicBezTo>
                  <a:cubicBezTo>
                    <a:pt x="770" y="2066"/>
                    <a:pt x="784" y="2081"/>
                    <a:pt x="813" y="2088"/>
                  </a:cubicBezTo>
                  <a:lnTo>
                    <a:pt x="813" y="2088"/>
                  </a:lnTo>
                  <a:cubicBezTo>
                    <a:pt x="828" y="2088"/>
                    <a:pt x="836" y="2088"/>
                    <a:pt x="843" y="2095"/>
                  </a:cubicBezTo>
                  <a:cubicBezTo>
                    <a:pt x="843" y="2095"/>
                    <a:pt x="843" y="2103"/>
                    <a:pt x="850" y="2125"/>
                  </a:cubicBezTo>
                  <a:cubicBezTo>
                    <a:pt x="858" y="2169"/>
                    <a:pt x="887" y="2176"/>
                    <a:pt x="901" y="2176"/>
                  </a:cubicBezTo>
                  <a:cubicBezTo>
                    <a:pt x="923" y="2176"/>
                    <a:pt x="945" y="2161"/>
                    <a:pt x="968" y="2147"/>
                  </a:cubicBezTo>
                  <a:cubicBezTo>
                    <a:pt x="975" y="2139"/>
                    <a:pt x="975" y="2139"/>
                    <a:pt x="975" y="2139"/>
                  </a:cubicBezTo>
                  <a:cubicBezTo>
                    <a:pt x="989" y="2132"/>
                    <a:pt x="997" y="2132"/>
                    <a:pt x="1004" y="2132"/>
                  </a:cubicBezTo>
                  <a:cubicBezTo>
                    <a:pt x="1011" y="2132"/>
                    <a:pt x="1026" y="2154"/>
                    <a:pt x="1033" y="2161"/>
                  </a:cubicBezTo>
                  <a:cubicBezTo>
                    <a:pt x="1048" y="2191"/>
                    <a:pt x="1070" y="2257"/>
                    <a:pt x="1114" y="2257"/>
                  </a:cubicBezTo>
                  <a:cubicBezTo>
                    <a:pt x="1129" y="2257"/>
                    <a:pt x="1136" y="2249"/>
                    <a:pt x="1151" y="2242"/>
                  </a:cubicBezTo>
                  <a:cubicBezTo>
                    <a:pt x="1158" y="2242"/>
                    <a:pt x="1165" y="2235"/>
                    <a:pt x="1165" y="2235"/>
                  </a:cubicBezTo>
                  <a:cubicBezTo>
                    <a:pt x="1173" y="2235"/>
                    <a:pt x="1180" y="2242"/>
                    <a:pt x="1180" y="2242"/>
                  </a:cubicBezTo>
                  <a:cubicBezTo>
                    <a:pt x="1165" y="2278"/>
                    <a:pt x="1143" y="2323"/>
                    <a:pt x="1165" y="2359"/>
                  </a:cubicBezTo>
                  <a:cubicBezTo>
                    <a:pt x="1180" y="2388"/>
                    <a:pt x="1217" y="2396"/>
                    <a:pt x="1261" y="2418"/>
                  </a:cubicBezTo>
                  <a:cubicBezTo>
                    <a:pt x="1290" y="2425"/>
                    <a:pt x="1312" y="2440"/>
                    <a:pt x="1341" y="2447"/>
                  </a:cubicBezTo>
                  <a:cubicBezTo>
                    <a:pt x="1385" y="2469"/>
                    <a:pt x="1444" y="2476"/>
                    <a:pt x="1480" y="2476"/>
                  </a:cubicBezTo>
                  <a:cubicBezTo>
                    <a:pt x="1517" y="2476"/>
                    <a:pt x="1554" y="2476"/>
                    <a:pt x="1568" y="2469"/>
                  </a:cubicBezTo>
                  <a:cubicBezTo>
                    <a:pt x="1568" y="2469"/>
                    <a:pt x="1568" y="2469"/>
                    <a:pt x="1576" y="2469"/>
                  </a:cubicBezTo>
                  <a:cubicBezTo>
                    <a:pt x="1598" y="2469"/>
                    <a:pt x="1642" y="2476"/>
                    <a:pt x="1671" y="2484"/>
                  </a:cubicBezTo>
                  <a:cubicBezTo>
                    <a:pt x="1685" y="2484"/>
                    <a:pt x="1693" y="2484"/>
                    <a:pt x="1708" y="2484"/>
                  </a:cubicBezTo>
                  <a:cubicBezTo>
                    <a:pt x="1708" y="2484"/>
                    <a:pt x="1715" y="2491"/>
                    <a:pt x="1722" y="2491"/>
                  </a:cubicBezTo>
                  <a:cubicBezTo>
                    <a:pt x="1737" y="2491"/>
                    <a:pt x="1751" y="2484"/>
                    <a:pt x="1759" y="2476"/>
                  </a:cubicBezTo>
                  <a:cubicBezTo>
                    <a:pt x="1759" y="2484"/>
                    <a:pt x="1759" y="2484"/>
                    <a:pt x="1759" y="2491"/>
                  </a:cubicBezTo>
                  <a:cubicBezTo>
                    <a:pt x="1766" y="2513"/>
                    <a:pt x="1773" y="2557"/>
                    <a:pt x="1818" y="2557"/>
                  </a:cubicBezTo>
                  <a:cubicBezTo>
                    <a:pt x="1825" y="2557"/>
                    <a:pt x="1832" y="2557"/>
                    <a:pt x="1839" y="2550"/>
                  </a:cubicBezTo>
                  <a:cubicBezTo>
                    <a:pt x="1869" y="2542"/>
                    <a:pt x="1883" y="2520"/>
                    <a:pt x="1891" y="2506"/>
                  </a:cubicBezTo>
                  <a:cubicBezTo>
                    <a:pt x="1898" y="2498"/>
                    <a:pt x="1898" y="2498"/>
                    <a:pt x="1898" y="2498"/>
                  </a:cubicBezTo>
                  <a:cubicBezTo>
                    <a:pt x="1927" y="2506"/>
                    <a:pt x="1986" y="2579"/>
                    <a:pt x="2008" y="2623"/>
                  </a:cubicBezTo>
                  <a:cubicBezTo>
                    <a:pt x="2030" y="2674"/>
                    <a:pt x="2023" y="2696"/>
                    <a:pt x="2008" y="2704"/>
                  </a:cubicBezTo>
                  <a:cubicBezTo>
                    <a:pt x="1942" y="2740"/>
                    <a:pt x="1920" y="2784"/>
                    <a:pt x="1927" y="2828"/>
                  </a:cubicBezTo>
                  <a:cubicBezTo>
                    <a:pt x="1927" y="2843"/>
                    <a:pt x="1935" y="2850"/>
                    <a:pt x="1935" y="2857"/>
                  </a:cubicBezTo>
                  <a:cubicBezTo>
                    <a:pt x="1949" y="2879"/>
                    <a:pt x="1949" y="2887"/>
                    <a:pt x="1942" y="2909"/>
                  </a:cubicBezTo>
                  <a:cubicBezTo>
                    <a:pt x="1913" y="2953"/>
                    <a:pt x="1935" y="2997"/>
                    <a:pt x="1964" y="3048"/>
                  </a:cubicBezTo>
                  <a:cubicBezTo>
                    <a:pt x="1971" y="3063"/>
                    <a:pt x="1979" y="3077"/>
                    <a:pt x="1986" y="3099"/>
                  </a:cubicBezTo>
                  <a:cubicBezTo>
                    <a:pt x="2023" y="3165"/>
                    <a:pt x="2008" y="3224"/>
                    <a:pt x="1993" y="3246"/>
                  </a:cubicBezTo>
                  <a:cubicBezTo>
                    <a:pt x="1986" y="3253"/>
                    <a:pt x="1971" y="3260"/>
                    <a:pt x="1957" y="3268"/>
                  </a:cubicBezTo>
                  <a:cubicBezTo>
                    <a:pt x="1942" y="3275"/>
                    <a:pt x="1920" y="3290"/>
                    <a:pt x="1905" y="3304"/>
                  </a:cubicBezTo>
                  <a:cubicBezTo>
                    <a:pt x="1891" y="3326"/>
                    <a:pt x="1891" y="3356"/>
                    <a:pt x="1891" y="3392"/>
                  </a:cubicBezTo>
                  <a:cubicBezTo>
                    <a:pt x="1891" y="3422"/>
                    <a:pt x="1891" y="3451"/>
                    <a:pt x="1883" y="3473"/>
                  </a:cubicBezTo>
                  <a:cubicBezTo>
                    <a:pt x="1869" y="3524"/>
                    <a:pt x="1861" y="3561"/>
                    <a:pt x="1861" y="3561"/>
                  </a:cubicBezTo>
                  <a:cubicBezTo>
                    <a:pt x="1854" y="3597"/>
                    <a:pt x="1854" y="3597"/>
                    <a:pt x="1854" y="3597"/>
                  </a:cubicBezTo>
                  <a:cubicBezTo>
                    <a:pt x="1883" y="3597"/>
                    <a:pt x="1883" y="3597"/>
                    <a:pt x="1883" y="3597"/>
                  </a:cubicBezTo>
                  <a:cubicBezTo>
                    <a:pt x="1898" y="3605"/>
                    <a:pt x="1905" y="3605"/>
                    <a:pt x="1920" y="3605"/>
                  </a:cubicBezTo>
                  <a:cubicBezTo>
                    <a:pt x="1905" y="3619"/>
                    <a:pt x="1891" y="3642"/>
                    <a:pt x="1898" y="3685"/>
                  </a:cubicBezTo>
                  <a:cubicBezTo>
                    <a:pt x="1905" y="3722"/>
                    <a:pt x="1927" y="3729"/>
                    <a:pt x="1949" y="3729"/>
                  </a:cubicBezTo>
                  <a:cubicBezTo>
                    <a:pt x="1971" y="3729"/>
                    <a:pt x="1993" y="3729"/>
                    <a:pt x="2052" y="3671"/>
                  </a:cubicBezTo>
                  <a:cubicBezTo>
                    <a:pt x="2067" y="3656"/>
                    <a:pt x="2074" y="3649"/>
                    <a:pt x="2074" y="3649"/>
                  </a:cubicBezTo>
                  <a:lnTo>
                    <a:pt x="2074" y="3649"/>
                  </a:lnTo>
                  <a:cubicBezTo>
                    <a:pt x="2081" y="3656"/>
                    <a:pt x="2081" y="3664"/>
                    <a:pt x="2081" y="3671"/>
                  </a:cubicBezTo>
                  <a:cubicBezTo>
                    <a:pt x="2089" y="3700"/>
                    <a:pt x="2096" y="3744"/>
                    <a:pt x="2125" y="3766"/>
                  </a:cubicBezTo>
                  <a:cubicBezTo>
                    <a:pt x="2140" y="3773"/>
                    <a:pt x="2162" y="3781"/>
                    <a:pt x="2176" y="3781"/>
                  </a:cubicBezTo>
                  <a:cubicBezTo>
                    <a:pt x="2184" y="3781"/>
                    <a:pt x="2199" y="3781"/>
                    <a:pt x="2206" y="3773"/>
                  </a:cubicBezTo>
                  <a:cubicBezTo>
                    <a:pt x="2213" y="3773"/>
                    <a:pt x="2213" y="3773"/>
                    <a:pt x="2220" y="3773"/>
                  </a:cubicBezTo>
                  <a:cubicBezTo>
                    <a:pt x="2228" y="3773"/>
                    <a:pt x="2228" y="3773"/>
                    <a:pt x="2235" y="3781"/>
                  </a:cubicBezTo>
                  <a:cubicBezTo>
                    <a:pt x="2250" y="3795"/>
                    <a:pt x="2213" y="3832"/>
                    <a:pt x="2191" y="3861"/>
                  </a:cubicBezTo>
                  <a:cubicBezTo>
                    <a:pt x="2191" y="3869"/>
                    <a:pt x="2191" y="3869"/>
                    <a:pt x="2191" y="3869"/>
                  </a:cubicBezTo>
                  <a:cubicBezTo>
                    <a:pt x="2140" y="3927"/>
                    <a:pt x="2162" y="4125"/>
                    <a:pt x="2162" y="4125"/>
                  </a:cubicBezTo>
                  <a:cubicBezTo>
                    <a:pt x="2169" y="4147"/>
                    <a:pt x="2176" y="4169"/>
                    <a:pt x="2184" y="4184"/>
                  </a:cubicBezTo>
                  <a:cubicBezTo>
                    <a:pt x="2191" y="4206"/>
                    <a:pt x="2191" y="4228"/>
                    <a:pt x="2191" y="4242"/>
                  </a:cubicBezTo>
                  <a:cubicBezTo>
                    <a:pt x="2191" y="4257"/>
                    <a:pt x="2176" y="4264"/>
                    <a:pt x="2169" y="4279"/>
                  </a:cubicBezTo>
                  <a:cubicBezTo>
                    <a:pt x="2147" y="4308"/>
                    <a:pt x="2118" y="4338"/>
                    <a:pt x="2103" y="4396"/>
                  </a:cubicBezTo>
                  <a:cubicBezTo>
                    <a:pt x="2103" y="4404"/>
                    <a:pt x="2103" y="4404"/>
                    <a:pt x="2103" y="4404"/>
                  </a:cubicBezTo>
                  <a:cubicBezTo>
                    <a:pt x="2089" y="4492"/>
                    <a:pt x="2081" y="4535"/>
                    <a:pt x="2125" y="4579"/>
                  </a:cubicBezTo>
                  <a:cubicBezTo>
                    <a:pt x="2132" y="4587"/>
                    <a:pt x="2147" y="4602"/>
                    <a:pt x="2154" y="4609"/>
                  </a:cubicBezTo>
                  <a:cubicBezTo>
                    <a:pt x="2162" y="4609"/>
                    <a:pt x="2169" y="4616"/>
                    <a:pt x="2176" y="4623"/>
                  </a:cubicBezTo>
                  <a:cubicBezTo>
                    <a:pt x="2169" y="4623"/>
                    <a:pt x="2169" y="4623"/>
                    <a:pt x="2162" y="4623"/>
                  </a:cubicBezTo>
                  <a:cubicBezTo>
                    <a:pt x="2147" y="4631"/>
                    <a:pt x="2125" y="4638"/>
                    <a:pt x="2096" y="4675"/>
                  </a:cubicBezTo>
                  <a:cubicBezTo>
                    <a:pt x="2044" y="4733"/>
                    <a:pt x="2044" y="4792"/>
                    <a:pt x="2067" y="4851"/>
                  </a:cubicBezTo>
                  <a:cubicBezTo>
                    <a:pt x="2081" y="4902"/>
                    <a:pt x="2118" y="4946"/>
                    <a:pt x="2147" y="4983"/>
                  </a:cubicBezTo>
                  <a:cubicBezTo>
                    <a:pt x="2154" y="4990"/>
                    <a:pt x="2162" y="4997"/>
                    <a:pt x="2169" y="5012"/>
                  </a:cubicBezTo>
                  <a:cubicBezTo>
                    <a:pt x="2184" y="5026"/>
                    <a:pt x="2199" y="5034"/>
                    <a:pt x="2220" y="5048"/>
                  </a:cubicBezTo>
                  <a:cubicBezTo>
                    <a:pt x="2242" y="5063"/>
                    <a:pt x="2264" y="5078"/>
                    <a:pt x="2279" y="5114"/>
                  </a:cubicBezTo>
                  <a:cubicBezTo>
                    <a:pt x="2301" y="5180"/>
                    <a:pt x="2338" y="5195"/>
                    <a:pt x="2352" y="5202"/>
                  </a:cubicBezTo>
                  <a:cubicBezTo>
                    <a:pt x="2374" y="5217"/>
                    <a:pt x="2499" y="5297"/>
                    <a:pt x="2528" y="5312"/>
                  </a:cubicBezTo>
                  <a:cubicBezTo>
                    <a:pt x="2535" y="5319"/>
                    <a:pt x="2543" y="5319"/>
                    <a:pt x="2550" y="5319"/>
                  </a:cubicBezTo>
                  <a:cubicBezTo>
                    <a:pt x="2587" y="5319"/>
                    <a:pt x="2609" y="5283"/>
                    <a:pt x="2609" y="5254"/>
                  </a:cubicBezTo>
                  <a:cubicBezTo>
                    <a:pt x="2616" y="5254"/>
                    <a:pt x="2616" y="5254"/>
                    <a:pt x="2616" y="5254"/>
                  </a:cubicBezTo>
                  <a:cubicBezTo>
                    <a:pt x="2623" y="5254"/>
                    <a:pt x="2623" y="5261"/>
                    <a:pt x="2623" y="5261"/>
                  </a:cubicBezTo>
                  <a:cubicBezTo>
                    <a:pt x="2638" y="5283"/>
                    <a:pt x="2653" y="5297"/>
                    <a:pt x="2675" y="5319"/>
                  </a:cubicBezTo>
                  <a:cubicBezTo>
                    <a:pt x="2689" y="5342"/>
                    <a:pt x="2711" y="5364"/>
                    <a:pt x="2733" y="5393"/>
                  </a:cubicBezTo>
                  <a:cubicBezTo>
                    <a:pt x="2755" y="5422"/>
                    <a:pt x="2777" y="5437"/>
                    <a:pt x="2807" y="5437"/>
                  </a:cubicBezTo>
                  <a:cubicBezTo>
                    <a:pt x="2836" y="5437"/>
                    <a:pt x="2865" y="5422"/>
                    <a:pt x="2902" y="5400"/>
                  </a:cubicBezTo>
                  <a:cubicBezTo>
                    <a:pt x="2909" y="5400"/>
                    <a:pt x="2917" y="5393"/>
                    <a:pt x="2924" y="5393"/>
                  </a:cubicBezTo>
                  <a:cubicBezTo>
                    <a:pt x="2953" y="5378"/>
                    <a:pt x="2982" y="5356"/>
                    <a:pt x="3004" y="5342"/>
                  </a:cubicBezTo>
                  <a:cubicBezTo>
                    <a:pt x="3026" y="5327"/>
                    <a:pt x="3049" y="5312"/>
                    <a:pt x="3070" y="5305"/>
                  </a:cubicBezTo>
                  <a:cubicBezTo>
                    <a:pt x="3070" y="5312"/>
                    <a:pt x="3078" y="5334"/>
                    <a:pt x="3092" y="5349"/>
                  </a:cubicBezTo>
                  <a:cubicBezTo>
                    <a:pt x="3100" y="5364"/>
                    <a:pt x="3122" y="5378"/>
                    <a:pt x="3144" y="5378"/>
                  </a:cubicBezTo>
                  <a:cubicBezTo>
                    <a:pt x="3144" y="5378"/>
                    <a:pt x="3151" y="5371"/>
                    <a:pt x="3158" y="5371"/>
                  </a:cubicBezTo>
                  <a:cubicBezTo>
                    <a:pt x="3166" y="5371"/>
                    <a:pt x="3166" y="5371"/>
                    <a:pt x="3173" y="5371"/>
                  </a:cubicBezTo>
                  <a:lnTo>
                    <a:pt x="3173" y="5371"/>
                  </a:lnTo>
                  <a:lnTo>
                    <a:pt x="3173" y="5371"/>
                  </a:lnTo>
                  <a:cubicBezTo>
                    <a:pt x="3202" y="5407"/>
                    <a:pt x="3254" y="5444"/>
                    <a:pt x="3305" y="5444"/>
                  </a:cubicBezTo>
                  <a:cubicBezTo>
                    <a:pt x="3312" y="5444"/>
                    <a:pt x="3320" y="5444"/>
                    <a:pt x="3320" y="5444"/>
                  </a:cubicBezTo>
                  <a:cubicBezTo>
                    <a:pt x="3327" y="5444"/>
                    <a:pt x="3327" y="5444"/>
                    <a:pt x="3327" y="5444"/>
                  </a:cubicBezTo>
                  <a:cubicBezTo>
                    <a:pt x="3342" y="5444"/>
                    <a:pt x="3349" y="5437"/>
                    <a:pt x="3356" y="5437"/>
                  </a:cubicBezTo>
                  <a:cubicBezTo>
                    <a:pt x="3356" y="5437"/>
                    <a:pt x="3371" y="5437"/>
                    <a:pt x="3385" y="5481"/>
                  </a:cubicBezTo>
                  <a:cubicBezTo>
                    <a:pt x="3400" y="5539"/>
                    <a:pt x="3444" y="5554"/>
                    <a:pt x="3466" y="5554"/>
                  </a:cubicBezTo>
                  <a:cubicBezTo>
                    <a:pt x="3510" y="5554"/>
                    <a:pt x="3554" y="5517"/>
                    <a:pt x="3576" y="5510"/>
                  </a:cubicBezTo>
                  <a:cubicBezTo>
                    <a:pt x="3576" y="5503"/>
                    <a:pt x="3576" y="5503"/>
                    <a:pt x="3583" y="5503"/>
                  </a:cubicBezTo>
                  <a:cubicBezTo>
                    <a:pt x="3583" y="5503"/>
                    <a:pt x="3591" y="5517"/>
                    <a:pt x="3591" y="5539"/>
                  </a:cubicBezTo>
                  <a:cubicBezTo>
                    <a:pt x="3605" y="5605"/>
                    <a:pt x="3642" y="5613"/>
                    <a:pt x="3701" y="5613"/>
                  </a:cubicBezTo>
                  <a:cubicBezTo>
                    <a:pt x="3715" y="5613"/>
                    <a:pt x="3723" y="5613"/>
                    <a:pt x="3730" y="5620"/>
                  </a:cubicBezTo>
                  <a:cubicBezTo>
                    <a:pt x="3723" y="5635"/>
                    <a:pt x="3715" y="5649"/>
                    <a:pt x="3723" y="5664"/>
                  </a:cubicBezTo>
                  <a:cubicBezTo>
                    <a:pt x="3737" y="5701"/>
                    <a:pt x="3781" y="5723"/>
                    <a:pt x="3840" y="5723"/>
                  </a:cubicBezTo>
                  <a:cubicBezTo>
                    <a:pt x="3869" y="5723"/>
                    <a:pt x="3891" y="5715"/>
                    <a:pt x="3920" y="5708"/>
                  </a:cubicBezTo>
                  <a:cubicBezTo>
                    <a:pt x="3935" y="5701"/>
                    <a:pt x="3942" y="5701"/>
                    <a:pt x="3950" y="5701"/>
                  </a:cubicBezTo>
                  <a:cubicBezTo>
                    <a:pt x="3964" y="5701"/>
                    <a:pt x="3964" y="5708"/>
                    <a:pt x="3964" y="5708"/>
                  </a:cubicBezTo>
                  <a:cubicBezTo>
                    <a:pt x="3972" y="5715"/>
                    <a:pt x="3979" y="5730"/>
                    <a:pt x="3964" y="5788"/>
                  </a:cubicBezTo>
                  <a:cubicBezTo>
                    <a:pt x="3957" y="5847"/>
                    <a:pt x="4001" y="5884"/>
                    <a:pt x="4038" y="5906"/>
                  </a:cubicBezTo>
                  <a:cubicBezTo>
                    <a:pt x="4045" y="5913"/>
                    <a:pt x="4045" y="5913"/>
                    <a:pt x="4045" y="5913"/>
                  </a:cubicBezTo>
                  <a:cubicBezTo>
                    <a:pt x="4074" y="5935"/>
                    <a:pt x="4045" y="5986"/>
                    <a:pt x="4038" y="6008"/>
                  </a:cubicBezTo>
                  <a:cubicBezTo>
                    <a:pt x="4001" y="6074"/>
                    <a:pt x="4038" y="6140"/>
                    <a:pt x="4089" y="6169"/>
                  </a:cubicBezTo>
                  <a:cubicBezTo>
                    <a:pt x="4096" y="6177"/>
                    <a:pt x="4096" y="6177"/>
                    <a:pt x="4096" y="6184"/>
                  </a:cubicBezTo>
                  <a:cubicBezTo>
                    <a:pt x="4104" y="6199"/>
                    <a:pt x="4089" y="6235"/>
                    <a:pt x="4067" y="6272"/>
                  </a:cubicBezTo>
                  <a:cubicBezTo>
                    <a:pt x="4045" y="6302"/>
                    <a:pt x="4023" y="6316"/>
                    <a:pt x="3986" y="6331"/>
                  </a:cubicBezTo>
                  <a:cubicBezTo>
                    <a:pt x="3972" y="6345"/>
                    <a:pt x="3950" y="6353"/>
                    <a:pt x="3928" y="6367"/>
                  </a:cubicBezTo>
                  <a:cubicBezTo>
                    <a:pt x="3899" y="6382"/>
                    <a:pt x="3876" y="6404"/>
                    <a:pt x="3847" y="6433"/>
                  </a:cubicBezTo>
                  <a:cubicBezTo>
                    <a:pt x="3825" y="6455"/>
                    <a:pt x="3825" y="6455"/>
                    <a:pt x="3825" y="6455"/>
                  </a:cubicBezTo>
                  <a:cubicBezTo>
                    <a:pt x="3847" y="6477"/>
                    <a:pt x="3847" y="6477"/>
                    <a:pt x="3847" y="6477"/>
                  </a:cubicBezTo>
                  <a:cubicBezTo>
                    <a:pt x="3854" y="6477"/>
                    <a:pt x="3854" y="6477"/>
                    <a:pt x="3854" y="6477"/>
                  </a:cubicBezTo>
                  <a:cubicBezTo>
                    <a:pt x="3854" y="6485"/>
                    <a:pt x="3854" y="6485"/>
                    <a:pt x="3854" y="6485"/>
                  </a:cubicBezTo>
                  <a:cubicBezTo>
                    <a:pt x="3862" y="6485"/>
                    <a:pt x="3869" y="6499"/>
                    <a:pt x="3869" y="6507"/>
                  </a:cubicBezTo>
                  <a:cubicBezTo>
                    <a:pt x="3884" y="6536"/>
                    <a:pt x="3899" y="6580"/>
                    <a:pt x="3957" y="6580"/>
                  </a:cubicBezTo>
                  <a:cubicBezTo>
                    <a:pt x="3957" y="6580"/>
                    <a:pt x="3964" y="6580"/>
                    <a:pt x="3964" y="6573"/>
                  </a:cubicBezTo>
                  <a:cubicBezTo>
                    <a:pt x="3986" y="6573"/>
                    <a:pt x="4001" y="6573"/>
                    <a:pt x="4008" y="6573"/>
                  </a:cubicBezTo>
                  <a:cubicBezTo>
                    <a:pt x="4016" y="6573"/>
                    <a:pt x="4023" y="6573"/>
                    <a:pt x="4045" y="6595"/>
                  </a:cubicBezTo>
                  <a:cubicBezTo>
                    <a:pt x="4060" y="6609"/>
                    <a:pt x="4060" y="6661"/>
                    <a:pt x="4052" y="6683"/>
                  </a:cubicBezTo>
                  <a:cubicBezTo>
                    <a:pt x="4052" y="6697"/>
                    <a:pt x="4052" y="6697"/>
                    <a:pt x="4052" y="6697"/>
                  </a:cubicBezTo>
                  <a:cubicBezTo>
                    <a:pt x="4060" y="6712"/>
                    <a:pt x="4060" y="6712"/>
                    <a:pt x="4060" y="6712"/>
                  </a:cubicBezTo>
                  <a:cubicBezTo>
                    <a:pt x="4060" y="6712"/>
                    <a:pt x="4089" y="6748"/>
                    <a:pt x="4140" y="6748"/>
                  </a:cubicBezTo>
                  <a:lnTo>
                    <a:pt x="4140" y="6748"/>
                  </a:lnTo>
                  <a:cubicBezTo>
                    <a:pt x="4140" y="6763"/>
                    <a:pt x="4140" y="6792"/>
                    <a:pt x="4170" y="6814"/>
                  </a:cubicBezTo>
                  <a:cubicBezTo>
                    <a:pt x="4191" y="6822"/>
                    <a:pt x="4213" y="6858"/>
                    <a:pt x="4213" y="6866"/>
                  </a:cubicBezTo>
                  <a:cubicBezTo>
                    <a:pt x="4206" y="6873"/>
                    <a:pt x="4199" y="6873"/>
                    <a:pt x="4191" y="6880"/>
                  </a:cubicBezTo>
                  <a:cubicBezTo>
                    <a:pt x="4170" y="6888"/>
                    <a:pt x="4148" y="6902"/>
                    <a:pt x="4148" y="6946"/>
                  </a:cubicBezTo>
                  <a:cubicBezTo>
                    <a:pt x="4148" y="6976"/>
                    <a:pt x="4155" y="6990"/>
                    <a:pt x="4170" y="7012"/>
                  </a:cubicBezTo>
                  <a:cubicBezTo>
                    <a:pt x="4170" y="7019"/>
                    <a:pt x="4177" y="7027"/>
                    <a:pt x="4177" y="7034"/>
                  </a:cubicBezTo>
                  <a:cubicBezTo>
                    <a:pt x="4184" y="7042"/>
                    <a:pt x="4184" y="7049"/>
                    <a:pt x="4184" y="7056"/>
                  </a:cubicBezTo>
                  <a:cubicBezTo>
                    <a:pt x="4191" y="7071"/>
                    <a:pt x="4191" y="7078"/>
                    <a:pt x="4184" y="7107"/>
                  </a:cubicBezTo>
                  <a:cubicBezTo>
                    <a:pt x="4155" y="7166"/>
                    <a:pt x="4170" y="7225"/>
                    <a:pt x="4213" y="7247"/>
                  </a:cubicBezTo>
                  <a:cubicBezTo>
                    <a:pt x="4221" y="7247"/>
                    <a:pt x="4228" y="7254"/>
                    <a:pt x="4235" y="7261"/>
                  </a:cubicBezTo>
                  <a:cubicBezTo>
                    <a:pt x="4257" y="7283"/>
                    <a:pt x="4280" y="7313"/>
                    <a:pt x="4316" y="7313"/>
                  </a:cubicBezTo>
                  <a:cubicBezTo>
                    <a:pt x="4338" y="7313"/>
                    <a:pt x="4360" y="7298"/>
                    <a:pt x="4375" y="7283"/>
                  </a:cubicBezTo>
                  <a:cubicBezTo>
                    <a:pt x="4397" y="7254"/>
                    <a:pt x="4419" y="7239"/>
                    <a:pt x="4433" y="7225"/>
                  </a:cubicBezTo>
                  <a:cubicBezTo>
                    <a:pt x="4448" y="7210"/>
                    <a:pt x="4470" y="7188"/>
                    <a:pt x="4492" y="7159"/>
                  </a:cubicBezTo>
                  <a:cubicBezTo>
                    <a:pt x="4492" y="7152"/>
                    <a:pt x="4492" y="7152"/>
                    <a:pt x="4492" y="7152"/>
                  </a:cubicBezTo>
                  <a:cubicBezTo>
                    <a:pt x="4499" y="7152"/>
                    <a:pt x="4499" y="7144"/>
                    <a:pt x="4499" y="7144"/>
                  </a:cubicBezTo>
                  <a:cubicBezTo>
                    <a:pt x="4499" y="7144"/>
                    <a:pt x="4507" y="7144"/>
                    <a:pt x="4514" y="7144"/>
                  </a:cubicBezTo>
                  <a:cubicBezTo>
                    <a:pt x="4521" y="7144"/>
                    <a:pt x="4529" y="7144"/>
                    <a:pt x="4536" y="7144"/>
                  </a:cubicBezTo>
                  <a:cubicBezTo>
                    <a:pt x="4587" y="7137"/>
                    <a:pt x="4602" y="7122"/>
                    <a:pt x="4624" y="7100"/>
                  </a:cubicBezTo>
                  <a:cubicBezTo>
                    <a:pt x="4631" y="7093"/>
                    <a:pt x="4639" y="7093"/>
                    <a:pt x="4646" y="7085"/>
                  </a:cubicBezTo>
                  <a:cubicBezTo>
                    <a:pt x="4646" y="7100"/>
                    <a:pt x="4661" y="7115"/>
                    <a:pt x="4682" y="7122"/>
                  </a:cubicBezTo>
                  <a:cubicBezTo>
                    <a:pt x="4697" y="7137"/>
                    <a:pt x="4712" y="7144"/>
                    <a:pt x="4726" y="7159"/>
                  </a:cubicBezTo>
                  <a:cubicBezTo>
                    <a:pt x="4763" y="7181"/>
                    <a:pt x="4800" y="7210"/>
                    <a:pt x="4851" y="7210"/>
                  </a:cubicBezTo>
                  <a:cubicBezTo>
                    <a:pt x="4858" y="7217"/>
                    <a:pt x="4858" y="7217"/>
                    <a:pt x="4858" y="7217"/>
                  </a:cubicBezTo>
                  <a:lnTo>
                    <a:pt x="4858" y="7217"/>
                  </a:lnTo>
                  <a:cubicBezTo>
                    <a:pt x="4851" y="7261"/>
                    <a:pt x="4873" y="7276"/>
                    <a:pt x="4888" y="7283"/>
                  </a:cubicBezTo>
                  <a:cubicBezTo>
                    <a:pt x="4910" y="7283"/>
                    <a:pt x="4932" y="7283"/>
                    <a:pt x="4961" y="7283"/>
                  </a:cubicBezTo>
                  <a:cubicBezTo>
                    <a:pt x="4990" y="7283"/>
                    <a:pt x="5020" y="7283"/>
                    <a:pt x="5056" y="7291"/>
                  </a:cubicBezTo>
                  <a:cubicBezTo>
                    <a:pt x="5078" y="7291"/>
                    <a:pt x="5100" y="7298"/>
                    <a:pt x="5130" y="7305"/>
                  </a:cubicBezTo>
                  <a:cubicBezTo>
                    <a:pt x="5188" y="7313"/>
                    <a:pt x="5247" y="7327"/>
                    <a:pt x="5305" y="7327"/>
                  </a:cubicBezTo>
                  <a:cubicBezTo>
                    <a:pt x="5335" y="7327"/>
                    <a:pt x="5364" y="7320"/>
                    <a:pt x="5386" y="7313"/>
                  </a:cubicBezTo>
                  <a:cubicBezTo>
                    <a:pt x="5444" y="7291"/>
                    <a:pt x="5474" y="7283"/>
                    <a:pt x="5525" y="7269"/>
                  </a:cubicBezTo>
                  <a:cubicBezTo>
                    <a:pt x="5540" y="7269"/>
                    <a:pt x="5569" y="7261"/>
                    <a:pt x="5591" y="7254"/>
                  </a:cubicBezTo>
                  <a:cubicBezTo>
                    <a:pt x="5628" y="7247"/>
                    <a:pt x="5657" y="7239"/>
                    <a:pt x="5672" y="7239"/>
                  </a:cubicBezTo>
                  <a:cubicBezTo>
                    <a:pt x="5716" y="7232"/>
                    <a:pt x="5745" y="7225"/>
                    <a:pt x="5782" y="7203"/>
                  </a:cubicBezTo>
                  <a:cubicBezTo>
                    <a:pt x="5804" y="7188"/>
                    <a:pt x="5811" y="7181"/>
                    <a:pt x="5818" y="7181"/>
                  </a:cubicBezTo>
                  <a:lnTo>
                    <a:pt x="5818" y="7181"/>
                  </a:lnTo>
                  <a:cubicBezTo>
                    <a:pt x="5818" y="7225"/>
                    <a:pt x="5847" y="7254"/>
                    <a:pt x="5884" y="7254"/>
                  </a:cubicBezTo>
                  <a:cubicBezTo>
                    <a:pt x="5899" y="7254"/>
                    <a:pt x="5928" y="7247"/>
                    <a:pt x="5957" y="7195"/>
                  </a:cubicBezTo>
                  <a:cubicBezTo>
                    <a:pt x="5965" y="7181"/>
                    <a:pt x="5972" y="7166"/>
                    <a:pt x="5980" y="7152"/>
                  </a:cubicBezTo>
                  <a:cubicBezTo>
                    <a:pt x="6001" y="7115"/>
                    <a:pt x="6023" y="7078"/>
                    <a:pt x="6016" y="7019"/>
                  </a:cubicBezTo>
                  <a:cubicBezTo>
                    <a:pt x="6016" y="6990"/>
                    <a:pt x="6009" y="6976"/>
                    <a:pt x="6001" y="6954"/>
                  </a:cubicBezTo>
                  <a:cubicBezTo>
                    <a:pt x="5994" y="6939"/>
                    <a:pt x="5994" y="6924"/>
                    <a:pt x="5994" y="6917"/>
                  </a:cubicBezTo>
                  <a:lnTo>
                    <a:pt x="5994" y="6917"/>
                  </a:lnTo>
                  <a:cubicBezTo>
                    <a:pt x="6038" y="6902"/>
                    <a:pt x="6053" y="6888"/>
                    <a:pt x="6060" y="6851"/>
                  </a:cubicBezTo>
                  <a:cubicBezTo>
                    <a:pt x="6067" y="6836"/>
                    <a:pt x="6075" y="6829"/>
                    <a:pt x="6082" y="6807"/>
                  </a:cubicBezTo>
                  <a:cubicBezTo>
                    <a:pt x="6097" y="6778"/>
                    <a:pt x="6104" y="6756"/>
                    <a:pt x="6111" y="6734"/>
                  </a:cubicBezTo>
                  <a:cubicBezTo>
                    <a:pt x="6119" y="6697"/>
                    <a:pt x="6126" y="6690"/>
                    <a:pt x="6141" y="6683"/>
                  </a:cubicBezTo>
                  <a:cubicBezTo>
                    <a:pt x="6177" y="6675"/>
                    <a:pt x="6229" y="6653"/>
                    <a:pt x="6273" y="6653"/>
                  </a:cubicBezTo>
                  <a:cubicBezTo>
                    <a:pt x="6287" y="6653"/>
                    <a:pt x="6294" y="6661"/>
                    <a:pt x="6294" y="6661"/>
                  </a:cubicBezTo>
                  <a:cubicBezTo>
                    <a:pt x="6338" y="6704"/>
                    <a:pt x="6404" y="6704"/>
                    <a:pt x="6463" y="6704"/>
                  </a:cubicBezTo>
                  <a:cubicBezTo>
                    <a:pt x="6470" y="6704"/>
                    <a:pt x="6478" y="6704"/>
                    <a:pt x="6478" y="6704"/>
                  </a:cubicBezTo>
                  <a:lnTo>
                    <a:pt x="6478" y="6712"/>
                  </a:lnTo>
                  <a:cubicBezTo>
                    <a:pt x="6478" y="6726"/>
                    <a:pt x="6485" y="6741"/>
                    <a:pt x="6500" y="6756"/>
                  </a:cubicBezTo>
                  <a:cubicBezTo>
                    <a:pt x="6507" y="6756"/>
                    <a:pt x="6507" y="6756"/>
                    <a:pt x="6507" y="6756"/>
                  </a:cubicBezTo>
                  <a:cubicBezTo>
                    <a:pt x="6514" y="6763"/>
                    <a:pt x="6522" y="6778"/>
                    <a:pt x="6536" y="6778"/>
                  </a:cubicBezTo>
                  <a:cubicBezTo>
                    <a:pt x="6551" y="6778"/>
                    <a:pt x="6566" y="6756"/>
                    <a:pt x="6566" y="6756"/>
                  </a:cubicBezTo>
                  <a:cubicBezTo>
                    <a:pt x="6573" y="6748"/>
                    <a:pt x="6580" y="6734"/>
                    <a:pt x="6602" y="6712"/>
                  </a:cubicBezTo>
                  <a:cubicBezTo>
                    <a:pt x="6632" y="6683"/>
                    <a:pt x="6646" y="6661"/>
                    <a:pt x="6646" y="6646"/>
                  </a:cubicBezTo>
                  <a:cubicBezTo>
                    <a:pt x="6654" y="6624"/>
                    <a:pt x="6654" y="6624"/>
                    <a:pt x="6683" y="6616"/>
                  </a:cubicBezTo>
                  <a:cubicBezTo>
                    <a:pt x="6727" y="6609"/>
                    <a:pt x="6734" y="6609"/>
                    <a:pt x="6756" y="6595"/>
                  </a:cubicBezTo>
                  <a:cubicBezTo>
                    <a:pt x="6763" y="6595"/>
                    <a:pt x="6778" y="6587"/>
                    <a:pt x="6807" y="6573"/>
                  </a:cubicBezTo>
                  <a:cubicBezTo>
                    <a:pt x="6859" y="6551"/>
                    <a:pt x="6881" y="6543"/>
                    <a:pt x="6903" y="6543"/>
                  </a:cubicBezTo>
                  <a:cubicBezTo>
                    <a:pt x="6910" y="6543"/>
                    <a:pt x="6917" y="6551"/>
                    <a:pt x="6932" y="6551"/>
                  </a:cubicBezTo>
                  <a:cubicBezTo>
                    <a:pt x="6939" y="6551"/>
                    <a:pt x="6947" y="6551"/>
                    <a:pt x="6954" y="6551"/>
                  </a:cubicBezTo>
                  <a:cubicBezTo>
                    <a:pt x="6969" y="6551"/>
                    <a:pt x="6991" y="6551"/>
                    <a:pt x="6991" y="6514"/>
                  </a:cubicBezTo>
                  <a:cubicBezTo>
                    <a:pt x="6998" y="6507"/>
                    <a:pt x="6998" y="6492"/>
                    <a:pt x="7005" y="6477"/>
                  </a:cubicBezTo>
                  <a:cubicBezTo>
                    <a:pt x="7020" y="6463"/>
                    <a:pt x="7027" y="6455"/>
                    <a:pt x="7035" y="6455"/>
                  </a:cubicBezTo>
                  <a:cubicBezTo>
                    <a:pt x="7035" y="6455"/>
                    <a:pt x="7042" y="6463"/>
                    <a:pt x="7049" y="6470"/>
                  </a:cubicBezTo>
                  <a:cubicBezTo>
                    <a:pt x="7064" y="6521"/>
                    <a:pt x="7152" y="6580"/>
                    <a:pt x="7196" y="6580"/>
                  </a:cubicBezTo>
                  <a:cubicBezTo>
                    <a:pt x="7211" y="6580"/>
                    <a:pt x="7218" y="6580"/>
                    <a:pt x="7225" y="6573"/>
                  </a:cubicBezTo>
                  <a:cubicBezTo>
                    <a:pt x="7232" y="6573"/>
                    <a:pt x="7247" y="6558"/>
                    <a:pt x="7328" y="6528"/>
                  </a:cubicBezTo>
                  <a:cubicBezTo>
                    <a:pt x="7379" y="6514"/>
                    <a:pt x="7379" y="6514"/>
                    <a:pt x="7379" y="6514"/>
                  </a:cubicBezTo>
                  <a:cubicBezTo>
                    <a:pt x="7342" y="6485"/>
                    <a:pt x="7342" y="6485"/>
                    <a:pt x="7342" y="6485"/>
                  </a:cubicBezTo>
                  <a:cubicBezTo>
                    <a:pt x="7372" y="6463"/>
                    <a:pt x="7401" y="6426"/>
                    <a:pt x="7423" y="6397"/>
                  </a:cubicBezTo>
                  <a:cubicBezTo>
                    <a:pt x="7467" y="6345"/>
                    <a:pt x="7467" y="6316"/>
                    <a:pt x="7430" y="6214"/>
                  </a:cubicBezTo>
                  <a:cubicBezTo>
                    <a:pt x="7423" y="6184"/>
                    <a:pt x="7416" y="6162"/>
                    <a:pt x="7408" y="6140"/>
                  </a:cubicBezTo>
                  <a:cubicBezTo>
                    <a:pt x="7401" y="6074"/>
                    <a:pt x="7386" y="6023"/>
                    <a:pt x="7306" y="6001"/>
                  </a:cubicBezTo>
                  <a:cubicBezTo>
                    <a:pt x="7232" y="5986"/>
                    <a:pt x="7225" y="5942"/>
                    <a:pt x="7203" y="5862"/>
                  </a:cubicBezTo>
                  <a:cubicBezTo>
                    <a:pt x="7203" y="5854"/>
                    <a:pt x="7203" y="5854"/>
                    <a:pt x="7203" y="5854"/>
                  </a:cubicBezTo>
                  <a:cubicBezTo>
                    <a:pt x="7188" y="5788"/>
                    <a:pt x="7152" y="5759"/>
                    <a:pt x="7123" y="5723"/>
                  </a:cubicBezTo>
                  <a:cubicBezTo>
                    <a:pt x="7101" y="5701"/>
                    <a:pt x="7079" y="5678"/>
                    <a:pt x="7064" y="5649"/>
                  </a:cubicBezTo>
                  <a:cubicBezTo>
                    <a:pt x="7027" y="5591"/>
                    <a:pt x="7035" y="5583"/>
                    <a:pt x="7108" y="5517"/>
                  </a:cubicBezTo>
                  <a:cubicBezTo>
                    <a:pt x="7166" y="5459"/>
                    <a:pt x="7262" y="5319"/>
                    <a:pt x="7247" y="5224"/>
                  </a:cubicBezTo>
                  <a:cubicBezTo>
                    <a:pt x="7247" y="5202"/>
                    <a:pt x="7240" y="5180"/>
                    <a:pt x="7240" y="5166"/>
                  </a:cubicBezTo>
                  <a:cubicBezTo>
                    <a:pt x="7232" y="5122"/>
                    <a:pt x="7225" y="5100"/>
                    <a:pt x="7247" y="5056"/>
                  </a:cubicBezTo>
                  <a:cubicBezTo>
                    <a:pt x="7254" y="5048"/>
                    <a:pt x="7254" y="5034"/>
                    <a:pt x="7262" y="5026"/>
                  </a:cubicBezTo>
                  <a:cubicBezTo>
                    <a:pt x="7306" y="4946"/>
                    <a:pt x="7379" y="4807"/>
                    <a:pt x="7284" y="4733"/>
                  </a:cubicBezTo>
                  <a:cubicBezTo>
                    <a:pt x="7174" y="4653"/>
                    <a:pt x="7130" y="4587"/>
                    <a:pt x="7166" y="4543"/>
                  </a:cubicBezTo>
                  <a:cubicBezTo>
                    <a:pt x="7203" y="4492"/>
                    <a:pt x="7211" y="4462"/>
                    <a:pt x="7196" y="4440"/>
                  </a:cubicBezTo>
                  <a:cubicBezTo>
                    <a:pt x="7196" y="4433"/>
                    <a:pt x="7181" y="4426"/>
                    <a:pt x="7166" y="4426"/>
                  </a:cubicBezTo>
                  <a:lnTo>
                    <a:pt x="7166" y="4426"/>
                  </a:lnTo>
                  <a:cubicBezTo>
                    <a:pt x="7152" y="4418"/>
                    <a:pt x="7137" y="4411"/>
                    <a:pt x="7137" y="4396"/>
                  </a:cubicBezTo>
                  <a:lnTo>
                    <a:pt x="7137" y="4396"/>
                  </a:lnTo>
                  <a:cubicBezTo>
                    <a:pt x="7137" y="4396"/>
                    <a:pt x="7137" y="4396"/>
                    <a:pt x="7144" y="4389"/>
                  </a:cubicBezTo>
                  <a:cubicBezTo>
                    <a:pt x="7152" y="4382"/>
                    <a:pt x="7166" y="4374"/>
                    <a:pt x="7174" y="4360"/>
                  </a:cubicBezTo>
                  <a:cubicBezTo>
                    <a:pt x="7196" y="4330"/>
                    <a:pt x="7188" y="4279"/>
                    <a:pt x="7174" y="4250"/>
                  </a:cubicBezTo>
                  <a:cubicBezTo>
                    <a:pt x="7152" y="4206"/>
                    <a:pt x="7115" y="4169"/>
                    <a:pt x="7079" y="4162"/>
                  </a:cubicBezTo>
                  <a:cubicBezTo>
                    <a:pt x="7071" y="4162"/>
                    <a:pt x="7056" y="4162"/>
                    <a:pt x="7042" y="4162"/>
                  </a:cubicBezTo>
                  <a:cubicBezTo>
                    <a:pt x="7005" y="4154"/>
                    <a:pt x="6895" y="4133"/>
                    <a:pt x="6888" y="4110"/>
                  </a:cubicBezTo>
                  <a:cubicBezTo>
                    <a:pt x="6881" y="4081"/>
                    <a:pt x="6873" y="4059"/>
                    <a:pt x="6859" y="4030"/>
                  </a:cubicBezTo>
                  <a:cubicBezTo>
                    <a:pt x="6844" y="3986"/>
                    <a:pt x="6822" y="3942"/>
                    <a:pt x="6822" y="3898"/>
                  </a:cubicBezTo>
                  <a:cubicBezTo>
                    <a:pt x="6815" y="3847"/>
                    <a:pt x="6793" y="3817"/>
                    <a:pt x="6771" y="3795"/>
                  </a:cubicBezTo>
                  <a:cubicBezTo>
                    <a:pt x="6749" y="3766"/>
                    <a:pt x="6742" y="3759"/>
                    <a:pt x="6756" y="3722"/>
                  </a:cubicBezTo>
                  <a:cubicBezTo>
                    <a:pt x="6793" y="3656"/>
                    <a:pt x="6807" y="3634"/>
                    <a:pt x="6844" y="3597"/>
                  </a:cubicBezTo>
                  <a:cubicBezTo>
                    <a:pt x="6851" y="3590"/>
                    <a:pt x="6866" y="3576"/>
                    <a:pt x="6881" y="3554"/>
                  </a:cubicBezTo>
                  <a:cubicBezTo>
                    <a:pt x="6939" y="3488"/>
                    <a:pt x="6925" y="3451"/>
                    <a:pt x="6910" y="3392"/>
                  </a:cubicBezTo>
                  <a:cubicBezTo>
                    <a:pt x="6903" y="3385"/>
                    <a:pt x="6903" y="3378"/>
                    <a:pt x="6895" y="3370"/>
                  </a:cubicBezTo>
                  <a:cubicBezTo>
                    <a:pt x="6881" y="3312"/>
                    <a:pt x="6888" y="3246"/>
                    <a:pt x="6917" y="3224"/>
                  </a:cubicBezTo>
                  <a:cubicBezTo>
                    <a:pt x="6932" y="3209"/>
                    <a:pt x="6939" y="3195"/>
                    <a:pt x="6939" y="3173"/>
                  </a:cubicBezTo>
                  <a:cubicBezTo>
                    <a:pt x="6947" y="3121"/>
                    <a:pt x="6866" y="3048"/>
                    <a:pt x="6793" y="2989"/>
                  </a:cubicBezTo>
                  <a:cubicBezTo>
                    <a:pt x="6771" y="2975"/>
                    <a:pt x="6734" y="2960"/>
                    <a:pt x="6683" y="2938"/>
                  </a:cubicBezTo>
                  <a:cubicBezTo>
                    <a:pt x="6610" y="2909"/>
                    <a:pt x="6514" y="2872"/>
                    <a:pt x="6485" y="2821"/>
                  </a:cubicBezTo>
                  <a:cubicBezTo>
                    <a:pt x="6470" y="2784"/>
                    <a:pt x="6456" y="2755"/>
                    <a:pt x="6448" y="2733"/>
                  </a:cubicBezTo>
                  <a:cubicBezTo>
                    <a:pt x="6426" y="2674"/>
                    <a:pt x="6412" y="2630"/>
                    <a:pt x="6346" y="2608"/>
                  </a:cubicBezTo>
                  <a:cubicBezTo>
                    <a:pt x="6302" y="2601"/>
                    <a:pt x="6280" y="2579"/>
                    <a:pt x="6251" y="2557"/>
                  </a:cubicBezTo>
                  <a:cubicBezTo>
                    <a:pt x="6229" y="2542"/>
                    <a:pt x="6199" y="2520"/>
                    <a:pt x="6155" y="2498"/>
                  </a:cubicBezTo>
                  <a:cubicBezTo>
                    <a:pt x="6075" y="2462"/>
                    <a:pt x="6009" y="2374"/>
                    <a:pt x="6009" y="2374"/>
                  </a:cubicBezTo>
                  <a:cubicBezTo>
                    <a:pt x="6001" y="2359"/>
                    <a:pt x="6001" y="2359"/>
                    <a:pt x="6001" y="2359"/>
                  </a:cubicBezTo>
                  <a:cubicBezTo>
                    <a:pt x="5980" y="2359"/>
                    <a:pt x="5980" y="2359"/>
                    <a:pt x="5980" y="2359"/>
                  </a:cubicBezTo>
                  <a:cubicBezTo>
                    <a:pt x="5980" y="2359"/>
                    <a:pt x="5980" y="2359"/>
                    <a:pt x="5965" y="2359"/>
                  </a:cubicBezTo>
                  <a:cubicBezTo>
                    <a:pt x="5913" y="2359"/>
                    <a:pt x="5870" y="2352"/>
                    <a:pt x="5862" y="2330"/>
                  </a:cubicBezTo>
                  <a:cubicBezTo>
                    <a:pt x="5855" y="2330"/>
                    <a:pt x="5855" y="2323"/>
                    <a:pt x="5855" y="2308"/>
                  </a:cubicBezTo>
                  <a:cubicBezTo>
                    <a:pt x="5862" y="2271"/>
                    <a:pt x="5870" y="2249"/>
                    <a:pt x="5884" y="2227"/>
                  </a:cubicBezTo>
                  <a:cubicBezTo>
                    <a:pt x="5899" y="2183"/>
                    <a:pt x="5913" y="2147"/>
                    <a:pt x="5884" y="2095"/>
                  </a:cubicBezTo>
                  <a:cubicBezTo>
                    <a:pt x="5833" y="1993"/>
                    <a:pt x="5862" y="1956"/>
                    <a:pt x="5884" y="1942"/>
                  </a:cubicBezTo>
                  <a:cubicBezTo>
                    <a:pt x="6009" y="1861"/>
                    <a:pt x="6082" y="1795"/>
                    <a:pt x="6119" y="1751"/>
                  </a:cubicBezTo>
                  <a:cubicBezTo>
                    <a:pt x="6126" y="1744"/>
                    <a:pt x="6133" y="1736"/>
                    <a:pt x="6141" y="1729"/>
                  </a:cubicBezTo>
                  <a:cubicBezTo>
                    <a:pt x="6214" y="1641"/>
                    <a:pt x="6273" y="1560"/>
                    <a:pt x="6273" y="1494"/>
                  </a:cubicBezTo>
                  <a:cubicBezTo>
                    <a:pt x="6273" y="1428"/>
                    <a:pt x="6265" y="1267"/>
                    <a:pt x="6251" y="1194"/>
                  </a:cubicBezTo>
                  <a:cubicBezTo>
                    <a:pt x="6243" y="1143"/>
                    <a:pt x="6251" y="1114"/>
                    <a:pt x="6302" y="1047"/>
                  </a:cubicBezTo>
                  <a:cubicBezTo>
                    <a:pt x="6338" y="1011"/>
                    <a:pt x="6375" y="945"/>
                    <a:pt x="6375" y="886"/>
                  </a:cubicBezTo>
                  <a:cubicBezTo>
                    <a:pt x="6368" y="857"/>
                    <a:pt x="6353" y="835"/>
                    <a:pt x="6331" y="813"/>
                  </a:cubicBezTo>
                  <a:cubicBezTo>
                    <a:pt x="6287" y="776"/>
                    <a:pt x="6273" y="718"/>
                    <a:pt x="6273" y="681"/>
                  </a:cubicBezTo>
                  <a:cubicBezTo>
                    <a:pt x="6273" y="652"/>
                    <a:pt x="6273" y="652"/>
                    <a:pt x="6273" y="652"/>
                  </a:cubicBezTo>
                  <a:cubicBezTo>
                    <a:pt x="6243" y="652"/>
                    <a:pt x="6243" y="652"/>
                    <a:pt x="6243" y="652"/>
                  </a:cubicBezTo>
                  <a:cubicBezTo>
                    <a:pt x="6177" y="652"/>
                    <a:pt x="6163" y="674"/>
                    <a:pt x="6141" y="703"/>
                  </a:cubicBezTo>
                  <a:cubicBezTo>
                    <a:pt x="6133" y="718"/>
                    <a:pt x="6119" y="740"/>
                    <a:pt x="6097" y="754"/>
                  </a:cubicBezTo>
                  <a:cubicBezTo>
                    <a:pt x="6016" y="820"/>
                    <a:pt x="6016" y="820"/>
                    <a:pt x="5965" y="879"/>
                  </a:cubicBezTo>
                  <a:cubicBezTo>
                    <a:pt x="5950" y="894"/>
                    <a:pt x="5943" y="908"/>
                    <a:pt x="5935" y="916"/>
                  </a:cubicBezTo>
                  <a:cubicBezTo>
                    <a:pt x="5935" y="923"/>
                    <a:pt x="5928" y="923"/>
                    <a:pt x="5928" y="930"/>
                  </a:cubicBezTo>
                  <a:cubicBezTo>
                    <a:pt x="5921" y="930"/>
                    <a:pt x="5906" y="923"/>
                    <a:pt x="5899" y="923"/>
                  </a:cubicBezTo>
                  <a:cubicBezTo>
                    <a:pt x="5862" y="908"/>
                    <a:pt x="5833" y="908"/>
                    <a:pt x="5804" y="908"/>
                  </a:cubicBezTo>
                  <a:cubicBezTo>
                    <a:pt x="5782" y="908"/>
                    <a:pt x="5760" y="908"/>
                    <a:pt x="5723" y="901"/>
                  </a:cubicBezTo>
                  <a:cubicBezTo>
                    <a:pt x="5701" y="901"/>
                    <a:pt x="5694" y="894"/>
                    <a:pt x="5694" y="894"/>
                  </a:cubicBezTo>
                  <a:cubicBezTo>
                    <a:pt x="5694" y="894"/>
                    <a:pt x="5694" y="886"/>
                    <a:pt x="5716" y="850"/>
                  </a:cubicBezTo>
                  <a:cubicBezTo>
                    <a:pt x="5738" y="806"/>
                    <a:pt x="5804" y="725"/>
                    <a:pt x="5884" y="674"/>
                  </a:cubicBezTo>
                  <a:cubicBezTo>
                    <a:pt x="5957" y="615"/>
                    <a:pt x="5943" y="557"/>
                    <a:pt x="5928" y="513"/>
                  </a:cubicBezTo>
                  <a:cubicBezTo>
                    <a:pt x="5928" y="491"/>
                    <a:pt x="5921" y="476"/>
                    <a:pt x="5921" y="461"/>
                  </a:cubicBezTo>
                  <a:cubicBezTo>
                    <a:pt x="5928" y="417"/>
                    <a:pt x="5921" y="388"/>
                    <a:pt x="5906" y="366"/>
                  </a:cubicBezTo>
                  <a:cubicBezTo>
                    <a:pt x="5899" y="359"/>
                    <a:pt x="5884" y="351"/>
                    <a:pt x="5870" y="351"/>
                  </a:cubicBezTo>
                  <a:cubicBezTo>
                    <a:pt x="5862" y="351"/>
                    <a:pt x="5855" y="351"/>
                    <a:pt x="5847" y="351"/>
                  </a:cubicBezTo>
                  <a:cubicBezTo>
                    <a:pt x="5840" y="359"/>
                    <a:pt x="5818" y="359"/>
                    <a:pt x="5796" y="359"/>
                  </a:cubicBezTo>
                  <a:cubicBezTo>
                    <a:pt x="5767" y="359"/>
                    <a:pt x="5745" y="359"/>
                    <a:pt x="5730" y="344"/>
                  </a:cubicBezTo>
                  <a:cubicBezTo>
                    <a:pt x="5708" y="337"/>
                    <a:pt x="5694" y="329"/>
                    <a:pt x="5679" y="329"/>
                  </a:cubicBezTo>
                  <a:cubicBezTo>
                    <a:pt x="5657" y="329"/>
                    <a:pt x="5642" y="337"/>
                    <a:pt x="5628" y="359"/>
                  </a:cubicBezTo>
                  <a:cubicBezTo>
                    <a:pt x="5613" y="366"/>
                    <a:pt x="5613" y="366"/>
                    <a:pt x="5613" y="366"/>
                  </a:cubicBezTo>
                  <a:cubicBezTo>
                    <a:pt x="5569" y="395"/>
                    <a:pt x="5569" y="395"/>
                    <a:pt x="5525" y="410"/>
                  </a:cubicBezTo>
                  <a:cubicBezTo>
                    <a:pt x="5518" y="417"/>
                    <a:pt x="5518" y="417"/>
                    <a:pt x="5518" y="417"/>
                  </a:cubicBezTo>
                  <a:cubicBezTo>
                    <a:pt x="5511" y="417"/>
                    <a:pt x="5511" y="410"/>
                    <a:pt x="5503" y="403"/>
                  </a:cubicBezTo>
                  <a:cubicBezTo>
                    <a:pt x="5496" y="388"/>
                    <a:pt x="5481" y="373"/>
                    <a:pt x="5466" y="366"/>
                  </a:cubicBezTo>
                  <a:cubicBezTo>
                    <a:pt x="5459" y="359"/>
                    <a:pt x="5444" y="351"/>
                    <a:pt x="5430" y="351"/>
                  </a:cubicBezTo>
                  <a:cubicBezTo>
                    <a:pt x="5408" y="351"/>
                    <a:pt x="5386" y="366"/>
                    <a:pt x="5364" y="381"/>
                  </a:cubicBezTo>
                  <a:cubicBezTo>
                    <a:pt x="5356" y="388"/>
                    <a:pt x="5342" y="395"/>
                    <a:pt x="5327" y="403"/>
                  </a:cubicBezTo>
                  <a:cubicBezTo>
                    <a:pt x="5320" y="410"/>
                    <a:pt x="5313" y="410"/>
                    <a:pt x="5305" y="410"/>
                  </a:cubicBezTo>
                  <a:cubicBezTo>
                    <a:pt x="5298" y="410"/>
                    <a:pt x="5291" y="410"/>
                    <a:pt x="5276" y="373"/>
                  </a:cubicBezTo>
                  <a:cubicBezTo>
                    <a:pt x="5269" y="366"/>
                    <a:pt x="5261" y="351"/>
                    <a:pt x="5254" y="329"/>
                  </a:cubicBezTo>
                  <a:cubicBezTo>
                    <a:pt x="5247" y="300"/>
                    <a:pt x="5232" y="264"/>
                    <a:pt x="5210" y="234"/>
                  </a:cubicBezTo>
                  <a:cubicBezTo>
                    <a:pt x="5203" y="227"/>
                    <a:pt x="5203" y="219"/>
                    <a:pt x="5195" y="205"/>
                  </a:cubicBezTo>
                  <a:cubicBezTo>
                    <a:pt x="5188" y="176"/>
                    <a:pt x="5173" y="139"/>
                    <a:pt x="5122" y="132"/>
                  </a:cubicBezTo>
                  <a:cubicBezTo>
                    <a:pt x="5093" y="124"/>
                    <a:pt x="5085" y="117"/>
                    <a:pt x="5056" y="73"/>
                  </a:cubicBezTo>
                  <a:cubicBezTo>
                    <a:pt x="5049" y="66"/>
                    <a:pt x="5049" y="66"/>
                    <a:pt x="5049" y="66"/>
                  </a:cubicBezTo>
                  <a:cubicBezTo>
                    <a:pt x="5027" y="29"/>
                    <a:pt x="4998" y="0"/>
                    <a:pt x="4961" y="0"/>
                  </a:cubicBezTo>
                  <a:lnTo>
                    <a:pt x="4961" y="0"/>
                  </a:lnTo>
                  <a:lnTo>
                    <a:pt x="4961" y="29"/>
                  </a:lnTo>
                </a:path>
              </a:pathLst>
            </a:custGeom>
            <a:grpFill/>
            <a:ln w="3810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71" name="Freeform 70">
              <a:extLst>
                <a:ext uri="{FF2B5EF4-FFF2-40B4-BE49-F238E27FC236}">
                  <a16:creationId xmlns:a16="http://schemas.microsoft.com/office/drawing/2014/main" id="{907F433F-9469-784B-AAC8-8BBA8C27A992}"/>
                </a:ext>
              </a:extLst>
            </p:cNvPr>
            <p:cNvSpPr>
              <a:spLocks noChangeArrowheads="1"/>
            </p:cNvSpPr>
            <p:nvPr/>
          </p:nvSpPr>
          <p:spPr bwMode="auto">
            <a:xfrm>
              <a:off x="8227354" y="6785783"/>
              <a:ext cx="2498751" cy="1951579"/>
            </a:xfrm>
            <a:custGeom>
              <a:avLst/>
              <a:gdLst>
                <a:gd name="T0" fmla="*/ 6177 w 6500"/>
                <a:gd name="T1" fmla="*/ 374 h 5137"/>
                <a:gd name="T2" fmla="*/ 5488 w 6500"/>
                <a:gd name="T3" fmla="*/ 125 h 5137"/>
                <a:gd name="T4" fmla="*/ 5092 w 6500"/>
                <a:gd name="T5" fmla="*/ 249 h 5137"/>
                <a:gd name="T6" fmla="*/ 4733 w 6500"/>
                <a:gd name="T7" fmla="*/ 300 h 5137"/>
                <a:gd name="T8" fmla="*/ 4404 w 6500"/>
                <a:gd name="T9" fmla="*/ 681 h 5137"/>
                <a:gd name="T10" fmla="*/ 4001 w 6500"/>
                <a:gd name="T11" fmla="*/ 887 h 5137"/>
                <a:gd name="T12" fmla="*/ 3275 w 6500"/>
                <a:gd name="T13" fmla="*/ 843 h 5137"/>
                <a:gd name="T14" fmla="*/ 2880 w 6500"/>
                <a:gd name="T15" fmla="*/ 806 h 5137"/>
                <a:gd name="T16" fmla="*/ 2630 w 6500"/>
                <a:gd name="T17" fmla="*/ 689 h 5137"/>
                <a:gd name="T18" fmla="*/ 2565 w 6500"/>
                <a:gd name="T19" fmla="*/ 381 h 5137"/>
                <a:gd name="T20" fmla="*/ 2293 w 6500"/>
                <a:gd name="T21" fmla="*/ 125 h 5137"/>
                <a:gd name="T22" fmla="*/ 2227 w 6500"/>
                <a:gd name="T23" fmla="*/ 103 h 5137"/>
                <a:gd name="T24" fmla="*/ 1898 w 6500"/>
                <a:gd name="T25" fmla="*/ 22 h 5137"/>
                <a:gd name="T26" fmla="*/ 1487 w 6500"/>
                <a:gd name="T27" fmla="*/ 205 h 5137"/>
                <a:gd name="T28" fmla="*/ 1158 w 6500"/>
                <a:gd name="T29" fmla="*/ 345 h 5137"/>
                <a:gd name="T30" fmla="*/ 762 w 6500"/>
                <a:gd name="T31" fmla="*/ 432 h 5137"/>
                <a:gd name="T32" fmla="*/ 549 w 6500"/>
                <a:gd name="T33" fmla="*/ 616 h 5137"/>
                <a:gd name="T34" fmla="*/ 520 w 6500"/>
                <a:gd name="T35" fmla="*/ 997 h 5137"/>
                <a:gd name="T36" fmla="*/ 586 w 6500"/>
                <a:gd name="T37" fmla="*/ 1532 h 5137"/>
                <a:gd name="T38" fmla="*/ 652 w 6500"/>
                <a:gd name="T39" fmla="*/ 1956 h 5137"/>
                <a:gd name="T40" fmla="*/ 799 w 6500"/>
                <a:gd name="T41" fmla="*/ 2007 h 5137"/>
                <a:gd name="T42" fmla="*/ 1202 w 6500"/>
                <a:gd name="T43" fmla="*/ 2102 h 5137"/>
                <a:gd name="T44" fmla="*/ 1502 w 6500"/>
                <a:gd name="T45" fmla="*/ 2373 h 5137"/>
                <a:gd name="T46" fmla="*/ 1150 w 6500"/>
                <a:gd name="T47" fmla="*/ 2754 h 5137"/>
                <a:gd name="T48" fmla="*/ 952 w 6500"/>
                <a:gd name="T49" fmla="*/ 2879 h 5137"/>
                <a:gd name="T50" fmla="*/ 791 w 6500"/>
                <a:gd name="T51" fmla="*/ 3040 h 5137"/>
                <a:gd name="T52" fmla="*/ 784 w 6500"/>
                <a:gd name="T53" fmla="*/ 3201 h 5137"/>
                <a:gd name="T54" fmla="*/ 887 w 6500"/>
                <a:gd name="T55" fmla="*/ 3480 h 5137"/>
                <a:gd name="T56" fmla="*/ 593 w 6500"/>
                <a:gd name="T57" fmla="*/ 3604 h 5137"/>
                <a:gd name="T58" fmla="*/ 469 w 6500"/>
                <a:gd name="T59" fmla="*/ 3744 h 5137"/>
                <a:gd name="T60" fmla="*/ 300 w 6500"/>
                <a:gd name="T61" fmla="*/ 3634 h 5137"/>
                <a:gd name="T62" fmla="*/ 44 w 6500"/>
                <a:gd name="T63" fmla="*/ 3846 h 5137"/>
                <a:gd name="T64" fmla="*/ 117 w 6500"/>
                <a:gd name="T65" fmla="*/ 4146 h 5137"/>
                <a:gd name="T66" fmla="*/ 249 w 6500"/>
                <a:gd name="T67" fmla="*/ 4520 h 5137"/>
                <a:gd name="T68" fmla="*/ 659 w 6500"/>
                <a:gd name="T69" fmla="*/ 4579 h 5137"/>
                <a:gd name="T70" fmla="*/ 909 w 6500"/>
                <a:gd name="T71" fmla="*/ 4916 h 5137"/>
                <a:gd name="T72" fmla="*/ 1304 w 6500"/>
                <a:gd name="T73" fmla="*/ 4454 h 5137"/>
                <a:gd name="T74" fmla="*/ 2176 w 6500"/>
                <a:gd name="T75" fmla="*/ 4154 h 5137"/>
                <a:gd name="T76" fmla="*/ 2565 w 6500"/>
                <a:gd name="T77" fmla="*/ 3897 h 5137"/>
                <a:gd name="T78" fmla="*/ 3063 w 6500"/>
                <a:gd name="T79" fmla="*/ 3612 h 5137"/>
                <a:gd name="T80" fmla="*/ 3349 w 6500"/>
                <a:gd name="T81" fmla="*/ 3502 h 5137"/>
                <a:gd name="T82" fmla="*/ 3678 w 6500"/>
                <a:gd name="T83" fmla="*/ 3113 h 5137"/>
                <a:gd name="T84" fmla="*/ 4242 w 6500"/>
                <a:gd name="T85" fmla="*/ 2967 h 5137"/>
                <a:gd name="T86" fmla="*/ 4946 w 6500"/>
                <a:gd name="T87" fmla="*/ 2476 h 5137"/>
                <a:gd name="T88" fmla="*/ 4953 w 6500"/>
                <a:gd name="T89" fmla="*/ 2102 h 5137"/>
                <a:gd name="T90" fmla="*/ 5305 w 6500"/>
                <a:gd name="T91" fmla="*/ 1970 h 5137"/>
                <a:gd name="T92" fmla="*/ 5693 w 6500"/>
                <a:gd name="T93" fmla="*/ 2300 h 5137"/>
                <a:gd name="T94" fmla="*/ 6155 w 6500"/>
                <a:gd name="T95" fmla="*/ 2513 h 5137"/>
                <a:gd name="T96" fmla="*/ 6477 w 6500"/>
                <a:gd name="T97" fmla="*/ 1209 h 5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500" h="5137">
                  <a:moveTo>
                    <a:pt x="6382" y="916"/>
                  </a:moveTo>
                  <a:lnTo>
                    <a:pt x="6382" y="916"/>
                  </a:lnTo>
                  <a:cubicBezTo>
                    <a:pt x="6338" y="828"/>
                    <a:pt x="6250" y="667"/>
                    <a:pt x="6294" y="579"/>
                  </a:cubicBezTo>
                  <a:cubicBezTo>
                    <a:pt x="6338" y="484"/>
                    <a:pt x="6294" y="337"/>
                    <a:pt x="6177" y="374"/>
                  </a:cubicBezTo>
                  <a:cubicBezTo>
                    <a:pt x="6067" y="403"/>
                    <a:pt x="5979" y="330"/>
                    <a:pt x="5906" y="293"/>
                  </a:cubicBezTo>
                  <a:cubicBezTo>
                    <a:pt x="5854" y="264"/>
                    <a:pt x="5774" y="198"/>
                    <a:pt x="5737" y="169"/>
                  </a:cubicBezTo>
                  <a:cubicBezTo>
                    <a:pt x="5693" y="183"/>
                    <a:pt x="5642" y="198"/>
                    <a:pt x="5628" y="205"/>
                  </a:cubicBezTo>
                  <a:cubicBezTo>
                    <a:pt x="5605" y="227"/>
                    <a:pt x="5510" y="169"/>
                    <a:pt x="5488" y="125"/>
                  </a:cubicBezTo>
                  <a:cubicBezTo>
                    <a:pt x="5473" y="81"/>
                    <a:pt x="5430" y="73"/>
                    <a:pt x="5400" y="125"/>
                  </a:cubicBezTo>
                  <a:cubicBezTo>
                    <a:pt x="5364" y="176"/>
                    <a:pt x="5400" y="190"/>
                    <a:pt x="5356" y="183"/>
                  </a:cubicBezTo>
                  <a:cubicBezTo>
                    <a:pt x="5312" y="176"/>
                    <a:pt x="5298" y="176"/>
                    <a:pt x="5210" y="205"/>
                  </a:cubicBezTo>
                  <a:cubicBezTo>
                    <a:pt x="5129" y="242"/>
                    <a:pt x="5166" y="235"/>
                    <a:pt x="5092" y="249"/>
                  </a:cubicBezTo>
                  <a:cubicBezTo>
                    <a:pt x="5019" y="264"/>
                    <a:pt x="5056" y="300"/>
                    <a:pt x="4997" y="352"/>
                  </a:cubicBezTo>
                  <a:cubicBezTo>
                    <a:pt x="4939" y="403"/>
                    <a:pt x="4968" y="418"/>
                    <a:pt x="4939" y="396"/>
                  </a:cubicBezTo>
                  <a:cubicBezTo>
                    <a:pt x="4917" y="366"/>
                    <a:pt x="4931" y="337"/>
                    <a:pt x="4880" y="337"/>
                  </a:cubicBezTo>
                  <a:cubicBezTo>
                    <a:pt x="4829" y="337"/>
                    <a:pt x="4770" y="337"/>
                    <a:pt x="4733" y="300"/>
                  </a:cubicBezTo>
                  <a:cubicBezTo>
                    <a:pt x="4704" y="264"/>
                    <a:pt x="4602" y="300"/>
                    <a:pt x="4550" y="315"/>
                  </a:cubicBezTo>
                  <a:cubicBezTo>
                    <a:pt x="4499" y="337"/>
                    <a:pt x="4506" y="388"/>
                    <a:pt x="4470" y="454"/>
                  </a:cubicBezTo>
                  <a:cubicBezTo>
                    <a:pt x="4440" y="520"/>
                    <a:pt x="4455" y="528"/>
                    <a:pt x="4404" y="550"/>
                  </a:cubicBezTo>
                  <a:cubicBezTo>
                    <a:pt x="4352" y="564"/>
                    <a:pt x="4397" y="616"/>
                    <a:pt x="4404" y="681"/>
                  </a:cubicBezTo>
                  <a:cubicBezTo>
                    <a:pt x="4411" y="755"/>
                    <a:pt x="4382" y="777"/>
                    <a:pt x="4345" y="843"/>
                  </a:cubicBezTo>
                  <a:cubicBezTo>
                    <a:pt x="4309" y="916"/>
                    <a:pt x="4264" y="887"/>
                    <a:pt x="4264" y="843"/>
                  </a:cubicBezTo>
                  <a:cubicBezTo>
                    <a:pt x="4264" y="806"/>
                    <a:pt x="4235" y="806"/>
                    <a:pt x="4184" y="835"/>
                  </a:cubicBezTo>
                  <a:cubicBezTo>
                    <a:pt x="4133" y="872"/>
                    <a:pt x="4103" y="865"/>
                    <a:pt x="4001" y="887"/>
                  </a:cubicBezTo>
                  <a:cubicBezTo>
                    <a:pt x="3906" y="916"/>
                    <a:pt x="3876" y="916"/>
                    <a:pt x="3788" y="945"/>
                  </a:cubicBezTo>
                  <a:cubicBezTo>
                    <a:pt x="3708" y="982"/>
                    <a:pt x="3554" y="931"/>
                    <a:pt x="3480" y="923"/>
                  </a:cubicBezTo>
                  <a:cubicBezTo>
                    <a:pt x="3400" y="916"/>
                    <a:pt x="3349" y="923"/>
                    <a:pt x="3312" y="916"/>
                  </a:cubicBezTo>
                  <a:cubicBezTo>
                    <a:pt x="3283" y="901"/>
                    <a:pt x="3341" y="857"/>
                    <a:pt x="3275" y="843"/>
                  </a:cubicBezTo>
                  <a:cubicBezTo>
                    <a:pt x="3202" y="835"/>
                    <a:pt x="3165" y="784"/>
                    <a:pt x="3114" y="762"/>
                  </a:cubicBezTo>
                  <a:cubicBezTo>
                    <a:pt x="3063" y="733"/>
                    <a:pt x="3114" y="674"/>
                    <a:pt x="3063" y="711"/>
                  </a:cubicBezTo>
                  <a:cubicBezTo>
                    <a:pt x="3011" y="740"/>
                    <a:pt x="3011" y="769"/>
                    <a:pt x="2953" y="777"/>
                  </a:cubicBezTo>
                  <a:cubicBezTo>
                    <a:pt x="2887" y="784"/>
                    <a:pt x="2916" y="755"/>
                    <a:pt x="2880" y="806"/>
                  </a:cubicBezTo>
                  <a:cubicBezTo>
                    <a:pt x="2850" y="857"/>
                    <a:pt x="2821" y="865"/>
                    <a:pt x="2770" y="923"/>
                  </a:cubicBezTo>
                  <a:cubicBezTo>
                    <a:pt x="2718" y="982"/>
                    <a:pt x="2674" y="894"/>
                    <a:pt x="2645" y="879"/>
                  </a:cubicBezTo>
                  <a:cubicBezTo>
                    <a:pt x="2608" y="865"/>
                    <a:pt x="2608" y="821"/>
                    <a:pt x="2630" y="777"/>
                  </a:cubicBezTo>
                  <a:cubicBezTo>
                    <a:pt x="2645" y="733"/>
                    <a:pt x="2638" y="726"/>
                    <a:pt x="2630" y="689"/>
                  </a:cubicBezTo>
                  <a:cubicBezTo>
                    <a:pt x="2616" y="659"/>
                    <a:pt x="2594" y="645"/>
                    <a:pt x="2594" y="608"/>
                  </a:cubicBezTo>
                  <a:cubicBezTo>
                    <a:pt x="2594" y="572"/>
                    <a:pt x="2630" y="572"/>
                    <a:pt x="2652" y="550"/>
                  </a:cubicBezTo>
                  <a:cubicBezTo>
                    <a:pt x="2674" y="520"/>
                    <a:pt x="2638" y="462"/>
                    <a:pt x="2601" y="447"/>
                  </a:cubicBezTo>
                  <a:cubicBezTo>
                    <a:pt x="2565" y="432"/>
                    <a:pt x="2608" y="366"/>
                    <a:pt x="2565" y="381"/>
                  </a:cubicBezTo>
                  <a:cubicBezTo>
                    <a:pt x="2528" y="388"/>
                    <a:pt x="2499" y="352"/>
                    <a:pt x="2499" y="352"/>
                  </a:cubicBezTo>
                  <a:cubicBezTo>
                    <a:pt x="2499" y="352"/>
                    <a:pt x="2513" y="264"/>
                    <a:pt x="2484" y="235"/>
                  </a:cubicBezTo>
                  <a:cubicBezTo>
                    <a:pt x="2447" y="198"/>
                    <a:pt x="2440" y="198"/>
                    <a:pt x="2381" y="205"/>
                  </a:cubicBezTo>
                  <a:cubicBezTo>
                    <a:pt x="2323" y="213"/>
                    <a:pt x="2323" y="147"/>
                    <a:pt x="2293" y="125"/>
                  </a:cubicBezTo>
                  <a:cubicBezTo>
                    <a:pt x="2293" y="117"/>
                    <a:pt x="2293" y="117"/>
                    <a:pt x="2286" y="117"/>
                  </a:cubicBezTo>
                  <a:cubicBezTo>
                    <a:pt x="2271" y="132"/>
                    <a:pt x="2264" y="147"/>
                    <a:pt x="2264" y="147"/>
                  </a:cubicBezTo>
                  <a:cubicBezTo>
                    <a:pt x="2264" y="147"/>
                    <a:pt x="2271" y="132"/>
                    <a:pt x="2286" y="117"/>
                  </a:cubicBezTo>
                  <a:cubicBezTo>
                    <a:pt x="2264" y="95"/>
                    <a:pt x="2257" y="103"/>
                    <a:pt x="2227" y="103"/>
                  </a:cubicBezTo>
                  <a:cubicBezTo>
                    <a:pt x="2191" y="103"/>
                    <a:pt x="2206" y="29"/>
                    <a:pt x="2176" y="22"/>
                  </a:cubicBezTo>
                  <a:cubicBezTo>
                    <a:pt x="2154" y="15"/>
                    <a:pt x="2125" y="51"/>
                    <a:pt x="2081" y="95"/>
                  </a:cubicBezTo>
                  <a:cubicBezTo>
                    <a:pt x="2037" y="139"/>
                    <a:pt x="2000" y="103"/>
                    <a:pt x="1956" y="103"/>
                  </a:cubicBezTo>
                  <a:cubicBezTo>
                    <a:pt x="1912" y="103"/>
                    <a:pt x="1942" y="37"/>
                    <a:pt x="1898" y="22"/>
                  </a:cubicBezTo>
                  <a:cubicBezTo>
                    <a:pt x="1854" y="0"/>
                    <a:pt x="1810" y="22"/>
                    <a:pt x="1773" y="66"/>
                  </a:cubicBezTo>
                  <a:cubicBezTo>
                    <a:pt x="1744" y="103"/>
                    <a:pt x="1729" y="117"/>
                    <a:pt x="1678" y="125"/>
                  </a:cubicBezTo>
                  <a:cubicBezTo>
                    <a:pt x="1627" y="132"/>
                    <a:pt x="1627" y="88"/>
                    <a:pt x="1583" y="95"/>
                  </a:cubicBezTo>
                  <a:cubicBezTo>
                    <a:pt x="1539" y="103"/>
                    <a:pt x="1524" y="154"/>
                    <a:pt x="1487" y="205"/>
                  </a:cubicBezTo>
                  <a:cubicBezTo>
                    <a:pt x="1451" y="257"/>
                    <a:pt x="1436" y="257"/>
                    <a:pt x="1399" y="257"/>
                  </a:cubicBezTo>
                  <a:cubicBezTo>
                    <a:pt x="1370" y="257"/>
                    <a:pt x="1341" y="257"/>
                    <a:pt x="1311" y="264"/>
                  </a:cubicBezTo>
                  <a:cubicBezTo>
                    <a:pt x="1275" y="278"/>
                    <a:pt x="1268" y="278"/>
                    <a:pt x="1231" y="300"/>
                  </a:cubicBezTo>
                  <a:cubicBezTo>
                    <a:pt x="1202" y="330"/>
                    <a:pt x="1180" y="345"/>
                    <a:pt x="1158" y="345"/>
                  </a:cubicBezTo>
                  <a:cubicBezTo>
                    <a:pt x="1128" y="345"/>
                    <a:pt x="1128" y="308"/>
                    <a:pt x="1077" y="308"/>
                  </a:cubicBezTo>
                  <a:cubicBezTo>
                    <a:pt x="1026" y="308"/>
                    <a:pt x="1011" y="345"/>
                    <a:pt x="1011" y="345"/>
                  </a:cubicBezTo>
                  <a:cubicBezTo>
                    <a:pt x="1011" y="345"/>
                    <a:pt x="923" y="359"/>
                    <a:pt x="865" y="359"/>
                  </a:cubicBezTo>
                  <a:cubicBezTo>
                    <a:pt x="806" y="359"/>
                    <a:pt x="791" y="403"/>
                    <a:pt x="762" y="432"/>
                  </a:cubicBezTo>
                  <a:cubicBezTo>
                    <a:pt x="740" y="454"/>
                    <a:pt x="740" y="469"/>
                    <a:pt x="696" y="476"/>
                  </a:cubicBezTo>
                  <a:cubicBezTo>
                    <a:pt x="652" y="491"/>
                    <a:pt x="674" y="432"/>
                    <a:pt x="645" y="447"/>
                  </a:cubicBezTo>
                  <a:cubicBezTo>
                    <a:pt x="623" y="462"/>
                    <a:pt x="623" y="506"/>
                    <a:pt x="616" y="528"/>
                  </a:cubicBezTo>
                  <a:cubicBezTo>
                    <a:pt x="601" y="557"/>
                    <a:pt x="542" y="579"/>
                    <a:pt x="549" y="616"/>
                  </a:cubicBezTo>
                  <a:cubicBezTo>
                    <a:pt x="564" y="652"/>
                    <a:pt x="549" y="718"/>
                    <a:pt x="535" y="740"/>
                  </a:cubicBezTo>
                  <a:cubicBezTo>
                    <a:pt x="520" y="769"/>
                    <a:pt x="498" y="769"/>
                    <a:pt x="476" y="828"/>
                  </a:cubicBezTo>
                  <a:cubicBezTo>
                    <a:pt x="447" y="887"/>
                    <a:pt x="447" y="916"/>
                    <a:pt x="491" y="916"/>
                  </a:cubicBezTo>
                  <a:cubicBezTo>
                    <a:pt x="535" y="916"/>
                    <a:pt x="549" y="967"/>
                    <a:pt x="520" y="997"/>
                  </a:cubicBezTo>
                  <a:cubicBezTo>
                    <a:pt x="484" y="1033"/>
                    <a:pt x="535" y="1099"/>
                    <a:pt x="564" y="1180"/>
                  </a:cubicBezTo>
                  <a:cubicBezTo>
                    <a:pt x="586" y="1253"/>
                    <a:pt x="542" y="1260"/>
                    <a:pt x="491" y="1290"/>
                  </a:cubicBezTo>
                  <a:cubicBezTo>
                    <a:pt x="440" y="1312"/>
                    <a:pt x="491" y="1363"/>
                    <a:pt x="513" y="1451"/>
                  </a:cubicBezTo>
                  <a:cubicBezTo>
                    <a:pt x="528" y="1532"/>
                    <a:pt x="571" y="1502"/>
                    <a:pt x="586" y="1532"/>
                  </a:cubicBezTo>
                  <a:cubicBezTo>
                    <a:pt x="601" y="1568"/>
                    <a:pt x="623" y="1605"/>
                    <a:pt x="593" y="1627"/>
                  </a:cubicBezTo>
                  <a:cubicBezTo>
                    <a:pt x="571" y="1656"/>
                    <a:pt x="564" y="1685"/>
                    <a:pt x="601" y="1737"/>
                  </a:cubicBezTo>
                  <a:cubicBezTo>
                    <a:pt x="645" y="1788"/>
                    <a:pt x="586" y="1883"/>
                    <a:pt x="623" y="1883"/>
                  </a:cubicBezTo>
                  <a:cubicBezTo>
                    <a:pt x="652" y="1883"/>
                    <a:pt x="681" y="1926"/>
                    <a:pt x="652" y="1956"/>
                  </a:cubicBezTo>
                  <a:cubicBezTo>
                    <a:pt x="630" y="1992"/>
                    <a:pt x="740" y="2014"/>
                    <a:pt x="799" y="2007"/>
                  </a:cubicBezTo>
                  <a:cubicBezTo>
                    <a:pt x="813" y="1985"/>
                    <a:pt x="821" y="1970"/>
                    <a:pt x="821" y="1970"/>
                  </a:cubicBezTo>
                  <a:cubicBezTo>
                    <a:pt x="821" y="1970"/>
                    <a:pt x="813" y="1985"/>
                    <a:pt x="799" y="2007"/>
                  </a:cubicBezTo>
                  <a:lnTo>
                    <a:pt x="799" y="2007"/>
                  </a:lnTo>
                  <a:cubicBezTo>
                    <a:pt x="857" y="1999"/>
                    <a:pt x="887" y="2007"/>
                    <a:pt x="909" y="2044"/>
                  </a:cubicBezTo>
                  <a:cubicBezTo>
                    <a:pt x="938" y="2080"/>
                    <a:pt x="989" y="2087"/>
                    <a:pt x="1055" y="2080"/>
                  </a:cubicBezTo>
                  <a:cubicBezTo>
                    <a:pt x="1121" y="2065"/>
                    <a:pt x="1114" y="2058"/>
                    <a:pt x="1136" y="2058"/>
                  </a:cubicBezTo>
                  <a:cubicBezTo>
                    <a:pt x="1165" y="2058"/>
                    <a:pt x="1158" y="2095"/>
                    <a:pt x="1202" y="2102"/>
                  </a:cubicBezTo>
                  <a:cubicBezTo>
                    <a:pt x="1238" y="2109"/>
                    <a:pt x="1268" y="2131"/>
                    <a:pt x="1290" y="2190"/>
                  </a:cubicBezTo>
                  <a:cubicBezTo>
                    <a:pt x="1319" y="2249"/>
                    <a:pt x="1290" y="2293"/>
                    <a:pt x="1363" y="2307"/>
                  </a:cubicBezTo>
                  <a:cubicBezTo>
                    <a:pt x="1429" y="2322"/>
                    <a:pt x="1399" y="2329"/>
                    <a:pt x="1443" y="2315"/>
                  </a:cubicBezTo>
                  <a:cubicBezTo>
                    <a:pt x="1487" y="2300"/>
                    <a:pt x="1487" y="2329"/>
                    <a:pt x="1502" y="2373"/>
                  </a:cubicBezTo>
                  <a:cubicBezTo>
                    <a:pt x="1524" y="2417"/>
                    <a:pt x="1539" y="2454"/>
                    <a:pt x="1553" y="2520"/>
                  </a:cubicBezTo>
                  <a:cubicBezTo>
                    <a:pt x="1575" y="2586"/>
                    <a:pt x="1583" y="2593"/>
                    <a:pt x="1539" y="2630"/>
                  </a:cubicBezTo>
                  <a:cubicBezTo>
                    <a:pt x="1495" y="2666"/>
                    <a:pt x="1297" y="2622"/>
                    <a:pt x="1238" y="2644"/>
                  </a:cubicBezTo>
                  <a:cubicBezTo>
                    <a:pt x="1180" y="2674"/>
                    <a:pt x="1172" y="2718"/>
                    <a:pt x="1150" y="2754"/>
                  </a:cubicBezTo>
                  <a:cubicBezTo>
                    <a:pt x="1121" y="2798"/>
                    <a:pt x="1128" y="2857"/>
                    <a:pt x="1114" y="2864"/>
                  </a:cubicBezTo>
                  <a:cubicBezTo>
                    <a:pt x="1099" y="2879"/>
                    <a:pt x="1084" y="2776"/>
                    <a:pt x="1084" y="2776"/>
                  </a:cubicBezTo>
                  <a:cubicBezTo>
                    <a:pt x="1084" y="2776"/>
                    <a:pt x="1077" y="2820"/>
                    <a:pt x="1040" y="2835"/>
                  </a:cubicBezTo>
                  <a:cubicBezTo>
                    <a:pt x="997" y="2849"/>
                    <a:pt x="960" y="2842"/>
                    <a:pt x="952" y="2879"/>
                  </a:cubicBezTo>
                  <a:cubicBezTo>
                    <a:pt x="945" y="2908"/>
                    <a:pt x="945" y="2930"/>
                    <a:pt x="909" y="2915"/>
                  </a:cubicBezTo>
                  <a:cubicBezTo>
                    <a:pt x="872" y="2908"/>
                    <a:pt x="843" y="2894"/>
                    <a:pt x="813" y="2930"/>
                  </a:cubicBezTo>
                  <a:cubicBezTo>
                    <a:pt x="791" y="2959"/>
                    <a:pt x="799" y="2959"/>
                    <a:pt x="747" y="2981"/>
                  </a:cubicBezTo>
                  <a:cubicBezTo>
                    <a:pt x="696" y="2996"/>
                    <a:pt x="747" y="3033"/>
                    <a:pt x="791" y="3040"/>
                  </a:cubicBezTo>
                  <a:cubicBezTo>
                    <a:pt x="835" y="3047"/>
                    <a:pt x="857" y="3047"/>
                    <a:pt x="835" y="3091"/>
                  </a:cubicBezTo>
                  <a:cubicBezTo>
                    <a:pt x="806" y="3128"/>
                    <a:pt x="777" y="3121"/>
                    <a:pt x="747" y="3128"/>
                  </a:cubicBezTo>
                  <a:cubicBezTo>
                    <a:pt x="725" y="3143"/>
                    <a:pt x="703" y="3165"/>
                    <a:pt x="711" y="3208"/>
                  </a:cubicBezTo>
                  <a:cubicBezTo>
                    <a:pt x="725" y="3253"/>
                    <a:pt x="755" y="3216"/>
                    <a:pt x="784" y="3201"/>
                  </a:cubicBezTo>
                  <a:cubicBezTo>
                    <a:pt x="806" y="3179"/>
                    <a:pt x="828" y="3216"/>
                    <a:pt x="813" y="3253"/>
                  </a:cubicBezTo>
                  <a:cubicBezTo>
                    <a:pt x="806" y="3282"/>
                    <a:pt x="784" y="3282"/>
                    <a:pt x="791" y="3318"/>
                  </a:cubicBezTo>
                  <a:cubicBezTo>
                    <a:pt x="799" y="3355"/>
                    <a:pt x="828" y="3370"/>
                    <a:pt x="887" y="3377"/>
                  </a:cubicBezTo>
                  <a:cubicBezTo>
                    <a:pt x="945" y="3384"/>
                    <a:pt x="916" y="3465"/>
                    <a:pt x="887" y="3480"/>
                  </a:cubicBezTo>
                  <a:cubicBezTo>
                    <a:pt x="850" y="3494"/>
                    <a:pt x="843" y="3494"/>
                    <a:pt x="828" y="3524"/>
                  </a:cubicBezTo>
                  <a:cubicBezTo>
                    <a:pt x="806" y="3546"/>
                    <a:pt x="806" y="3553"/>
                    <a:pt x="777" y="3568"/>
                  </a:cubicBezTo>
                  <a:cubicBezTo>
                    <a:pt x="740" y="3575"/>
                    <a:pt x="696" y="3568"/>
                    <a:pt x="696" y="3568"/>
                  </a:cubicBezTo>
                  <a:cubicBezTo>
                    <a:pt x="696" y="3568"/>
                    <a:pt x="659" y="3597"/>
                    <a:pt x="593" y="3604"/>
                  </a:cubicBezTo>
                  <a:cubicBezTo>
                    <a:pt x="528" y="3619"/>
                    <a:pt x="593" y="3604"/>
                    <a:pt x="571" y="3641"/>
                  </a:cubicBezTo>
                  <a:cubicBezTo>
                    <a:pt x="542" y="3677"/>
                    <a:pt x="542" y="3677"/>
                    <a:pt x="564" y="3707"/>
                  </a:cubicBezTo>
                  <a:cubicBezTo>
                    <a:pt x="579" y="3744"/>
                    <a:pt x="549" y="3765"/>
                    <a:pt x="520" y="3787"/>
                  </a:cubicBezTo>
                  <a:cubicBezTo>
                    <a:pt x="484" y="3802"/>
                    <a:pt x="491" y="3744"/>
                    <a:pt x="469" y="3744"/>
                  </a:cubicBezTo>
                  <a:cubicBezTo>
                    <a:pt x="440" y="3744"/>
                    <a:pt x="461" y="3787"/>
                    <a:pt x="418" y="3831"/>
                  </a:cubicBezTo>
                  <a:cubicBezTo>
                    <a:pt x="374" y="3868"/>
                    <a:pt x="322" y="3809"/>
                    <a:pt x="315" y="3787"/>
                  </a:cubicBezTo>
                  <a:cubicBezTo>
                    <a:pt x="308" y="3758"/>
                    <a:pt x="330" y="3722"/>
                    <a:pt x="330" y="3722"/>
                  </a:cubicBezTo>
                  <a:cubicBezTo>
                    <a:pt x="330" y="3722"/>
                    <a:pt x="271" y="3656"/>
                    <a:pt x="300" y="3634"/>
                  </a:cubicBezTo>
                  <a:cubicBezTo>
                    <a:pt x="322" y="3604"/>
                    <a:pt x="264" y="3582"/>
                    <a:pt x="249" y="3619"/>
                  </a:cubicBezTo>
                  <a:cubicBezTo>
                    <a:pt x="227" y="3648"/>
                    <a:pt x="227" y="3641"/>
                    <a:pt x="183" y="3670"/>
                  </a:cubicBezTo>
                  <a:cubicBezTo>
                    <a:pt x="147" y="3692"/>
                    <a:pt x="125" y="3699"/>
                    <a:pt x="110" y="3751"/>
                  </a:cubicBezTo>
                  <a:cubicBezTo>
                    <a:pt x="95" y="3802"/>
                    <a:pt x="88" y="3839"/>
                    <a:pt x="44" y="3846"/>
                  </a:cubicBezTo>
                  <a:cubicBezTo>
                    <a:pt x="0" y="3853"/>
                    <a:pt x="0" y="3897"/>
                    <a:pt x="15" y="3949"/>
                  </a:cubicBezTo>
                  <a:cubicBezTo>
                    <a:pt x="37" y="4000"/>
                    <a:pt x="59" y="3978"/>
                    <a:pt x="88" y="3956"/>
                  </a:cubicBezTo>
                  <a:cubicBezTo>
                    <a:pt x="110" y="3934"/>
                    <a:pt x="154" y="3971"/>
                    <a:pt x="168" y="4029"/>
                  </a:cubicBezTo>
                  <a:cubicBezTo>
                    <a:pt x="183" y="4095"/>
                    <a:pt x="176" y="4110"/>
                    <a:pt x="117" y="4146"/>
                  </a:cubicBezTo>
                  <a:cubicBezTo>
                    <a:pt x="59" y="4176"/>
                    <a:pt x="51" y="4183"/>
                    <a:pt x="22" y="4227"/>
                  </a:cubicBezTo>
                  <a:cubicBezTo>
                    <a:pt x="7" y="4264"/>
                    <a:pt x="95" y="4293"/>
                    <a:pt x="117" y="4300"/>
                  </a:cubicBezTo>
                  <a:cubicBezTo>
                    <a:pt x="147" y="4300"/>
                    <a:pt x="168" y="4308"/>
                    <a:pt x="183" y="4330"/>
                  </a:cubicBezTo>
                  <a:cubicBezTo>
                    <a:pt x="205" y="4359"/>
                    <a:pt x="198" y="4498"/>
                    <a:pt x="249" y="4520"/>
                  </a:cubicBezTo>
                  <a:cubicBezTo>
                    <a:pt x="308" y="4542"/>
                    <a:pt x="366" y="4564"/>
                    <a:pt x="410" y="4564"/>
                  </a:cubicBezTo>
                  <a:cubicBezTo>
                    <a:pt x="440" y="4564"/>
                    <a:pt x="513" y="4601"/>
                    <a:pt x="564" y="4630"/>
                  </a:cubicBezTo>
                  <a:cubicBezTo>
                    <a:pt x="557" y="4623"/>
                    <a:pt x="557" y="4623"/>
                    <a:pt x="557" y="4623"/>
                  </a:cubicBezTo>
                  <a:cubicBezTo>
                    <a:pt x="557" y="4623"/>
                    <a:pt x="616" y="4579"/>
                    <a:pt x="659" y="4579"/>
                  </a:cubicBezTo>
                  <a:cubicBezTo>
                    <a:pt x="703" y="4579"/>
                    <a:pt x="696" y="4667"/>
                    <a:pt x="725" y="4711"/>
                  </a:cubicBezTo>
                  <a:cubicBezTo>
                    <a:pt x="762" y="4755"/>
                    <a:pt x="828" y="4733"/>
                    <a:pt x="865" y="4769"/>
                  </a:cubicBezTo>
                  <a:cubicBezTo>
                    <a:pt x="901" y="4806"/>
                    <a:pt x="872" y="4828"/>
                    <a:pt x="865" y="4857"/>
                  </a:cubicBezTo>
                  <a:cubicBezTo>
                    <a:pt x="850" y="4894"/>
                    <a:pt x="901" y="4872"/>
                    <a:pt x="909" y="4916"/>
                  </a:cubicBezTo>
                  <a:cubicBezTo>
                    <a:pt x="923" y="4960"/>
                    <a:pt x="967" y="5136"/>
                    <a:pt x="1026" y="4960"/>
                  </a:cubicBezTo>
                  <a:cubicBezTo>
                    <a:pt x="1077" y="4791"/>
                    <a:pt x="1092" y="4703"/>
                    <a:pt x="1128" y="4681"/>
                  </a:cubicBezTo>
                  <a:cubicBezTo>
                    <a:pt x="1158" y="4659"/>
                    <a:pt x="1180" y="4586"/>
                    <a:pt x="1180" y="4542"/>
                  </a:cubicBezTo>
                  <a:cubicBezTo>
                    <a:pt x="1180" y="4498"/>
                    <a:pt x="1275" y="4462"/>
                    <a:pt x="1304" y="4454"/>
                  </a:cubicBezTo>
                  <a:cubicBezTo>
                    <a:pt x="1341" y="4440"/>
                    <a:pt x="1363" y="4374"/>
                    <a:pt x="1385" y="4330"/>
                  </a:cubicBezTo>
                  <a:cubicBezTo>
                    <a:pt x="1407" y="4278"/>
                    <a:pt x="1692" y="4227"/>
                    <a:pt x="1737" y="4234"/>
                  </a:cubicBezTo>
                  <a:cubicBezTo>
                    <a:pt x="1780" y="4249"/>
                    <a:pt x="1780" y="4234"/>
                    <a:pt x="1876" y="4168"/>
                  </a:cubicBezTo>
                  <a:cubicBezTo>
                    <a:pt x="1964" y="4103"/>
                    <a:pt x="2052" y="4088"/>
                    <a:pt x="2176" y="4154"/>
                  </a:cubicBezTo>
                  <a:cubicBezTo>
                    <a:pt x="2301" y="4227"/>
                    <a:pt x="2271" y="4234"/>
                    <a:pt x="2271" y="4234"/>
                  </a:cubicBezTo>
                  <a:cubicBezTo>
                    <a:pt x="2271" y="4234"/>
                    <a:pt x="2396" y="4213"/>
                    <a:pt x="2425" y="4110"/>
                  </a:cubicBezTo>
                  <a:cubicBezTo>
                    <a:pt x="2462" y="4007"/>
                    <a:pt x="2418" y="3985"/>
                    <a:pt x="2440" y="3919"/>
                  </a:cubicBezTo>
                  <a:cubicBezTo>
                    <a:pt x="2462" y="3853"/>
                    <a:pt x="2506" y="3919"/>
                    <a:pt x="2565" y="3897"/>
                  </a:cubicBezTo>
                  <a:cubicBezTo>
                    <a:pt x="2623" y="3875"/>
                    <a:pt x="2652" y="3853"/>
                    <a:pt x="2726" y="3875"/>
                  </a:cubicBezTo>
                  <a:cubicBezTo>
                    <a:pt x="2792" y="3897"/>
                    <a:pt x="2850" y="3861"/>
                    <a:pt x="2850" y="3758"/>
                  </a:cubicBezTo>
                  <a:cubicBezTo>
                    <a:pt x="2850" y="3656"/>
                    <a:pt x="2894" y="3553"/>
                    <a:pt x="2938" y="3582"/>
                  </a:cubicBezTo>
                  <a:cubicBezTo>
                    <a:pt x="2982" y="3604"/>
                    <a:pt x="3056" y="3670"/>
                    <a:pt x="3063" y="3612"/>
                  </a:cubicBezTo>
                  <a:cubicBezTo>
                    <a:pt x="3078" y="3553"/>
                    <a:pt x="3078" y="3524"/>
                    <a:pt x="3121" y="3465"/>
                  </a:cubicBezTo>
                  <a:cubicBezTo>
                    <a:pt x="3165" y="3406"/>
                    <a:pt x="3180" y="3340"/>
                    <a:pt x="3180" y="3340"/>
                  </a:cubicBezTo>
                  <a:cubicBezTo>
                    <a:pt x="3180" y="3340"/>
                    <a:pt x="3165" y="3406"/>
                    <a:pt x="3224" y="3458"/>
                  </a:cubicBezTo>
                  <a:cubicBezTo>
                    <a:pt x="3275" y="3502"/>
                    <a:pt x="3312" y="3531"/>
                    <a:pt x="3349" y="3502"/>
                  </a:cubicBezTo>
                  <a:cubicBezTo>
                    <a:pt x="3378" y="3465"/>
                    <a:pt x="3392" y="3480"/>
                    <a:pt x="3437" y="3406"/>
                  </a:cubicBezTo>
                  <a:cubicBezTo>
                    <a:pt x="3480" y="3340"/>
                    <a:pt x="3480" y="3318"/>
                    <a:pt x="3480" y="3260"/>
                  </a:cubicBezTo>
                  <a:cubicBezTo>
                    <a:pt x="3480" y="3201"/>
                    <a:pt x="3451" y="3128"/>
                    <a:pt x="3502" y="3135"/>
                  </a:cubicBezTo>
                  <a:cubicBezTo>
                    <a:pt x="3561" y="3150"/>
                    <a:pt x="3598" y="3157"/>
                    <a:pt x="3678" y="3113"/>
                  </a:cubicBezTo>
                  <a:cubicBezTo>
                    <a:pt x="3752" y="3069"/>
                    <a:pt x="3788" y="3106"/>
                    <a:pt x="3847" y="3106"/>
                  </a:cubicBezTo>
                  <a:cubicBezTo>
                    <a:pt x="3906" y="3106"/>
                    <a:pt x="3913" y="3069"/>
                    <a:pt x="3993" y="3047"/>
                  </a:cubicBezTo>
                  <a:cubicBezTo>
                    <a:pt x="4074" y="3025"/>
                    <a:pt x="4081" y="3069"/>
                    <a:pt x="4155" y="3047"/>
                  </a:cubicBezTo>
                  <a:cubicBezTo>
                    <a:pt x="4221" y="3025"/>
                    <a:pt x="4264" y="3025"/>
                    <a:pt x="4242" y="2967"/>
                  </a:cubicBezTo>
                  <a:cubicBezTo>
                    <a:pt x="4221" y="2908"/>
                    <a:pt x="4242" y="2806"/>
                    <a:pt x="4382" y="2776"/>
                  </a:cubicBezTo>
                  <a:cubicBezTo>
                    <a:pt x="4514" y="2740"/>
                    <a:pt x="4528" y="2798"/>
                    <a:pt x="4631" y="2732"/>
                  </a:cubicBezTo>
                  <a:cubicBezTo>
                    <a:pt x="4726" y="2659"/>
                    <a:pt x="4821" y="2608"/>
                    <a:pt x="4887" y="2571"/>
                  </a:cubicBezTo>
                  <a:cubicBezTo>
                    <a:pt x="4953" y="2534"/>
                    <a:pt x="4865" y="2549"/>
                    <a:pt x="4946" y="2476"/>
                  </a:cubicBezTo>
                  <a:cubicBezTo>
                    <a:pt x="5027" y="2410"/>
                    <a:pt x="5049" y="2432"/>
                    <a:pt x="5137" y="2410"/>
                  </a:cubicBezTo>
                  <a:cubicBezTo>
                    <a:pt x="5232" y="2388"/>
                    <a:pt x="5320" y="2322"/>
                    <a:pt x="5195" y="2278"/>
                  </a:cubicBezTo>
                  <a:cubicBezTo>
                    <a:pt x="5071" y="2227"/>
                    <a:pt x="5049" y="2219"/>
                    <a:pt x="5049" y="2175"/>
                  </a:cubicBezTo>
                  <a:cubicBezTo>
                    <a:pt x="5049" y="2131"/>
                    <a:pt x="4975" y="2139"/>
                    <a:pt x="4953" y="2102"/>
                  </a:cubicBezTo>
                  <a:cubicBezTo>
                    <a:pt x="4931" y="2073"/>
                    <a:pt x="4931" y="2073"/>
                    <a:pt x="4953" y="1992"/>
                  </a:cubicBezTo>
                  <a:cubicBezTo>
                    <a:pt x="4975" y="1912"/>
                    <a:pt x="4968" y="1912"/>
                    <a:pt x="5056" y="1926"/>
                  </a:cubicBezTo>
                  <a:cubicBezTo>
                    <a:pt x="5151" y="1934"/>
                    <a:pt x="5151" y="1934"/>
                    <a:pt x="5195" y="1977"/>
                  </a:cubicBezTo>
                  <a:cubicBezTo>
                    <a:pt x="5239" y="2029"/>
                    <a:pt x="5261" y="2036"/>
                    <a:pt x="5305" y="1970"/>
                  </a:cubicBezTo>
                  <a:cubicBezTo>
                    <a:pt x="5356" y="1904"/>
                    <a:pt x="5400" y="1904"/>
                    <a:pt x="5444" y="1948"/>
                  </a:cubicBezTo>
                  <a:cubicBezTo>
                    <a:pt x="5488" y="1992"/>
                    <a:pt x="5605" y="2029"/>
                    <a:pt x="5628" y="2073"/>
                  </a:cubicBezTo>
                  <a:cubicBezTo>
                    <a:pt x="5649" y="2117"/>
                    <a:pt x="5649" y="2183"/>
                    <a:pt x="5613" y="2227"/>
                  </a:cubicBezTo>
                  <a:cubicBezTo>
                    <a:pt x="5583" y="2278"/>
                    <a:pt x="5613" y="2344"/>
                    <a:pt x="5693" y="2300"/>
                  </a:cubicBezTo>
                  <a:cubicBezTo>
                    <a:pt x="5774" y="2256"/>
                    <a:pt x="5796" y="2351"/>
                    <a:pt x="5752" y="2410"/>
                  </a:cubicBezTo>
                  <a:cubicBezTo>
                    <a:pt x="5708" y="2468"/>
                    <a:pt x="5730" y="2513"/>
                    <a:pt x="5803" y="2527"/>
                  </a:cubicBezTo>
                  <a:cubicBezTo>
                    <a:pt x="5884" y="2534"/>
                    <a:pt x="5986" y="2571"/>
                    <a:pt x="6009" y="2608"/>
                  </a:cubicBezTo>
                  <a:cubicBezTo>
                    <a:pt x="6030" y="2637"/>
                    <a:pt x="6148" y="2615"/>
                    <a:pt x="6155" y="2513"/>
                  </a:cubicBezTo>
                  <a:cubicBezTo>
                    <a:pt x="6170" y="2410"/>
                    <a:pt x="6170" y="2344"/>
                    <a:pt x="6236" y="2263"/>
                  </a:cubicBezTo>
                  <a:cubicBezTo>
                    <a:pt x="6309" y="2183"/>
                    <a:pt x="6294" y="2051"/>
                    <a:pt x="6331" y="1970"/>
                  </a:cubicBezTo>
                  <a:cubicBezTo>
                    <a:pt x="6360" y="1890"/>
                    <a:pt x="6485" y="1517"/>
                    <a:pt x="6455" y="1451"/>
                  </a:cubicBezTo>
                  <a:cubicBezTo>
                    <a:pt x="6419" y="1378"/>
                    <a:pt x="6455" y="1290"/>
                    <a:pt x="6477" y="1209"/>
                  </a:cubicBezTo>
                  <a:cubicBezTo>
                    <a:pt x="6499" y="1128"/>
                    <a:pt x="6433" y="1004"/>
                    <a:pt x="6382" y="916"/>
                  </a:cubicBezTo>
                </a:path>
              </a:pathLst>
            </a:custGeom>
            <a:solidFill>
              <a:schemeClr val="accent3"/>
            </a:solidFill>
            <a:ln w="381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72" name="Freeform 71">
              <a:extLst>
                <a:ext uri="{FF2B5EF4-FFF2-40B4-BE49-F238E27FC236}">
                  <a16:creationId xmlns:a16="http://schemas.microsoft.com/office/drawing/2014/main" id="{7EADCC3A-1A40-894E-9413-6DFD2B9A3CA3}"/>
                </a:ext>
              </a:extLst>
            </p:cNvPr>
            <p:cNvSpPr>
              <a:spLocks noChangeArrowheads="1"/>
            </p:cNvSpPr>
            <p:nvPr/>
          </p:nvSpPr>
          <p:spPr bwMode="auto">
            <a:xfrm>
              <a:off x="5495144" y="4899865"/>
              <a:ext cx="393964" cy="302768"/>
            </a:xfrm>
            <a:custGeom>
              <a:avLst/>
              <a:gdLst>
                <a:gd name="T0" fmla="*/ 7 w 1027"/>
                <a:gd name="T1" fmla="*/ 66 h 800"/>
                <a:gd name="T2" fmla="*/ 7 w 1027"/>
                <a:gd name="T3" fmla="*/ 66 h 800"/>
                <a:gd name="T4" fmla="*/ 95 w 1027"/>
                <a:gd name="T5" fmla="*/ 183 h 800"/>
                <a:gd name="T6" fmla="*/ 257 w 1027"/>
                <a:gd name="T7" fmla="*/ 278 h 800"/>
                <a:gd name="T8" fmla="*/ 322 w 1027"/>
                <a:gd name="T9" fmla="*/ 417 h 800"/>
                <a:gd name="T10" fmla="*/ 396 w 1027"/>
                <a:gd name="T11" fmla="*/ 498 h 800"/>
                <a:gd name="T12" fmla="*/ 447 w 1027"/>
                <a:gd name="T13" fmla="*/ 637 h 800"/>
                <a:gd name="T14" fmla="*/ 586 w 1027"/>
                <a:gd name="T15" fmla="*/ 696 h 800"/>
                <a:gd name="T16" fmla="*/ 674 w 1027"/>
                <a:gd name="T17" fmla="*/ 740 h 800"/>
                <a:gd name="T18" fmla="*/ 747 w 1027"/>
                <a:gd name="T19" fmla="*/ 747 h 800"/>
                <a:gd name="T20" fmla="*/ 835 w 1027"/>
                <a:gd name="T21" fmla="*/ 762 h 800"/>
                <a:gd name="T22" fmla="*/ 916 w 1027"/>
                <a:gd name="T23" fmla="*/ 740 h 800"/>
                <a:gd name="T24" fmla="*/ 975 w 1027"/>
                <a:gd name="T25" fmla="*/ 630 h 800"/>
                <a:gd name="T26" fmla="*/ 982 w 1027"/>
                <a:gd name="T27" fmla="*/ 527 h 800"/>
                <a:gd name="T28" fmla="*/ 982 w 1027"/>
                <a:gd name="T29" fmla="*/ 454 h 800"/>
                <a:gd name="T30" fmla="*/ 1004 w 1027"/>
                <a:gd name="T31" fmla="*/ 396 h 800"/>
                <a:gd name="T32" fmla="*/ 931 w 1027"/>
                <a:gd name="T33" fmla="*/ 300 h 800"/>
                <a:gd name="T34" fmla="*/ 850 w 1027"/>
                <a:gd name="T35" fmla="*/ 352 h 800"/>
                <a:gd name="T36" fmla="*/ 755 w 1027"/>
                <a:gd name="T37" fmla="*/ 337 h 800"/>
                <a:gd name="T38" fmla="*/ 608 w 1027"/>
                <a:gd name="T39" fmla="*/ 264 h 800"/>
                <a:gd name="T40" fmla="*/ 491 w 1027"/>
                <a:gd name="T41" fmla="*/ 220 h 800"/>
                <a:gd name="T42" fmla="*/ 396 w 1027"/>
                <a:gd name="T43" fmla="*/ 190 h 800"/>
                <a:gd name="T44" fmla="*/ 293 w 1027"/>
                <a:gd name="T45" fmla="*/ 154 h 800"/>
                <a:gd name="T46" fmla="*/ 220 w 1027"/>
                <a:gd name="T47" fmla="*/ 110 h 800"/>
                <a:gd name="T48" fmla="*/ 110 w 1027"/>
                <a:gd name="T49" fmla="*/ 95 h 800"/>
                <a:gd name="T50" fmla="*/ 7 w 1027"/>
                <a:gd name="T51" fmla="*/ 66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27" h="800">
                  <a:moveTo>
                    <a:pt x="7" y="66"/>
                  </a:moveTo>
                  <a:lnTo>
                    <a:pt x="7" y="66"/>
                  </a:lnTo>
                  <a:cubicBezTo>
                    <a:pt x="0" y="110"/>
                    <a:pt x="44" y="168"/>
                    <a:pt x="95" y="183"/>
                  </a:cubicBezTo>
                  <a:cubicBezTo>
                    <a:pt x="147" y="205"/>
                    <a:pt x="234" y="234"/>
                    <a:pt x="257" y="278"/>
                  </a:cubicBezTo>
                  <a:cubicBezTo>
                    <a:pt x="271" y="322"/>
                    <a:pt x="278" y="381"/>
                    <a:pt x="322" y="417"/>
                  </a:cubicBezTo>
                  <a:cubicBezTo>
                    <a:pt x="366" y="447"/>
                    <a:pt x="374" y="454"/>
                    <a:pt x="396" y="498"/>
                  </a:cubicBezTo>
                  <a:cubicBezTo>
                    <a:pt x="425" y="542"/>
                    <a:pt x="425" y="594"/>
                    <a:pt x="447" y="637"/>
                  </a:cubicBezTo>
                  <a:cubicBezTo>
                    <a:pt x="476" y="681"/>
                    <a:pt x="528" y="703"/>
                    <a:pt x="586" y="696"/>
                  </a:cubicBezTo>
                  <a:cubicBezTo>
                    <a:pt x="645" y="689"/>
                    <a:pt x="652" y="711"/>
                    <a:pt x="674" y="740"/>
                  </a:cubicBezTo>
                  <a:cubicBezTo>
                    <a:pt x="689" y="762"/>
                    <a:pt x="718" y="791"/>
                    <a:pt x="747" y="747"/>
                  </a:cubicBezTo>
                  <a:cubicBezTo>
                    <a:pt x="769" y="703"/>
                    <a:pt x="806" y="725"/>
                    <a:pt x="835" y="762"/>
                  </a:cubicBezTo>
                  <a:cubicBezTo>
                    <a:pt x="857" y="799"/>
                    <a:pt x="887" y="799"/>
                    <a:pt x="916" y="740"/>
                  </a:cubicBezTo>
                  <a:cubicBezTo>
                    <a:pt x="952" y="681"/>
                    <a:pt x="997" y="689"/>
                    <a:pt x="975" y="630"/>
                  </a:cubicBezTo>
                  <a:cubicBezTo>
                    <a:pt x="960" y="564"/>
                    <a:pt x="960" y="564"/>
                    <a:pt x="982" y="527"/>
                  </a:cubicBezTo>
                  <a:cubicBezTo>
                    <a:pt x="1011" y="484"/>
                    <a:pt x="1004" y="484"/>
                    <a:pt x="982" y="454"/>
                  </a:cubicBezTo>
                  <a:cubicBezTo>
                    <a:pt x="967" y="432"/>
                    <a:pt x="975" y="447"/>
                    <a:pt x="1004" y="396"/>
                  </a:cubicBezTo>
                  <a:cubicBezTo>
                    <a:pt x="1026" y="344"/>
                    <a:pt x="982" y="315"/>
                    <a:pt x="931" y="300"/>
                  </a:cubicBezTo>
                  <a:cubicBezTo>
                    <a:pt x="887" y="293"/>
                    <a:pt x="887" y="344"/>
                    <a:pt x="850" y="352"/>
                  </a:cubicBezTo>
                  <a:cubicBezTo>
                    <a:pt x="813" y="366"/>
                    <a:pt x="784" y="396"/>
                    <a:pt x="755" y="337"/>
                  </a:cubicBezTo>
                  <a:cubicBezTo>
                    <a:pt x="733" y="278"/>
                    <a:pt x="652" y="256"/>
                    <a:pt x="608" y="264"/>
                  </a:cubicBezTo>
                  <a:cubicBezTo>
                    <a:pt x="571" y="271"/>
                    <a:pt x="506" y="256"/>
                    <a:pt x="491" y="220"/>
                  </a:cubicBezTo>
                  <a:cubicBezTo>
                    <a:pt x="476" y="183"/>
                    <a:pt x="447" y="183"/>
                    <a:pt x="396" y="190"/>
                  </a:cubicBezTo>
                  <a:cubicBezTo>
                    <a:pt x="344" y="205"/>
                    <a:pt x="322" y="183"/>
                    <a:pt x="293" y="154"/>
                  </a:cubicBezTo>
                  <a:cubicBezTo>
                    <a:pt x="271" y="117"/>
                    <a:pt x="264" y="110"/>
                    <a:pt x="220" y="110"/>
                  </a:cubicBezTo>
                  <a:cubicBezTo>
                    <a:pt x="176" y="110"/>
                    <a:pt x="132" y="132"/>
                    <a:pt x="110" y="95"/>
                  </a:cubicBezTo>
                  <a:cubicBezTo>
                    <a:pt x="80" y="51"/>
                    <a:pt x="15" y="0"/>
                    <a:pt x="7" y="66"/>
                  </a:cubicBezTo>
                </a:path>
              </a:pathLst>
            </a:custGeom>
            <a:grpFill/>
            <a:ln w="381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73" name="Freeform 72">
              <a:extLst>
                <a:ext uri="{FF2B5EF4-FFF2-40B4-BE49-F238E27FC236}">
                  <a16:creationId xmlns:a16="http://schemas.microsoft.com/office/drawing/2014/main" id="{A903BF88-46DC-454C-810D-5AF22F20C5BF}"/>
                </a:ext>
              </a:extLst>
            </p:cNvPr>
            <p:cNvSpPr>
              <a:spLocks noChangeArrowheads="1"/>
            </p:cNvSpPr>
            <p:nvPr/>
          </p:nvSpPr>
          <p:spPr bwMode="auto">
            <a:xfrm>
              <a:off x="5349231" y="2581680"/>
              <a:ext cx="2272586" cy="2152209"/>
            </a:xfrm>
            <a:custGeom>
              <a:avLst/>
              <a:gdLst>
                <a:gd name="T0" fmla="*/ 4140 w 5913"/>
                <a:gd name="T1" fmla="*/ 5488 h 5665"/>
                <a:gd name="T2" fmla="*/ 3788 w 5913"/>
                <a:gd name="T3" fmla="*/ 5569 h 5665"/>
                <a:gd name="T4" fmla="*/ 3466 w 5913"/>
                <a:gd name="T5" fmla="*/ 5422 h 5665"/>
                <a:gd name="T6" fmla="*/ 3187 w 5913"/>
                <a:gd name="T7" fmla="*/ 5400 h 5665"/>
                <a:gd name="T8" fmla="*/ 2894 w 5913"/>
                <a:gd name="T9" fmla="*/ 5063 h 5665"/>
                <a:gd name="T10" fmla="*/ 2081 w 5913"/>
                <a:gd name="T11" fmla="*/ 4118 h 5665"/>
                <a:gd name="T12" fmla="*/ 1443 w 5913"/>
                <a:gd name="T13" fmla="*/ 3935 h 5665"/>
                <a:gd name="T14" fmla="*/ 1092 w 5913"/>
                <a:gd name="T15" fmla="*/ 3429 h 5665"/>
                <a:gd name="T16" fmla="*/ 1341 w 5913"/>
                <a:gd name="T17" fmla="*/ 3334 h 5665"/>
                <a:gd name="T18" fmla="*/ 1062 w 5913"/>
                <a:gd name="T19" fmla="*/ 3136 h 5665"/>
                <a:gd name="T20" fmla="*/ 945 w 5913"/>
                <a:gd name="T21" fmla="*/ 2616 h 5665"/>
                <a:gd name="T22" fmla="*/ 571 w 5913"/>
                <a:gd name="T23" fmla="*/ 2462 h 5665"/>
                <a:gd name="T24" fmla="*/ 703 w 5913"/>
                <a:gd name="T25" fmla="*/ 2242 h 5665"/>
                <a:gd name="T26" fmla="*/ 1209 w 5913"/>
                <a:gd name="T27" fmla="*/ 2191 h 5665"/>
                <a:gd name="T28" fmla="*/ 1290 w 5913"/>
                <a:gd name="T29" fmla="*/ 2022 h 5665"/>
                <a:gd name="T30" fmla="*/ 1026 w 5913"/>
                <a:gd name="T31" fmla="*/ 1920 h 5665"/>
                <a:gd name="T32" fmla="*/ 1143 w 5913"/>
                <a:gd name="T33" fmla="*/ 1634 h 5665"/>
                <a:gd name="T34" fmla="*/ 923 w 5913"/>
                <a:gd name="T35" fmla="*/ 1312 h 5665"/>
                <a:gd name="T36" fmla="*/ 608 w 5913"/>
                <a:gd name="T37" fmla="*/ 674 h 5665"/>
                <a:gd name="T38" fmla="*/ 183 w 5913"/>
                <a:gd name="T39" fmla="*/ 689 h 5665"/>
                <a:gd name="T40" fmla="*/ 110 w 5913"/>
                <a:gd name="T41" fmla="*/ 1055 h 5665"/>
                <a:gd name="T42" fmla="*/ 139 w 5913"/>
                <a:gd name="T43" fmla="*/ 249 h 5665"/>
                <a:gd name="T44" fmla="*/ 418 w 5913"/>
                <a:gd name="T45" fmla="*/ 95 h 5665"/>
                <a:gd name="T46" fmla="*/ 205 w 5913"/>
                <a:gd name="T47" fmla="*/ 403 h 5665"/>
                <a:gd name="T48" fmla="*/ 821 w 5913"/>
                <a:gd name="T49" fmla="*/ 564 h 5665"/>
                <a:gd name="T50" fmla="*/ 1700 w 5913"/>
                <a:gd name="T51" fmla="*/ 660 h 5665"/>
                <a:gd name="T52" fmla="*/ 2220 w 5913"/>
                <a:gd name="T53" fmla="*/ 777 h 5665"/>
                <a:gd name="T54" fmla="*/ 2550 w 5913"/>
                <a:gd name="T55" fmla="*/ 769 h 5665"/>
                <a:gd name="T56" fmla="*/ 3165 w 5913"/>
                <a:gd name="T57" fmla="*/ 901 h 5665"/>
                <a:gd name="T58" fmla="*/ 3414 w 5913"/>
                <a:gd name="T59" fmla="*/ 1414 h 5665"/>
                <a:gd name="T60" fmla="*/ 3078 w 5913"/>
                <a:gd name="T61" fmla="*/ 2059 h 5665"/>
                <a:gd name="T62" fmla="*/ 3744 w 5913"/>
                <a:gd name="T63" fmla="*/ 2044 h 5665"/>
                <a:gd name="T64" fmla="*/ 3942 w 5913"/>
                <a:gd name="T65" fmla="*/ 2088 h 5665"/>
                <a:gd name="T66" fmla="*/ 4813 w 5913"/>
                <a:gd name="T67" fmla="*/ 2499 h 5665"/>
                <a:gd name="T68" fmla="*/ 5414 w 5913"/>
                <a:gd name="T69" fmla="*/ 2242 h 5665"/>
                <a:gd name="T70" fmla="*/ 5297 w 5913"/>
                <a:gd name="T71" fmla="*/ 2081 h 5665"/>
                <a:gd name="T72" fmla="*/ 5326 w 5913"/>
                <a:gd name="T73" fmla="*/ 1788 h 5665"/>
                <a:gd name="T74" fmla="*/ 5868 w 5913"/>
                <a:gd name="T75" fmla="*/ 2096 h 5665"/>
                <a:gd name="T76" fmla="*/ 5670 w 5913"/>
                <a:gd name="T77" fmla="*/ 2140 h 5665"/>
                <a:gd name="T78" fmla="*/ 5458 w 5913"/>
                <a:gd name="T79" fmla="*/ 2308 h 5665"/>
                <a:gd name="T80" fmla="*/ 5282 w 5913"/>
                <a:gd name="T81" fmla="*/ 3041 h 5665"/>
                <a:gd name="T82" fmla="*/ 5106 w 5913"/>
                <a:gd name="T83" fmla="*/ 3605 h 5665"/>
                <a:gd name="T84" fmla="*/ 4864 w 5913"/>
                <a:gd name="T85" fmla="*/ 4052 h 5665"/>
                <a:gd name="T86" fmla="*/ 5209 w 5913"/>
                <a:gd name="T87" fmla="*/ 4543 h 5665"/>
                <a:gd name="T88" fmla="*/ 5099 w 5913"/>
                <a:gd name="T89" fmla="*/ 4976 h 5665"/>
                <a:gd name="T90" fmla="*/ 4857 w 5913"/>
                <a:gd name="T91" fmla="*/ 5276 h 5665"/>
                <a:gd name="T92" fmla="*/ 4593 w 5913"/>
                <a:gd name="T93" fmla="*/ 5657 h 5665"/>
                <a:gd name="T94" fmla="*/ 3656 w 5913"/>
                <a:gd name="T95" fmla="*/ 2403 h 5665"/>
                <a:gd name="T96" fmla="*/ 322 w 5913"/>
                <a:gd name="T97" fmla="*/ 2030 h 5665"/>
                <a:gd name="T98" fmla="*/ 667 w 5913"/>
                <a:gd name="T99" fmla="*/ 1979 h 5665"/>
                <a:gd name="T100" fmla="*/ 850 w 5913"/>
                <a:gd name="T101" fmla="*/ 1707 h 5665"/>
                <a:gd name="T102" fmla="*/ 667 w 5913"/>
                <a:gd name="T103" fmla="*/ 1979 h 5665"/>
                <a:gd name="T104" fmla="*/ 564 w 5913"/>
                <a:gd name="T105" fmla="*/ 1649 h 5665"/>
                <a:gd name="T106" fmla="*/ 51 w 5913"/>
                <a:gd name="T107" fmla="*/ 1392 h 5665"/>
                <a:gd name="T108" fmla="*/ 227 w 5913"/>
                <a:gd name="T109" fmla="*/ 1400 h 5665"/>
                <a:gd name="T110" fmla="*/ 557 w 5913"/>
                <a:gd name="T111" fmla="*/ 1531 h 5665"/>
                <a:gd name="T112" fmla="*/ 791 w 5913"/>
                <a:gd name="T113" fmla="*/ 1282 h 5665"/>
                <a:gd name="T114" fmla="*/ 528 w 5913"/>
                <a:gd name="T115" fmla="*/ 1356 h 5665"/>
                <a:gd name="T116" fmla="*/ 330 w 5913"/>
                <a:gd name="T117" fmla="*/ 1077 h 5665"/>
                <a:gd name="T118" fmla="*/ 593 w 5913"/>
                <a:gd name="T119" fmla="*/ 1282 h 5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913" h="5665">
                  <a:moveTo>
                    <a:pt x="4549" y="5664"/>
                  </a:moveTo>
                  <a:lnTo>
                    <a:pt x="4549" y="5664"/>
                  </a:lnTo>
                  <a:cubicBezTo>
                    <a:pt x="4527" y="5664"/>
                    <a:pt x="4498" y="5657"/>
                    <a:pt x="4476" y="5650"/>
                  </a:cubicBezTo>
                  <a:cubicBezTo>
                    <a:pt x="4461" y="5642"/>
                    <a:pt x="4447" y="5642"/>
                    <a:pt x="4432" y="5635"/>
                  </a:cubicBezTo>
                  <a:cubicBezTo>
                    <a:pt x="4389" y="5628"/>
                    <a:pt x="4323" y="5598"/>
                    <a:pt x="4286" y="5576"/>
                  </a:cubicBezTo>
                  <a:cubicBezTo>
                    <a:pt x="4272" y="5569"/>
                    <a:pt x="4264" y="5562"/>
                    <a:pt x="4257" y="5562"/>
                  </a:cubicBezTo>
                  <a:cubicBezTo>
                    <a:pt x="4235" y="5547"/>
                    <a:pt x="4184" y="5518"/>
                    <a:pt x="4140" y="5488"/>
                  </a:cubicBezTo>
                  <a:cubicBezTo>
                    <a:pt x="4118" y="5474"/>
                    <a:pt x="4096" y="5467"/>
                    <a:pt x="4089" y="5459"/>
                  </a:cubicBezTo>
                  <a:cubicBezTo>
                    <a:pt x="4081" y="5452"/>
                    <a:pt x="4067" y="5452"/>
                    <a:pt x="4059" y="5452"/>
                  </a:cubicBezTo>
                  <a:cubicBezTo>
                    <a:pt x="4052" y="5452"/>
                    <a:pt x="4037" y="5459"/>
                    <a:pt x="4015" y="5459"/>
                  </a:cubicBezTo>
                  <a:cubicBezTo>
                    <a:pt x="4001" y="5467"/>
                    <a:pt x="3986" y="5474"/>
                    <a:pt x="3971" y="5474"/>
                  </a:cubicBezTo>
                  <a:cubicBezTo>
                    <a:pt x="3928" y="5481"/>
                    <a:pt x="3920" y="5496"/>
                    <a:pt x="3898" y="5518"/>
                  </a:cubicBezTo>
                  <a:cubicBezTo>
                    <a:pt x="3883" y="5532"/>
                    <a:pt x="3883" y="5532"/>
                    <a:pt x="3883" y="5532"/>
                  </a:cubicBezTo>
                  <a:cubicBezTo>
                    <a:pt x="3854" y="5562"/>
                    <a:pt x="3825" y="5562"/>
                    <a:pt x="3788" y="5569"/>
                  </a:cubicBezTo>
                  <a:cubicBezTo>
                    <a:pt x="3774" y="5569"/>
                    <a:pt x="3759" y="5569"/>
                    <a:pt x="3744" y="5569"/>
                  </a:cubicBezTo>
                  <a:lnTo>
                    <a:pt x="3737" y="5569"/>
                  </a:lnTo>
                  <a:cubicBezTo>
                    <a:pt x="3671" y="5569"/>
                    <a:pt x="3605" y="5488"/>
                    <a:pt x="3561" y="5437"/>
                  </a:cubicBezTo>
                  <a:cubicBezTo>
                    <a:pt x="3554" y="5430"/>
                    <a:pt x="3554" y="5430"/>
                    <a:pt x="3554" y="5430"/>
                  </a:cubicBezTo>
                  <a:cubicBezTo>
                    <a:pt x="3532" y="5408"/>
                    <a:pt x="3524" y="5400"/>
                    <a:pt x="3517" y="5400"/>
                  </a:cubicBezTo>
                  <a:cubicBezTo>
                    <a:pt x="3510" y="5400"/>
                    <a:pt x="3495" y="5408"/>
                    <a:pt x="3481" y="5415"/>
                  </a:cubicBezTo>
                  <a:cubicBezTo>
                    <a:pt x="3466" y="5422"/>
                    <a:pt x="3466" y="5422"/>
                    <a:pt x="3466" y="5422"/>
                  </a:cubicBezTo>
                  <a:cubicBezTo>
                    <a:pt x="3437" y="5437"/>
                    <a:pt x="3422" y="5452"/>
                    <a:pt x="3407" y="5474"/>
                  </a:cubicBezTo>
                  <a:cubicBezTo>
                    <a:pt x="3393" y="5488"/>
                    <a:pt x="3385" y="5503"/>
                    <a:pt x="3363" y="5518"/>
                  </a:cubicBezTo>
                  <a:cubicBezTo>
                    <a:pt x="3349" y="5525"/>
                    <a:pt x="3334" y="5532"/>
                    <a:pt x="3312" y="5532"/>
                  </a:cubicBezTo>
                  <a:cubicBezTo>
                    <a:pt x="3275" y="5532"/>
                    <a:pt x="3239" y="5503"/>
                    <a:pt x="3224" y="5474"/>
                  </a:cubicBezTo>
                  <a:cubicBezTo>
                    <a:pt x="3217" y="5459"/>
                    <a:pt x="3209" y="5444"/>
                    <a:pt x="3209" y="5430"/>
                  </a:cubicBezTo>
                  <a:cubicBezTo>
                    <a:pt x="3209" y="5408"/>
                    <a:pt x="3209" y="5400"/>
                    <a:pt x="3195" y="5400"/>
                  </a:cubicBezTo>
                  <a:cubicBezTo>
                    <a:pt x="3195" y="5400"/>
                    <a:pt x="3195" y="5400"/>
                    <a:pt x="3187" y="5400"/>
                  </a:cubicBezTo>
                  <a:cubicBezTo>
                    <a:pt x="3173" y="5400"/>
                    <a:pt x="3158" y="5415"/>
                    <a:pt x="3136" y="5437"/>
                  </a:cubicBezTo>
                  <a:cubicBezTo>
                    <a:pt x="3129" y="5444"/>
                    <a:pt x="3121" y="5452"/>
                    <a:pt x="3107" y="5459"/>
                  </a:cubicBezTo>
                  <a:cubicBezTo>
                    <a:pt x="3100" y="5467"/>
                    <a:pt x="3092" y="5467"/>
                    <a:pt x="3085" y="5467"/>
                  </a:cubicBezTo>
                  <a:cubicBezTo>
                    <a:pt x="3055" y="5467"/>
                    <a:pt x="3033" y="5437"/>
                    <a:pt x="3019" y="5400"/>
                  </a:cubicBezTo>
                  <a:cubicBezTo>
                    <a:pt x="3004" y="5379"/>
                    <a:pt x="2997" y="5364"/>
                    <a:pt x="2990" y="5357"/>
                  </a:cubicBezTo>
                  <a:cubicBezTo>
                    <a:pt x="2946" y="5312"/>
                    <a:pt x="2953" y="5232"/>
                    <a:pt x="2968" y="5181"/>
                  </a:cubicBezTo>
                  <a:cubicBezTo>
                    <a:pt x="2975" y="5137"/>
                    <a:pt x="2931" y="5093"/>
                    <a:pt x="2894" y="5063"/>
                  </a:cubicBezTo>
                  <a:cubicBezTo>
                    <a:pt x="2872" y="5049"/>
                    <a:pt x="2814" y="5034"/>
                    <a:pt x="2762" y="5012"/>
                  </a:cubicBezTo>
                  <a:cubicBezTo>
                    <a:pt x="2719" y="5005"/>
                    <a:pt x="2674" y="4990"/>
                    <a:pt x="2645" y="4976"/>
                  </a:cubicBezTo>
                  <a:cubicBezTo>
                    <a:pt x="2557" y="4939"/>
                    <a:pt x="2447" y="4756"/>
                    <a:pt x="2418" y="4660"/>
                  </a:cubicBezTo>
                  <a:cubicBezTo>
                    <a:pt x="2403" y="4602"/>
                    <a:pt x="2359" y="4565"/>
                    <a:pt x="2315" y="4529"/>
                  </a:cubicBezTo>
                  <a:cubicBezTo>
                    <a:pt x="2293" y="4514"/>
                    <a:pt x="2271" y="4492"/>
                    <a:pt x="2257" y="4477"/>
                  </a:cubicBezTo>
                  <a:cubicBezTo>
                    <a:pt x="2235" y="4455"/>
                    <a:pt x="2198" y="4389"/>
                    <a:pt x="2125" y="4272"/>
                  </a:cubicBezTo>
                  <a:cubicBezTo>
                    <a:pt x="2118" y="4235"/>
                    <a:pt x="2103" y="4184"/>
                    <a:pt x="2081" y="4118"/>
                  </a:cubicBezTo>
                  <a:cubicBezTo>
                    <a:pt x="2052" y="4038"/>
                    <a:pt x="2008" y="4023"/>
                    <a:pt x="1964" y="4001"/>
                  </a:cubicBezTo>
                  <a:cubicBezTo>
                    <a:pt x="1949" y="3993"/>
                    <a:pt x="1927" y="3986"/>
                    <a:pt x="1912" y="3979"/>
                  </a:cubicBezTo>
                  <a:cubicBezTo>
                    <a:pt x="1868" y="3950"/>
                    <a:pt x="1737" y="3950"/>
                    <a:pt x="1685" y="3950"/>
                  </a:cubicBezTo>
                  <a:cubicBezTo>
                    <a:pt x="1678" y="3950"/>
                    <a:pt x="1671" y="3950"/>
                    <a:pt x="1656" y="3950"/>
                  </a:cubicBezTo>
                  <a:cubicBezTo>
                    <a:pt x="1627" y="3950"/>
                    <a:pt x="1597" y="3942"/>
                    <a:pt x="1568" y="3935"/>
                  </a:cubicBezTo>
                  <a:cubicBezTo>
                    <a:pt x="1531" y="3935"/>
                    <a:pt x="1509" y="3928"/>
                    <a:pt x="1480" y="3928"/>
                  </a:cubicBezTo>
                  <a:cubicBezTo>
                    <a:pt x="1465" y="3928"/>
                    <a:pt x="1451" y="3928"/>
                    <a:pt x="1443" y="3935"/>
                  </a:cubicBezTo>
                  <a:cubicBezTo>
                    <a:pt x="1421" y="3942"/>
                    <a:pt x="1407" y="3942"/>
                    <a:pt x="1392" y="3942"/>
                  </a:cubicBezTo>
                  <a:cubicBezTo>
                    <a:pt x="1341" y="3942"/>
                    <a:pt x="1297" y="3906"/>
                    <a:pt x="1268" y="3876"/>
                  </a:cubicBezTo>
                  <a:cubicBezTo>
                    <a:pt x="1231" y="3840"/>
                    <a:pt x="1216" y="3796"/>
                    <a:pt x="1194" y="3744"/>
                  </a:cubicBezTo>
                  <a:cubicBezTo>
                    <a:pt x="1187" y="3730"/>
                    <a:pt x="1180" y="3715"/>
                    <a:pt x="1172" y="3700"/>
                  </a:cubicBezTo>
                  <a:cubicBezTo>
                    <a:pt x="1136" y="3620"/>
                    <a:pt x="1106" y="3576"/>
                    <a:pt x="1062" y="3525"/>
                  </a:cubicBezTo>
                  <a:cubicBezTo>
                    <a:pt x="1048" y="3510"/>
                    <a:pt x="1040" y="3488"/>
                    <a:pt x="1040" y="3466"/>
                  </a:cubicBezTo>
                  <a:cubicBezTo>
                    <a:pt x="1048" y="3451"/>
                    <a:pt x="1070" y="3437"/>
                    <a:pt x="1092" y="3429"/>
                  </a:cubicBezTo>
                  <a:cubicBezTo>
                    <a:pt x="1106" y="3429"/>
                    <a:pt x="1114" y="3422"/>
                    <a:pt x="1121" y="3422"/>
                  </a:cubicBezTo>
                  <a:cubicBezTo>
                    <a:pt x="1136" y="3415"/>
                    <a:pt x="1150" y="3407"/>
                    <a:pt x="1165" y="3407"/>
                  </a:cubicBezTo>
                  <a:cubicBezTo>
                    <a:pt x="1194" y="3407"/>
                    <a:pt x="1216" y="3422"/>
                    <a:pt x="1260" y="3437"/>
                  </a:cubicBezTo>
                  <a:cubicBezTo>
                    <a:pt x="1275" y="3437"/>
                    <a:pt x="1290" y="3444"/>
                    <a:pt x="1304" y="3451"/>
                  </a:cubicBezTo>
                  <a:cubicBezTo>
                    <a:pt x="1312" y="3459"/>
                    <a:pt x="1319" y="3459"/>
                    <a:pt x="1326" y="3459"/>
                  </a:cubicBezTo>
                  <a:cubicBezTo>
                    <a:pt x="1333" y="3459"/>
                    <a:pt x="1341" y="3459"/>
                    <a:pt x="1341" y="3451"/>
                  </a:cubicBezTo>
                  <a:cubicBezTo>
                    <a:pt x="1356" y="3437"/>
                    <a:pt x="1356" y="3385"/>
                    <a:pt x="1341" y="3334"/>
                  </a:cubicBezTo>
                  <a:cubicBezTo>
                    <a:pt x="1333" y="3305"/>
                    <a:pt x="1319" y="3276"/>
                    <a:pt x="1297" y="3246"/>
                  </a:cubicBezTo>
                  <a:cubicBezTo>
                    <a:pt x="1290" y="3231"/>
                    <a:pt x="1282" y="3217"/>
                    <a:pt x="1275" y="3202"/>
                  </a:cubicBezTo>
                  <a:cubicBezTo>
                    <a:pt x="1268" y="3195"/>
                    <a:pt x="1268" y="3188"/>
                    <a:pt x="1268" y="3180"/>
                  </a:cubicBezTo>
                  <a:cubicBezTo>
                    <a:pt x="1253" y="3158"/>
                    <a:pt x="1246" y="3136"/>
                    <a:pt x="1231" y="3136"/>
                  </a:cubicBezTo>
                  <a:cubicBezTo>
                    <a:pt x="1231" y="3136"/>
                    <a:pt x="1224" y="3136"/>
                    <a:pt x="1209" y="3151"/>
                  </a:cubicBezTo>
                  <a:cubicBezTo>
                    <a:pt x="1180" y="3173"/>
                    <a:pt x="1158" y="3180"/>
                    <a:pt x="1128" y="3180"/>
                  </a:cubicBezTo>
                  <a:cubicBezTo>
                    <a:pt x="1099" y="3180"/>
                    <a:pt x="1077" y="3166"/>
                    <a:pt x="1062" y="3136"/>
                  </a:cubicBezTo>
                  <a:cubicBezTo>
                    <a:pt x="1048" y="3114"/>
                    <a:pt x="1048" y="3100"/>
                    <a:pt x="1048" y="3085"/>
                  </a:cubicBezTo>
                  <a:cubicBezTo>
                    <a:pt x="1048" y="3078"/>
                    <a:pt x="1040" y="3070"/>
                    <a:pt x="1026" y="3048"/>
                  </a:cubicBezTo>
                  <a:cubicBezTo>
                    <a:pt x="989" y="2997"/>
                    <a:pt x="989" y="2968"/>
                    <a:pt x="1026" y="2894"/>
                  </a:cubicBezTo>
                  <a:cubicBezTo>
                    <a:pt x="1033" y="2872"/>
                    <a:pt x="1048" y="2858"/>
                    <a:pt x="1055" y="2850"/>
                  </a:cubicBezTo>
                  <a:cubicBezTo>
                    <a:pt x="1070" y="2829"/>
                    <a:pt x="1070" y="2814"/>
                    <a:pt x="1077" y="2748"/>
                  </a:cubicBezTo>
                  <a:cubicBezTo>
                    <a:pt x="1092" y="2675"/>
                    <a:pt x="1070" y="2638"/>
                    <a:pt x="1062" y="2631"/>
                  </a:cubicBezTo>
                  <a:cubicBezTo>
                    <a:pt x="1048" y="2623"/>
                    <a:pt x="997" y="2616"/>
                    <a:pt x="945" y="2616"/>
                  </a:cubicBezTo>
                  <a:cubicBezTo>
                    <a:pt x="916" y="2616"/>
                    <a:pt x="887" y="2623"/>
                    <a:pt x="865" y="2631"/>
                  </a:cubicBezTo>
                  <a:cubicBezTo>
                    <a:pt x="828" y="2645"/>
                    <a:pt x="799" y="2667"/>
                    <a:pt x="784" y="2689"/>
                  </a:cubicBezTo>
                  <a:cubicBezTo>
                    <a:pt x="769" y="2697"/>
                    <a:pt x="762" y="2711"/>
                    <a:pt x="755" y="2711"/>
                  </a:cubicBezTo>
                  <a:cubicBezTo>
                    <a:pt x="747" y="2711"/>
                    <a:pt x="733" y="2704"/>
                    <a:pt x="733" y="2689"/>
                  </a:cubicBezTo>
                  <a:cubicBezTo>
                    <a:pt x="718" y="2667"/>
                    <a:pt x="711" y="2653"/>
                    <a:pt x="659" y="2623"/>
                  </a:cubicBezTo>
                  <a:cubicBezTo>
                    <a:pt x="645" y="2616"/>
                    <a:pt x="645" y="2616"/>
                    <a:pt x="645" y="2616"/>
                  </a:cubicBezTo>
                  <a:cubicBezTo>
                    <a:pt x="630" y="2609"/>
                    <a:pt x="535" y="2513"/>
                    <a:pt x="571" y="2462"/>
                  </a:cubicBezTo>
                  <a:cubicBezTo>
                    <a:pt x="593" y="2433"/>
                    <a:pt x="615" y="2433"/>
                    <a:pt x="630" y="2433"/>
                  </a:cubicBezTo>
                  <a:cubicBezTo>
                    <a:pt x="652" y="2425"/>
                    <a:pt x="674" y="2425"/>
                    <a:pt x="711" y="2403"/>
                  </a:cubicBezTo>
                  <a:cubicBezTo>
                    <a:pt x="740" y="2381"/>
                    <a:pt x="755" y="2367"/>
                    <a:pt x="762" y="2360"/>
                  </a:cubicBezTo>
                  <a:cubicBezTo>
                    <a:pt x="762" y="2360"/>
                    <a:pt x="762" y="2360"/>
                    <a:pt x="755" y="2360"/>
                  </a:cubicBezTo>
                  <a:cubicBezTo>
                    <a:pt x="711" y="2360"/>
                    <a:pt x="630" y="2323"/>
                    <a:pt x="623" y="2323"/>
                  </a:cubicBezTo>
                  <a:cubicBezTo>
                    <a:pt x="601" y="2316"/>
                    <a:pt x="601" y="2316"/>
                    <a:pt x="601" y="2316"/>
                  </a:cubicBezTo>
                  <a:cubicBezTo>
                    <a:pt x="703" y="2242"/>
                    <a:pt x="703" y="2242"/>
                    <a:pt x="703" y="2242"/>
                  </a:cubicBezTo>
                  <a:cubicBezTo>
                    <a:pt x="762" y="2198"/>
                    <a:pt x="835" y="2198"/>
                    <a:pt x="901" y="2198"/>
                  </a:cubicBezTo>
                  <a:cubicBezTo>
                    <a:pt x="923" y="2198"/>
                    <a:pt x="952" y="2198"/>
                    <a:pt x="967" y="2191"/>
                  </a:cubicBezTo>
                  <a:cubicBezTo>
                    <a:pt x="989" y="2191"/>
                    <a:pt x="1019" y="2191"/>
                    <a:pt x="1048" y="2191"/>
                  </a:cubicBezTo>
                  <a:cubicBezTo>
                    <a:pt x="1084" y="2191"/>
                    <a:pt x="1121" y="2191"/>
                    <a:pt x="1150" y="2191"/>
                  </a:cubicBezTo>
                  <a:cubicBezTo>
                    <a:pt x="1165" y="2191"/>
                    <a:pt x="1180" y="2191"/>
                    <a:pt x="1187" y="2191"/>
                  </a:cubicBezTo>
                  <a:cubicBezTo>
                    <a:pt x="1194" y="2191"/>
                    <a:pt x="1194" y="2191"/>
                    <a:pt x="1202" y="2191"/>
                  </a:cubicBezTo>
                  <a:cubicBezTo>
                    <a:pt x="1209" y="2191"/>
                    <a:pt x="1209" y="2191"/>
                    <a:pt x="1209" y="2191"/>
                  </a:cubicBezTo>
                  <a:cubicBezTo>
                    <a:pt x="1216" y="2191"/>
                    <a:pt x="1216" y="2191"/>
                    <a:pt x="1238" y="2154"/>
                  </a:cubicBezTo>
                  <a:cubicBezTo>
                    <a:pt x="1246" y="2147"/>
                    <a:pt x="1246" y="2147"/>
                    <a:pt x="1246" y="2147"/>
                  </a:cubicBezTo>
                  <a:cubicBezTo>
                    <a:pt x="1275" y="2096"/>
                    <a:pt x="1290" y="2074"/>
                    <a:pt x="1348" y="2037"/>
                  </a:cubicBezTo>
                  <a:cubicBezTo>
                    <a:pt x="1400" y="2008"/>
                    <a:pt x="1421" y="1964"/>
                    <a:pt x="1400" y="1920"/>
                  </a:cubicBezTo>
                  <a:cubicBezTo>
                    <a:pt x="1378" y="1861"/>
                    <a:pt x="1363" y="1854"/>
                    <a:pt x="1363" y="1847"/>
                  </a:cubicBezTo>
                  <a:cubicBezTo>
                    <a:pt x="1363" y="1847"/>
                    <a:pt x="1363" y="1854"/>
                    <a:pt x="1356" y="1854"/>
                  </a:cubicBezTo>
                  <a:cubicBezTo>
                    <a:pt x="1333" y="1883"/>
                    <a:pt x="1312" y="1942"/>
                    <a:pt x="1290" y="2022"/>
                  </a:cubicBezTo>
                  <a:cubicBezTo>
                    <a:pt x="1282" y="2059"/>
                    <a:pt x="1260" y="2074"/>
                    <a:pt x="1224" y="2074"/>
                  </a:cubicBezTo>
                  <a:cubicBezTo>
                    <a:pt x="1209" y="2074"/>
                    <a:pt x="1187" y="2074"/>
                    <a:pt x="1172" y="2067"/>
                  </a:cubicBezTo>
                  <a:cubicBezTo>
                    <a:pt x="1158" y="2067"/>
                    <a:pt x="1136" y="2067"/>
                    <a:pt x="1121" y="2067"/>
                  </a:cubicBezTo>
                  <a:cubicBezTo>
                    <a:pt x="1114" y="2067"/>
                    <a:pt x="1106" y="2067"/>
                    <a:pt x="1099" y="2067"/>
                  </a:cubicBezTo>
                  <a:cubicBezTo>
                    <a:pt x="1092" y="2067"/>
                    <a:pt x="1084" y="2067"/>
                    <a:pt x="1077" y="2067"/>
                  </a:cubicBezTo>
                  <a:cubicBezTo>
                    <a:pt x="1048" y="2067"/>
                    <a:pt x="1033" y="2052"/>
                    <a:pt x="1026" y="2044"/>
                  </a:cubicBezTo>
                  <a:cubicBezTo>
                    <a:pt x="1004" y="2008"/>
                    <a:pt x="1011" y="1957"/>
                    <a:pt x="1026" y="1920"/>
                  </a:cubicBezTo>
                  <a:cubicBezTo>
                    <a:pt x="1040" y="1876"/>
                    <a:pt x="1062" y="1861"/>
                    <a:pt x="1084" y="1854"/>
                  </a:cubicBezTo>
                  <a:cubicBezTo>
                    <a:pt x="1099" y="1847"/>
                    <a:pt x="1114" y="1832"/>
                    <a:pt x="1128" y="1817"/>
                  </a:cubicBezTo>
                  <a:cubicBezTo>
                    <a:pt x="1150" y="1788"/>
                    <a:pt x="1143" y="1766"/>
                    <a:pt x="1143" y="1744"/>
                  </a:cubicBezTo>
                  <a:cubicBezTo>
                    <a:pt x="1136" y="1722"/>
                    <a:pt x="1128" y="1693"/>
                    <a:pt x="1150" y="1663"/>
                  </a:cubicBezTo>
                  <a:cubicBezTo>
                    <a:pt x="1165" y="1641"/>
                    <a:pt x="1172" y="1634"/>
                    <a:pt x="1172" y="1634"/>
                  </a:cubicBezTo>
                  <a:lnTo>
                    <a:pt x="1165" y="1634"/>
                  </a:lnTo>
                  <a:cubicBezTo>
                    <a:pt x="1158" y="1634"/>
                    <a:pt x="1150" y="1634"/>
                    <a:pt x="1143" y="1634"/>
                  </a:cubicBezTo>
                  <a:cubicBezTo>
                    <a:pt x="1136" y="1634"/>
                    <a:pt x="1128" y="1634"/>
                    <a:pt x="1121" y="1634"/>
                  </a:cubicBezTo>
                  <a:cubicBezTo>
                    <a:pt x="1084" y="1634"/>
                    <a:pt x="1055" y="1619"/>
                    <a:pt x="1048" y="1598"/>
                  </a:cubicBezTo>
                  <a:cubicBezTo>
                    <a:pt x="1040" y="1590"/>
                    <a:pt x="1033" y="1561"/>
                    <a:pt x="1062" y="1531"/>
                  </a:cubicBezTo>
                  <a:cubicBezTo>
                    <a:pt x="1092" y="1495"/>
                    <a:pt x="1084" y="1488"/>
                    <a:pt x="1062" y="1466"/>
                  </a:cubicBezTo>
                  <a:cubicBezTo>
                    <a:pt x="1062" y="1458"/>
                    <a:pt x="1055" y="1451"/>
                    <a:pt x="1048" y="1443"/>
                  </a:cubicBezTo>
                  <a:cubicBezTo>
                    <a:pt x="1040" y="1436"/>
                    <a:pt x="1019" y="1414"/>
                    <a:pt x="997" y="1400"/>
                  </a:cubicBezTo>
                  <a:cubicBezTo>
                    <a:pt x="960" y="1370"/>
                    <a:pt x="923" y="1341"/>
                    <a:pt x="923" y="1312"/>
                  </a:cubicBezTo>
                  <a:cubicBezTo>
                    <a:pt x="923" y="1275"/>
                    <a:pt x="909" y="1224"/>
                    <a:pt x="879" y="1217"/>
                  </a:cubicBezTo>
                  <a:cubicBezTo>
                    <a:pt x="821" y="1202"/>
                    <a:pt x="799" y="1129"/>
                    <a:pt x="806" y="1041"/>
                  </a:cubicBezTo>
                  <a:cubicBezTo>
                    <a:pt x="813" y="989"/>
                    <a:pt x="813" y="982"/>
                    <a:pt x="784" y="967"/>
                  </a:cubicBezTo>
                  <a:cubicBezTo>
                    <a:pt x="769" y="960"/>
                    <a:pt x="762" y="953"/>
                    <a:pt x="747" y="938"/>
                  </a:cubicBezTo>
                  <a:cubicBezTo>
                    <a:pt x="681" y="887"/>
                    <a:pt x="645" y="799"/>
                    <a:pt x="630" y="740"/>
                  </a:cubicBezTo>
                  <a:cubicBezTo>
                    <a:pt x="623" y="718"/>
                    <a:pt x="623" y="696"/>
                    <a:pt x="630" y="674"/>
                  </a:cubicBezTo>
                  <a:cubicBezTo>
                    <a:pt x="623" y="674"/>
                    <a:pt x="615" y="674"/>
                    <a:pt x="608" y="674"/>
                  </a:cubicBezTo>
                  <a:cubicBezTo>
                    <a:pt x="593" y="674"/>
                    <a:pt x="579" y="667"/>
                    <a:pt x="564" y="667"/>
                  </a:cubicBezTo>
                  <a:cubicBezTo>
                    <a:pt x="550" y="667"/>
                    <a:pt x="535" y="667"/>
                    <a:pt x="513" y="667"/>
                  </a:cubicBezTo>
                  <a:cubicBezTo>
                    <a:pt x="483" y="667"/>
                    <a:pt x="461" y="667"/>
                    <a:pt x="447" y="681"/>
                  </a:cubicBezTo>
                  <a:cubicBezTo>
                    <a:pt x="432" y="689"/>
                    <a:pt x="425" y="696"/>
                    <a:pt x="418" y="696"/>
                  </a:cubicBezTo>
                  <a:cubicBezTo>
                    <a:pt x="388" y="718"/>
                    <a:pt x="381" y="725"/>
                    <a:pt x="308" y="748"/>
                  </a:cubicBezTo>
                  <a:cubicBezTo>
                    <a:pt x="286" y="755"/>
                    <a:pt x="271" y="762"/>
                    <a:pt x="257" y="762"/>
                  </a:cubicBezTo>
                  <a:cubicBezTo>
                    <a:pt x="205" y="762"/>
                    <a:pt x="198" y="718"/>
                    <a:pt x="183" y="689"/>
                  </a:cubicBezTo>
                  <a:cubicBezTo>
                    <a:pt x="183" y="681"/>
                    <a:pt x="176" y="667"/>
                    <a:pt x="176" y="660"/>
                  </a:cubicBezTo>
                  <a:cubicBezTo>
                    <a:pt x="169" y="652"/>
                    <a:pt x="169" y="645"/>
                    <a:pt x="169" y="645"/>
                  </a:cubicBezTo>
                  <a:cubicBezTo>
                    <a:pt x="161" y="652"/>
                    <a:pt x="139" y="696"/>
                    <a:pt x="124" y="733"/>
                  </a:cubicBezTo>
                  <a:cubicBezTo>
                    <a:pt x="117" y="755"/>
                    <a:pt x="117" y="755"/>
                    <a:pt x="117" y="755"/>
                  </a:cubicBezTo>
                  <a:cubicBezTo>
                    <a:pt x="95" y="813"/>
                    <a:pt x="95" y="813"/>
                    <a:pt x="110" y="909"/>
                  </a:cubicBezTo>
                  <a:cubicBezTo>
                    <a:pt x="110" y="923"/>
                    <a:pt x="110" y="923"/>
                    <a:pt x="110" y="923"/>
                  </a:cubicBezTo>
                  <a:cubicBezTo>
                    <a:pt x="124" y="997"/>
                    <a:pt x="124" y="1033"/>
                    <a:pt x="110" y="1055"/>
                  </a:cubicBezTo>
                  <a:cubicBezTo>
                    <a:pt x="102" y="1062"/>
                    <a:pt x="88" y="1070"/>
                    <a:pt x="73" y="1070"/>
                  </a:cubicBezTo>
                  <a:cubicBezTo>
                    <a:pt x="66" y="1070"/>
                    <a:pt x="59" y="1070"/>
                    <a:pt x="51" y="1070"/>
                  </a:cubicBezTo>
                  <a:cubicBezTo>
                    <a:pt x="0" y="1055"/>
                    <a:pt x="7" y="997"/>
                    <a:pt x="15" y="931"/>
                  </a:cubicBezTo>
                  <a:cubicBezTo>
                    <a:pt x="15" y="909"/>
                    <a:pt x="15" y="894"/>
                    <a:pt x="15" y="872"/>
                  </a:cubicBezTo>
                  <a:cubicBezTo>
                    <a:pt x="15" y="850"/>
                    <a:pt x="15" y="835"/>
                    <a:pt x="15" y="813"/>
                  </a:cubicBezTo>
                  <a:cubicBezTo>
                    <a:pt x="15" y="748"/>
                    <a:pt x="7" y="660"/>
                    <a:pt x="29" y="564"/>
                  </a:cubicBezTo>
                  <a:cubicBezTo>
                    <a:pt x="51" y="432"/>
                    <a:pt x="88" y="352"/>
                    <a:pt x="139" y="249"/>
                  </a:cubicBezTo>
                  <a:cubicBezTo>
                    <a:pt x="161" y="176"/>
                    <a:pt x="161" y="176"/>
                    <a:pt x="161" y="176"/>
                  </a:cubicBezTo>
                  <a:lnTo>
                    <a:pt x="161" y="176"/>
                  </a:lnTo>
                  <a:cubicBezTo>
                    <a:pt x="161" y="176"/>
                    <a:pt x="161" y="103"/>
                    <a:pt x="212" y="37"/>
                  </a:cubicBezTo>
                  <a:cubicBezTo>
                    <a:pt x="227" y="7"/>
                    <a:pt x="242" y="0"/>
                    <a:pt x="264" y="0"/>
                  </a:cubicBezTo>
                  <a:cubicBezTo>
                    <a:pt x="293" y="0"/>
                    <a:pt x="315" y="15"/>
                    <a:pt x="337" y="37"/>
                  </a:cubicBezTo>
                  <a:cubicBezTo>
                    <a:pt x="352" y="44"/>
                    <a:pt x="374" y="51"/>
                    <a:pt x="388" y="66"/>
                  </a:cubicBezTo>
                  <a:cubicBezTo>
                    <a:pt x="396" y="66"/>
                    <a:pt x="418" y="81"/>
                    <a:pt x="418" y="95"/>
                  </a:cubicBezTo>
                  <a:cubicBezTo>
                    <a:pt x="425" y="125"/>
                    <a:pt x="403" y="139"/>
                    <a:pt x="374" y="161"/>
                  </a:cubicBezTo>
                  <a:cubicBezTo>
                    <a:pt x="359" y="176"/>
                    <a:pt x="337" y="191"/>
                    <a:pt x="330" y="212"/>
                  </a:cubicBezTo>
                  <a:cubicBezTo>
                    <a:pt x="308" y="249"/>
                    <a:pt x="278" y="249"/>
                    <a:pt x="257" y="249"/>
                  </a:cubicBezTo>
                  <a:cubicBezTo>
                    <a:pt x="249" y="249"/>
                    <a:pt x="242" y="249"/>
                    <a:pt x="234" y="249"/>
                  </a:cubicBezTo>
                  <a:cubicBezTo>
                    <a:pt x="227" y="249"/>
                    <a:pt x="227" y="249"/>
                    <a:pt x="220" y="249"/>
                  </a:cubicBezTo>
                  <a:cubicBezTo>
                    <a:pt x="212" y="249"/>
                    <a:pt x="205" y="249"/>
                    <a:pt x="205" y="249"/>
                  </a:cubicBezTo>
                  <a:cubicBezTo>
                    <a:pt x="183" y="257"/>
                    <a:pt x="183" y="308"/>
                    <a:pt x="205" y="403"/>
                  </a:cubicBezTo>
                  <a:cubicBezTo>
                    <a:pt x="212" y="454"/>
                    <a:pt x="212" y="491"/>
                    <a:pt x="212" y="513"/>
                  </a:cubicBezTo>
                  <a:cubicBezTo>
                    <a:pt x="212" y="535"/>
                    <a:pt x="212" y="550"/>
                    <a:pt x="227" y="572"/>
                  </a:cubicBezTo>
                  <a:cubicBezTo>
                    <a:pt x="242" y="601"/>
                    <a:pt x="293" y="608"/>
                    <a:pt x="315" y="608"/>
                  </a:cubicBezTo>
                  <a:cubicBezTo>
                    <a:pt x="652" y="616"/>
                    <a:pt x="652" y="616"/>
                    <a:pt x="652" y="616"/>
                  </a:cubicBezTo>
                  <a:cubicBezTo>
                    <a:pt x="667" y="579"/>
                    <a:pt x="689" y="557"/>
                    <a:pt x="689" y="557"/>
                  </a:cubicBezTo>
                  <a:cubicBezTo>
                    <a:pt x="689" y="550"/>
                    <a:pt x="718" y="535"/>
                    <a:pt x="755" y="535"/>
                  </a:cubicBezTo>
                  <a:cubicBezTo>
                    <a:pt x="784" y="535"/>
                    <a:pt x="806" y="542"/>
                    <a:pt x="821" y="564"/>
                  </a:cubicBezTo>
                  <a:cubicBezTo>
                    <a:pt x="835" y="579"/>
                    <a:pt x="857" y="586"/>
                    <a:pt x="894" y="586"/>
                  </a:cubicBezTo>
                  <a:cubicBezTo>
                    <a:pt x="916" y="586"/>
                    <a:pt x="952" y="586"/>
                    <a:pt x="974" y="579"/>
                  </a:cubicBezTo>
                  <a:cubicBezTo>
                    <a:pt x="997" y="579"/>
                    <a:pt x="1011" y="572"/>
                    <a:pt x="1026" y="572"/>
                  </a:cubicBezTo>
                  <a:cubicBezTo>
                    <a:pt x="1312" y="572"/>
                    <a:pt x="1312" y="572"/>
                    <a:pt x="1312" y="572"/>
                  </a:cubicBezTo>
                  <a:cubicBezTo>
                    <a:pt x="1370" y="572"/>
                    <a:pt x="1400" y="593"/>
                    <a:pt x="1443" y="616"/>
                  </a:cubicBezTo>
                  <a:cubicBezTo>
                    <a:pt x="1465" y="630"/>
                    <a:pt x="1465" y="630"/>
                    <a:pt x="1465" y="630"/>
                  </a:cubicBezTo>
                  <a:cubicBezTo>
                    <a:pt x="1517" y="660"/>
                    <a:pt x="1627" y="660"/>
                    <a:pt x="1700" y="660"/>
                  </a:cubicBezTo>
                  <a:cubicBezTo>
                    <a:pt x="1773" y="660"/>
                    <a:pt x="1839" y="703"/>
                    <a:pt x="1876" y="733"/>
                  </a:cubicBezTo>
                  <a:cubicBezTo>
                    <a:pt x="1898" y="755"/>
                    <a:pt x="1898" y="777"/>
                    <a:pt x="1898" y="799"/>
                  </a:cubicBezTo>
                  <a:cubicBezTo>
                    <a:pt x="1890" y="828"/>
                    <a:pt x="1890" y="850"/>
                    <a:pt x="1912" y="887"/>
                  </a:cubicBezTo>
                  <a:cubicBezTo>
                    <a:pt x="1927" y="909"/>
                    <a:pt x="1942" y="916"/>
                    <a:pt x="1964" y="916"/>
                  </a:cubicBezTo>
                  <a:cubicBezTo>
                    <a:pt x="1993" y="916"/>
                    <a:pt x="2037" y="894"/>
                    <a:pt x="2074" y="850"/>
                  </a:cubicBezTo>
                  <a:cubicBezTo>
                    <a:pt x="2132" y="777"/>
                    <a:pt x="2205" y="777"/>
                    <a:pt x="2205" y="777"/>
                  </a:cubicBezTo>
                  <a:cubicBezTo>
                    <a:pt x="2220" y="777"/>
                    <a:pt x="2220" y="777"/>
                    <a:pt x="2220" y="777"/>
                  </a:cubicBezTo>
                  <a:cubicBezTo>
                    <a:pt x="2220" y="791"/>
                    <a:pt x="2220" y="791"/>
                    <a:pt x="2220" y="791"/>
                  </a:cubicBezTo>
                  <a:cubicBezTo>
                    <a:pt x="2228" y="813"/>
                    <a:pt x="2235" y="879"/>
                    <a:pt x="2257" y="909"/>
                  </a:cubicBezTo>
                  <a:cubicBezTo>
                    <a:pt x="2257" y="909"/>
                    <a:pt x="2264" y="894"/>
                    <a:pt x="2271" y="879"/>
                  </a:cubicBezTo>
                  <a:cubicBezTo>
                    <a:pt x="2286" y="857"/>
                    <a:pt x="2308" y="835"/>
                    <a:pt x="2330" y="813"/>
                  </a:cubicBezTo>
                  <a:cubicBezTo>
                    <a:pt x="2389" y="769"/>
                    <a:pt x="2521" y="689"/>
                    <a:pt x="2528" y="689"/>
                  </a:cubicBezTo>
                  <a:cubicBezTo>
                    <a:pt x="2550" y="674"/>
                    <a:pt x="2550" y="674"/>
                    <a:pt x="2550" y="674"/>
                  </a:cubicBezTo>
                  <a:cubicBezTo>
                    <a:pt x="2550" y="769"/>
                    <a:pt x="2550" y="769"/>
                    <a:pt x="2550" y="769"/>
                  </a:cubicBezTo>
                  <a:cubicBezTo>
                    <a:pt x="2579" y="791"/>
                    <a:pt x="2689" y="850"/>
                    <a:pt x="2755" y="865"/>
                  </a:cubicBezTo>
                  <a:cubicBezTo>
                    <a:pt x="2762" y="872"/>
                    <a:pt x="2762" y="872"/>
                    <a:pt x="2762" y="872"/>
                  </a:cubicBezTo>
                  <a:cubicBezTo>
                    <a:pt x="2843" y="894"/>
                    <a:pt x="2887" y="901"/>
                    <a:pt x="2931" y="953"/>
                  </a:cubicBezTo>
                  <a:cubicBezTo>
                    <a:pt x="2975" y="997"/>
                    <a:pt x="3026" y="1011"/>
                    <a:pt x="3092" y="1011"/>
                  </a:cubicBezTo>
                  <a:cubicBezTo>
                    <a:pt x="3143" y="1011"/>
                    <a:pt x="3143" y="916"/>
                    <a:pt x="3143" y="916"/>
                  </a:cubicBezTo>
                  <a:cubicBezTo>
                    <a:pt x="3143" y="887"/>
                    <a:pt x="3143" y="887"/>
                    <a:pt x="3143" y="887"/>
                  </a:cubicBezTo>
                  <a:cubicBezTo>
                    <a:pt x="3165" y="901"/>
                    <a:pt x="3165" y="901"/>
                    <a:pt x="3165" y="901"/>
                  </a:cubicBezTo>
                  <a:cubicBezTo>
                    <a:pt x="3173" y="909"/>
                    <a:pt x="3239" y="953"/>
                    <a:pt x="3275" y="1011"/>
                  </a:cubicBezTo>
                  <a:cubicBezTo>
                    <a:pt x="3312" y="1070"/>
                    <a:pt x="3319" y="1136"/>
                    <a:pt x="3312" y="1217"/>
                  </a:cubicBezTo>
                  <a:cubicBezTo>
                    <a:pt x="3305" y="1260"/>
                    <a:pt x="3283" y="1297"/>
                    <a:pt x="3261" y="1312"/>
                  </a:cubicBezTo>
                  <a:cubicBezTo>
                    <a:pt x="3283" y="1319"/>
                    <a:pt x="3312" y="1326"/>
                    <a:pt x="3334" y="1334"/>
                  </a:cubicBezTo>
                  <a:cubicBezTo>
                    <a:pt x="3341" y="1334"/>
                    <a:pt x="3349" y="1334"/>
                    <a:pt x="3356" y="1334"/>
                  </a:cubicBezTo>
                  <a:cubicBezTo>
                    <a:pt x="3371" y="1334"/>
                    <a:pt x="3393" y="1341"/>
                    <a:pt x="3400" y="1356"/>
                  </a:cubicBezTo>
                  <a:cubicBezTo>
                    <a:pt x="3414" y="1370"/>
                    <a:pt x="3414" y="1385"/>
                    <a:pt x="3414" y="1414"/>
                  </a:cubicBezTo>
                  <a:cubicBezTo>
                    <a:pt x="3407" y="1436"/>
                    <a:pt x="3407" y="1458"/>
                    <a:pt x="3400" y="1473"/>
                  </a:cubicBezTo>
                  <a:cubicBezTo>
                    <a:pt x="3393" y="1517"/>
                    <a:pt x="3393" y="1553"/>
                    <a:pt x="3393" y="1605"/>
                  </a:cubicBezTo>
                  <a:cubicBezTo>
                    <a:pt x="3393" y="1715"/>
                    <a:pt x="3371" y="1795"/>
                    <a:pt x="3334" y="1861"/>
                  </a:cubicBezTo>
                  <a:cubicBezTo>
                    <a:pt x="3283" y="1942"/>
                    <a:pt x="3202" y="1964"/>
                    <a:pt x="3143" y="1971"/>
                  </a:cubicBezTo>
                  <a:cubicBezTo>
                    <a:pt x="3129" y="1971"/>
                    <a:pt x="3129" y="1971"/>
                    <a:pt x="3129" y="1971"/>
                  </a:cubicBezTo>
                  <a:cubicBezTo>
                    <a:pt x="3092" y="1979"/>
                    <a:pt x="3055" y="2008"/>
                    <a:pt x="3055" y="2030"/>
                  </a:cubicBezTo>
                  <a:cubicBezTo>
                    <a:pt x="3055" y="2037"/>
                    <a:pt x="3055" y="2044"/>
                    <a:pt x="3078" y="2059"/>
                  </a:cubicBezTo>
                  <a:cubicBezTo>
                    <a:pt x="3085" y="2067"/>
                    <a:pt x="3100" y="2067"/>
                    <a:pt x="3114" y="2067"/>
                  </a:cubicBezTo>
                  <a:cubicBezTo>
                    <a:pt x="3173" y="2067"/>
                    <a:pt x="3261" y="2015"/>
                    <a:pt x="3297" y="1986"/>
                  </a:cubicBezTo>
                  <a:cubicBezTo>
                    <a:pt x="3341" y="1934"/>
                    <a:pt x="3459" y="1934"/>
                    <a:pt x="3481" y="1934"/>
                  </a:cubicBezTo>
                  <a:cubicBezTo>
                    <a:pt x="3502" y="1920"/>
                    <a:pt x="3517" y="1920"/>
                    <a:pt x="3539" y="1920"/>
                  </a:cubicBezTo>
                  <a:cubicBezTo>
                    <a:pt x="3569" y="1920"/>
                    <a:pt x="3590" y="1927"/>
                    <a:pt x="3620" y="1942"/>
                  </a:cubicBezTo>
                  <a:cubicBezTo>
                    <a:pt x="3634" y="1949"/>
                    <a:pt x="3642" y="1949"/>
                    <a:pt x="3649" y="1957"/>
                  </a:cubicBezTo>
                  <a:cubicBezTo>
                    <a:pt x="3693" y="1971"/>
                    <a:pt x="3744" y="2015"/>
                    <a:pt x="3744" y="2044"/>
                  </a:cubicBezTo>
                  <a:cubicBezTo>
                    <a:pt x="3744" y="2059"/>
                    <a:pt x="3730" y="2074"/>
                    <a:pt x="3722" y="2074"/>
                  </a:cubicBezTo>
                  <a:cubicBezTo>
                    <a:pt x="3708" y="2081"/>
                    <a:pt x="3700" y="2081"/>
                    <a:pt x="3700" y="2088"/>
                  </a:cubicBezTo>
                  <a:cubicBezTo>
                    <a:pt x="3700" y="2103"/>
                    <a:pt x="3700" y="2125"/>
                    <a:pt x="3730" y="2169"/>
                  </a:cubicBezTo>
                  <a:cubicBezTo>
                    <a:pt x="3730" y="2176"/>
                    <a:pt x="3737" y="2184"/>
                    <a:pt x="3737" y="2191"/>
                  </a:cubicBezTo>
                  <a:cubicBezTo>
                    <a:pt x="3759" y="2176"/>
                    <a:pt x="3781" y="2162"/>
                    <a:pt x="3810" y="2154"/>
                  </a:cubicBezTo>
                  <a:cubicBezTo>
                    <a:pt x="3840" y="2140"/>
                    <a:pt x="3869" y="2125"/>
                    <a:pt x="3883" y="2110"/>
                  </a:cubicBezTo>
                  <a:cubicBezTo>
                    <a:pt x="3898" y="2096"/>
                    <a:pt x="3913" y="2088"/>
                    <a:pt x="3942" y="2088"/>
                  </a:cubicBezTo>
                  <a:cubicBezTo>
                    <a:pt x="3993" y="2088"/>
                    <a:pt x="4081" y="2125"/>
                    <a:pt x="4118" y="2147"/>
                  </a:cubicBezTo>
                  <a:cubicBezTo>
                    <a:pt x="4133" y="2162"/>
                    <a:pt x="4147" y="2169"/>
                    <a:pt x="4169" y="2184"/>
                  </a:cubicBezTo>
                  <a:cubicBezTo>
                    <a:pt x="4206" y="2213"/>
                    <a:pt x="4250" y="2242"/>
                    <a:pt x="4309" y="2250"/>
                  </a:cubicBezTo>
                  <a:cubicBezTo>
                    <a:pt x="4382" y="2264"/>
                    <a:pt x="4557" y="2330"/>
                    <a:pt x="4593" y="2367"/>
                  </a:cubicBezTo>
                  <a:cubicBezTo>
                    <a:pt x="4601" y="2374"/>
                    <a:pt x="4608" y="2381"/>
                    <a:pt x="4615" y="2389"/>
                  </a:cubicBezTo>
                  <a:cubicBezTo>
                    <a:pt x="4652" y="2433"/>
                    <a:pt x="4703" y="2491"/>
                    <a:pt x="4806" y="2499"/>
                  </a:cubicBezTo>
                  <a:lnTo>
                    <a:pt x="4813" y="2499"/>
                  </a:lnTo>
                  <a:cubicBezTo>
                    <a:pt x="4886" y="2499"/>
                    <a:pt x="4938" y="2440"/>
                    <a:pt x="4974" y="2381"/>
                  </a:cubicBezTo>
                  <a:cubicBezTo>
                    <a:pt x="4996" y="2360"/>
                    <a:pt x="5011" y="2338"/>
                    <a:pt x="5033" y="2323"/>
                  </a:cubicBezTo>
                  <a:cubicBezTo>
                    <a:pt x="5077" y="2279"/>
                    <a:pt x="5150" y="2257"/>
                    <a:pt x="5238" y="2242"/>
                  </a:cubicBezTo>
                  <a:cubicBezTo>
                    <a:pt x="5260" y="2235"/>
                    <a:pt x="5282" y="2235"/>
                    <a:pt x="5304" y="2235"/>
                  </a:cubicBezTo>
                  <a:cubicBezTo>
                    <a:pt x="5319" y="2235"/>
                    <a:pt x="5333" y="2235"/>
                    <a:pt x="5348" y="2235"/>
                  </a:cubicBezTo>
                  <a:cubicBezTo>
                    <a:pt x="5370" y="2235"/>
                    <a:pt x="5385" y="2235"/>
                    <a:pt x="5399" y="2235"/>
                  </a:cubicBezTo>
                  <a:cubicBezTo>
                    <a:pt x="5407" y="2235"/>
                    <a:pt x="5407" y="2242"/>
                    <a:pt x="5414" y="2242"/>
                  </a:cubicBezTo>
                  <a:cubicBezTo>
                    <a:pt x="5414" y="2228"/>
                    <a:pt x="5414" y="2213"/>
                    <a:pt x="5421" y="2198"/>
                  </a:cubicBezTo>
                  <a:cubicBezTo>
                    <a:pt x="5436" y="2184"/>
                    <a:pt x="5436" y="2184"/>
                    <a:pt x="5436" y="2184"/>
                  </a:cubicBezTo>
                  <a:cubicBezTo>
                    <a:pt x="5458" y="2154"/>
                    <a:pt x="5494" y="2103"/>
                    <a:pt x="5473" y="2074"/>
                  </a:cubicBezTo>
                  <a:cubicBezTo>
                    <a:pt x="5458" y="2059"/>
                    <a:pt x="5451" y="2044"/>
                    <a:pt x="5451" y="2037"/>
                  </a:cubicBezTo>
                  <a:cubicBezTo>
                    <a:pt x="5443" y="2030"/>
                    <a:pt x="5443" y="2022"/>
                    <a:pt x="5436" y="2022"/>
                  </a:cubicBezTo>
                  <a:cubicBezTo>
                    <a:pt x="5436" y="2022"/>
                    <a:pt x="5436" y="2022"/>
                    <a:pt x="5414" y="2037"/>
                  </a:cubicBezTo>
                  <a:cubicBezTo>
                    <a:pt x="5370" y="2074"/>
                    <a:pt x="5319" y="2081"/>
                    <a:pt x="5297" y="2081"/>
                  </a:cubicBezTo>
                  <a:cubicBezTo>
                    <a:pt x="5282" y="2081"/>
                    <a:pt x="5275" y="2074"/>
                    <a:pt x="5275" y="2074"/>
                  </a:cubicBezTo>
                  <a:cubicBezTo>
                    <a:pt x="5260" y="2074"/>
                    <a:pt x="5260" y="2074"/>
                    <a:pt x="5260" y="2074"/>
                  </a:cubicBezTo>
                  <a:cubicBezTo>
                    <a:pt x="5260" y="2059"/>
                    <a:pt x="5260" y="2059"/>
                    <a:pt x="5260" y="2059"/>
                  </a:cubicBezTo>
                  <a:cubicBezTo>
                    <a:pt x="5260" y="2044"/>
                    <a:pt x="5260" y="2030"/>
                    <a:pt x="5253" y="2022"/>
                  </a:cubicBezTo>
                  <a:cubicBezTo>
                    <a:pt x="5245" y="1993"/>
                    <a:pt x="5238" y="1979"/>
                    <a:pt x="5267" y="1927"/>
                  </a:cubicBezTo>
                  <a:cubicBezTo>
                    <a:pt x="5275" y="1905"/>
                    <a:pt x="5275" y="1891"/>
                    <a:pt x="5275" y="1883"/>
                  </a:cubicBezTo>
                  <a:cubicBezTo>
                    <a:pt x="5282" y="1854"/>
                    <a:pt x="5282" y="1839"/>
                    <a:pt x="5326" y="1788"/>
                  </a:cubicBezTo>
                  <a:cubicBezTo>
                    <a:pt x="5370" y="1737"/>
                    <a:pt x="5392" y="1707"/>
                    <a:pt x="5421" y="1707"/>
                  </a:cubicBezTo>
                  <a:cubicBezTo>
                    <a:pt x="5443" y="1707"/>
                    <a:pt x="5458" y="1722"/>
                    <a:pt x="5480" y="1729"/>
                  </a:cubicBezTo>
                  <a:cubicBezTo>
                    <a:pt x="5531" y="1766"/>
                    <a:pt x="5568" y="1773"/>
                    <a:pt x="5656" y="1795"/>
                  </a:cubicBezTo>
                  <a:cubicBezTo>
                    <a:pt x="5722" y="1817"/>
                    <a:pt x="5744" y="1861"/>
                    <a:pt x="5758" y="1898"/>
                  </a:cubicBezTo>
                  <a:cubicBezTo>
                    <a:pt x="5766" y="1912"/>
                    <a:pt x="5766" y="1927"/>
                    <a:pt x="5780" y="1942"/>
                  </a:cubicBezTo>
                  <a:cubicBezTo>
                    <a:pt x="5795" y="1957"/>
                    <a:pt x="5802" y="1979"/>
                    <a:pt x="5810" y="2000"/>
                  </a:cubicBezTo>
                  <a:cubicBezTo>
                    <a:pt x="5824" y="2037"/>
                    <a:pt x="5832" y="2067"/>
                    <a:pt x="5868" y="2096"/>
                  </a:cubicBezTo>
                  <a:cubicBezTo>
                    <a:pt x="5905" y="2125"/>
                    <a:pt x="5912" y="2169"/>
                    <a:pt x="5898" y="2198"/>
                  </a:cubicBezTo>
                  <a:cubicBezTo>
                    <a:pt x="5898" y="2213"/>
                    <a:pt x="5883" y="2228"/>
                    <a:pt x="5868" y="2228"/>
                  </a:cubicBezTo>
                  <a:lnTo>
                    <a:pt x="5868" y="2228"/>
                  </a:lnTo>
                  <a:cubicBezTo>
                    <a:pt x="5854" y="2228"/>
                    <a:pt x="5846" y="2220"/>
                    <a:pt x="5832" y="2206"/>
                  </a:cubicBezTo>
                  <a:cubicBezTo>
                    <a:pt x="5802" y="2176"/>
                    <a:pt x="5780" y="2176"/>
                    <a:pt x="5751" y="2176"/>
                  </a:cubicBezTo>
                  <a:cubicBezTo>
                    <a:pt x="5744" y="2169"/>
                    <a:pt x="5729" y="2169"/>
                    <a:pt x="5714" y="2169"/>
                  </a:cubicBezTo>
                  <a:cubicBezTo>
                    <a:pt x="5700" y="2162"/>
                    <a:pt x="5685" y="2147"/>
                    <a:pt x="5670" y="2140"/>
                  </a:cubicBezTo>
                  <a:cubicBezTo>
                    <a:pt x="5663" y="2132"/>
                    <a:pt x="5656" y="2125"/>
                    <a:pt x="5649" y="2125"/>
                  </a:cubicBezTo>
                  <a:cubicBezTo>
                    <a:pt x="5641" y="2125"/>
                    <a:pt x="5626" y="2132"/>
                    <a:pt x="5612" y="2140"/>
                  </a:cubicBezTo>
                  <a:cubicBezTo>
                    <a:pt x="5553" y="2184"/>
                    <a:pt x="5553" y="2191"/>
                    <a:pt x="5568" y="2242"/>
                  </a:cubicBezTo>
                  <a:cubicBezTo>
                    <a:pt x="5568" y="2264"/>
                    <a:pt x="5561" y="2293"/>
                    <a:pt x="5546" y="2316"/>
                  </a:cubicBezTo>
                  <a:cubicBezTo>
                    <a:pt x="5539" y="2330"/>
                    <a:pt x="5524" y="2338"/>
                    <a:pt x="5509" y="2338"/>
                  </a:cubicBezTo>
                  <a:cubicBezTo>
                    <a:pt x="5494" y="2338"/>
                    <a:pt x="5480" y="2330"/>
                    <a:pt x="5473" y="2323"/>
                  </a:cubicBezTo>
                  <a:cubicBezTo>
                    <a:pt x="5465" y="2316"/>
                    <a:pt x="5458" y="2308"/>
                    <a:pt x="5458" y="2308"/>
                  </a:cubicBezTo>
                  <a:cubicBezTo>
                    <a:pt x="5458" y="2323"/>
                    <a:pt x="5458" y="2345"/>
                    <a:pt x="5451" y="2360"/>
                  </a:cubicBezTo>
                  <a:cubicBezTo>
                    <a:pt x="5451" y="2374"/>
                    <a:pt x="5451" y="2389"/>
                    <a:pt x="5451" y="2403"/>
                  </a:cubicBezTo>
                  <a:cubicBezTo>
                    <a:pt x="5451" y="2455"/>
                    <a:pt x="5451" y="2601"/>
                    <a:pt x="5465" y="2645"/>
                  </a:cubicBezTo>
                  <a:cubicBezTo>
                    <a:pt x="5465" y="2653"/>
                    <a:pt x="5465" y="2667"/>
                    <a:pt x="5473" y="2675"/>
                  </a:cubicBezTo>
                  <a:cubicBezTo>
                    <a:pt x="5487" y="2726"/>
                    <a:pt x="5509" y="2807"/>
                    <a:pt x="5494" y="2865"/>
                  </a:cubicBezTo>
                  <a:cubicBezTo>
                    <a:pt x="5487" y="2931"/>
                    <a:pt x="5392" y="2990"/>
                    <a:pt x="5297" y="3034"/>
                  </a:cubicBezTo>
                  <a:cubicBezTo>
                    <a:pt x="5282" y="3041"/>
                    <a:pt x="5282" y="3041"/>
                    <a:pt x="5282" y="3041"/>
                  </a:cubicBezTo>
                  <a:cubicBezTo>
                    <a:pt x="5238" y="3063"/>
                    <a:pt x="5201" y="3078"/>
                    <a:pt x="5187" y="3129"/>
                  </a:cubicBezTo>
                  <a:cubicBezTo>
                    <a:pt x="5180" y="3195"/>
                    <a:pt x="5077" y="3246"/>
                    <a:pt x="5004" y="3246"/>
                  </a:cubicBezTo>
                  <a:cubicBezTo>
                    <a:pt x="4945" y="3246"/>
                    <a:pt x="4901" y="3268"/>
                    <a:pt x="4857" y="3341"/>
                  </a:cubicBezTo>
                  <a:cubicBezTo>
                    <a:pt x="4842" y="3363"/>
                    <a:pt x="4850" y="3400"/>
                    <a:pt x="4850" y="3422"/>
                  </a:cubicBezTo>
                  <a:cubicBezTo>
                    <a:pt x="4864" y="3466"/>
                    <a:pt x="4901" y="3510"/>
                    <a:pt x="4930" y="3517"/>
                  </a:cubicBezTo>
                  <a:cubicBezTo>
                    <a:pt x="4945" y="3525"/>
                    <a:pt x="4967" y="3532"/>
                    <a:pt x="4982" y="3539"/>
                  </a:cubicBezTo>
                  <a:cubicBezTo>
                    <a:pt x="5033" y="3547"/>
                    <a:pt x="5084" y="3561"/>
                    <a:pt x="5106" y="3605"/>
                  </a:cubicBezTo>
                  <a:cubicBezTo>
                    <a:pt x="5121" y="3627"/>
                    <a:pt x="5128" y="3642"/>
                    <a:pt x="5135" y="3642"/>
                  </a:cubicBezTo>
                  <a:cubicBezTo>
                    <a:pt x="5143" y="3649"/>
                    <a:pt x="5143" y="3649"/>
                    <a:pt x="5143" y="3649"/>
                  </a:cubicBezTo>
                  <a:cubicBezTo>
                    <a:pt x="5135" y="3657"/>
                    <a:pt x="5135" y="3657"/>
                    <a:pt x="5135" y="3657"/>
                  </a:cubicBezTo>
                  <a:cubicBezTo>
                    <a:pt x="5128" y="3715"/>
                    <a:pt x="5113" y="3767"/>
                    <a:pt x="5077" y="3796"/>
                  </a:cubicBezTo>
                  <a:cubicBezTo>
                    <a:pt x="5062" y="3818"/>
                    <a:pt x="5048" y="3825"/>
                    <a:pt x="5040" y="3840"/>
                  </a:cubicBezTo>
                  <a:cubicBezTo>
                    <a:pt x="5026" y="3862"/>
                    <a:pt x="5004" y="3884"/>
                    <a:pt x="4952" y="3920"/>
                  </a:cubicBezTo>
                  <a:cubicBezTo>
                    <a:pt x="4872" y="3979"/>
                    <a:pt x="4857" y="3986"/>
                    <a:pt x="4864" y="4052"/>
                  </a:cubicBezTo>
                  <a:cubicBezTo>
                    <a:pt x="4864" y="4074"/>
                    <a:pt x="4879" y="4096"/>
                    <a:pt x="4886" y="4118"/>
                  </a:cubicBezTo>
                  <a:cubicBezTo>
                    <a:pt x="4908" y="4155"/>
                    <a:pt x="4923" y="4191"/>
                    <a:pt x="4908" y="4235"/>
                  </a:cubicBezTo>
                  <a:cubicBezTo>
                    <a:pt x="4872" y="4316"/>
                    <a:pt x="4886" y="4338"/>
                    <a:pt x="4908" y="4353"/>
                  </a:cubicBezTo>
                  <a:cubicBezTo>
                    <a:pt x="4930" y="4367"/>
                    <a:pt x="4938" y="4389"/>
                    <a:pt x="4945" y="4419"/>
                  </a:cubicBezTo>
                  <a:cubicBezTo>
                    <a:pt x="4960" y="4448"/>
                    <a:pt x="4967" y="4477"/>
                    <a:pt x="4996" y="4485"/>
                  </a:cubicBezTo>
                  <a:cubicBezTo>
                    <a:pt x="5062" y="4507"/>
                    <a:pt x="5128" y="4529"/>
                    <a:pt x="5187" y="4536"/>
                  </a:cubicBezTo>
                  <a:cubicBezTo>
                    <a:pt x="5194" y="4536"/>
                    <a:pt x="5201" y="4536"/>
                    <a:pt x="5209" y="4543"/>
                  </a:cubicBezTo>
                  <a:cubicBezTo>
                    <a:pt x="5238" y="4543"/>
                    <a:pt x="5267" y="4550"/>
                    <a:pt x="5282" y="4572"/>
                  </a:cubicBezTo>
                  <a:cubicBezTo>
                    <a:pt x="5289" y="4587"/>
                    <a:pt x="5289" y="4609"/>
                    <a:pt x="5267" y="4646"/>
                  </a:cubicBezTo>
                  <a:cubicBezTo>
                    <a:pt x="5245" y="4697"/>
                    <a:pt x="5245" y="4734"/>
                    <a:pt x="5238" y="4770"/>
                  </a:cubicBezTo>
                  <a:cubicBezTo>
                    <a:pt x="5238" y="4792"/>
                    <a:pt x="5238" y="4822"/>
                    <a:pt x="5231" y="4843"/>
                  </a:cubicBezTo>
                  <a:cubicBezTo>
                    <a:pt x="5216" y="4888"/>
                    <a:pt x="5194" y="4976"/>
                    <a:pt x="5128" y="4976"/>
                  </a:cubicBezTo>
                  <a:lnTo>
                    <a:pt x="5128" y="4976"/>
                  </a:lnTo>
                  <a:cubicBezTo>
                    <a:pt x="5113" y="4976"/>
                    <a:pt x="5106" y="4976"/>
                    <a:pt x="5099" y="4976"/>
                  </a:cubicBezTo>
                  <a:cubicBezTo>
                    <a:pt x="5077" y="4968"/>
                    <a:pt x="5062" y="4961"/>
                    <a:pt x="5048" y="4953"/>
                  </a:cubicBezTo>
                  <a:cubicBezTo>
                    <a:pt x="5033" y="4946"/>
                    <a:pt x="5026" y="4946"/>
                    <a:pt x="5018" y="4946"/>
                  </a:cubicBezTo>
                  <a:cubicBezTo>
                    <a:pt x="5018" y="4946"/>
                    <a:pt x="5018" y="4946"/>
                    <a:pt x="5018" y="4968"/>
                  </a:cubicBezTo>
                  <a:cubicBezTo>
                    <a:pt x="5018" y="4990"/>
                    <a:pt x="5026" y="5012"/>
                    <a:pt x="5026" y="5034"/>
                  </a:cubicBezTo>
                  <a:cubicBezTo>
                    <a:pt x="5033" y="5071"/>
                    <a:pt x="5048" y="5107"/>
                    <a:pt x="5004" y="5151"/>
                  </a:cubicBezTo>
                  <a:cubicBezTo>
                    <a:pt x="4989" y="5166"/>
                    <a:pt x="4974" y="5181"/>
                    <a:pt x="4967" y="5195"/>
                  </a:cubicBezTo>
                  <a:cubicBezTo>
                    <a:pt x="4938" y="5232"/>
                    <a:pt x="4916" y="5269"/>
                    <a:pt x="4857" y="5276"/>
                  </a:cubicBezTo>
                  <a:cubicBezTo>
                    <a:pt x="4799" y="5283"/>
                    <a:pt x="4769" y="5291"/>
                    <a:pt x="4711" y="5327"/>
                  </a:cubicBezTo>
                  <a:cubicBezTo>
                    <a:pt x="4696" y="5342"/>
                    <a:pt x="4681" y="5349"/>
                    <a:pt x="4674" y="5357"/>
                  </a:cubicBezTo>
                  <a:cubicBezTo>
                    <a:pt x="4637" y="5371"/>
                    <a:pt x="4630" y="5379"/>
                    <a:pt x="4637" y="5422"/>
                  </a:cubicBezTo>
                  <a:cubicBezTo>
                    <a:pt x="4644" y="5488"/>
                    <a:pt x="4637" y="5569"/>
                    <a:pt x="4637" y="5598"/>
                  </a:cubicBezTo>
                  <a:lnTo>
                    <a:pt x="4674" y="5620"/>
                  </a:lnTo>
                  <a:cubicBezTo>
                    <a:pt x="4644" y="5635"/>
                    <a:pt x="4644" y="5635"/>
                    <a:pt x="4644" y="5635"/>
                  </a:cubicBezTo>
                  <a:cubicBezTo>
                    <a:pt x="4623" y="5642"/>
                    <a:pt x="4601" y="5650"/>
                    <a:pt x="4593" y="5657"/>
                  </a:cubicBezTo>
                  <a:cubicBezTo>
                    <a:pt x="4579" y="5664"/>
                    <a:pt x="4564" y="5664"/>
                    <a:pt x="4549" y="5664"/>
                  </a:cubicBezTo>
                  <a:close/>
                  <a:moveTo>
                    <a:pt x="3708" y="2257"/>
                  </a:moveTo>
                  <a:lnTo>
                    <a:pt x="3708" y="2257"/>
                  </a:lnTo>
                  <a:cubicBezTo>
                    <a:pt x="3700" y="2264"/>
                    <a:pt x="3686" y="2264"/>
                    <a:pt x="3678" y="2272"/>
                  </a:cubicBezTo>
                  <a:cubicBezTo>
                    <a:pt x="3671" y="2279"/>
                    <a:pt x="3649" y="2286"/>
                    <a:pt x="3649" y="2293"/>
                  </a:cubicBezTo>
                  <a:cubicBezTo>
                    <a:pt x="3642" y="2308"/>
                    <a:pt x="3634" y="2381"/>
                    <a:pt x="3634" y="2448"/>
                  </a:cubicBezTo>
                  <a:cubicBezTo>
                    <a:pt x="3656" y="2403"/>
                    <a:pt x="3656" y="2403"/>
                    <a:pt x="3656" y="2403"/>
                  </a:cubicBezTo>
                  <a:cubicBezTo>
                    <a:pt x="3656" y="2403"/>
                    <a:pt x="3686" y="2316"/>
                    <a:pt x="3708" y="2257"/>
                  </a:cubicBezTo>
                  <a:close/>
                  <a:moveTo>
                    <a:pt x="432" y="2206"/>
                  </a:moveTo>
                  <a:lnTo>
                    <a:pt x="432" y="2206"/>
                  </a:lnTo>
                  <a:cubicBezTo>
                    <a:pt x="418" y="2206"/>
                    <a:pt x="403" y="2206"/>
                    <a:pt x="374" y="2198"/>
                  </a:cubicBezTo>
                  <a:cubicBezTo>
                    <a:pt x="352" y="2191"/>
                    <a:pt x="352" y="2191"/>
                    <a:pt x="352" y="2191"/>
                  </a:cubicBezTo>
                  <a:cubicBezTo>
                    <a:pt x="286" y="2169"/>
                    <a:pt x="300" y="2125"/>
                    <a:pt x="308" y="2096"/>
                  </a:cubicBezTo>
                  <a:cubicBezTo>
                    <a:pt x="315" y="2074"/>
                    <a:pt x="322" y="2052"/>
                    <a:pt x="322" y="2030"/>
                  </a:cubicBezTo>
                  <a:cubicBezTo>
                    <a:pt x="322" y="2008"/>
                    <a:pt x="322" y="1971"/>
                    <a:pt x="344" y="1971"/>
                  </a:cubicBezTo>
                  <a:cubicBezTo>
                    <a:pt x="359" y="1971"/>
                    <a:pt x="374" y="1986"/>
                    <a:pt x="403" y="2022"/>
                  </a:cubicBezTo>
                  <a:cubicBezTo>
                    <a:pt x="418" y="2037"/>
                    <a:pt x="425" y="2044"/>
                    <a:pt x="432" y="2059"/>
                  </a:cubicBezTo>
                  <a:cubicBezTo>
                    <a:pt x="447" y="2059"/>
                    <a:pt x="469" y="2067"/>
                    <a:pt x="483" y="2081"/>
                  </a:cubicBezTo>
                  <a:cubicBezTo>
                    <a:pt x="491" y="2096"/>
                    <a:pt x="498" y="2118"/>
                    <a:pt x="483" y="2147"/>
                  </a:cubicBezTo>
                  <a:cubicBezTo>
                    <a:pt x="476" y="2176"/>
                    <a:pt x="461" y="2206"/>
                    <a:pt x="432" y="2206"/>
                  </a:cubicBezTo>
                  <a:close/>
                  <a:moveTo>
                    <a:pt x="667" y="1979"/>
                  </a:moveTo>
                  <a:lnTo>
                    <a:pt x="667" y="1979"/>
                  </a:lnTo>
                  <a:cubicBezTo>
                    <a:pt x="630" y="1979"/>
                    <a:pt x="615" y="1949"/>
                    <a:pt x="601" y="1912"/>
                  </a:cubicBezTo>
                  <a:cubicBezTo>
                    <a:pt x="593" y="1898"/>
                    <a:pt x="593" y="1891"/>
                    <a:pt x="586" y="1876"/>
                  </a:cubicBezTo>
                  <a:cubicBezTo>
                    <a:pt x="571" y="1847"/>
                    <a:pt x="564" y="1825"/>
                    <a:pt x="579" y="1810"/>
                  </a:cubicBezTo>
                  <a:cubicBezTo>
                    <a:pt x="593" y="1788"/>
                    <a:pt x="630" y="1788"/>
                    <a:pt x="667" y="1788"/>
                  </a:cubicBezTo>
                  <a:cubicBezTo>
                    <a:pt x="689" y="1766"/>
                    <a:pt x="755" y="1693"/>
                    <a:pt x="813" y="1693"/>
                  </a:cubicBezTo>
                  <a:cubicBezTo>
                    <a:pt x="828" y="1693"/>
                    <a:pt x="843" y="1700"/>
                    <a:pt x="850" y="1707"/>
                  </a:cubicBezTo>
                  <a:cubicBezTo>
                    <a:pt x="865" y="1729"/>
                    <a:pt x="857" y="1759"/>
                    <a:pt x="850" y="1810"/>
                  </a:cubicBezTo>
                  <a:cubicBezTo>
                    <a:pt x="850" y="1832"/>
                    <a:pt x="843" y="1861"/>
                    <a:pt x="835" y="1891"/>
                  </a:cubicBezTo>
                  <a:cubicBezTo>
                    <a:pt x="835" y="1934"/>
                    <a:pt x="828" y="1971"/>
                    <a:pt x="784" y="1971"/>
                  </a:cubicBezTo>
                  <a:cubicBezTo>
                    <a:pt x="777" y="1971"/>
                    <a:pt x="769" y="1971"/>
                    <a:pt x="762" y="1971"/>
                  </a:cubicBezTo>
                  <a:cubicBezTo>
                    <a:pt x="747" y="1971"/>
                    <a:pt x="740" y="1971"/>
                    <a:pt x="733" y="1971"/>
                  </a:cubicBezTo>
                  <a:cubicBezTo>
                    <a:pt x="718" y="1971"/>
                    <a:pt x="711" y="1971"/>
                    <a:pt x="703" y="1971"/>
                  </a:cubicBezTo>
                  <a:cubicBezTo>
                    <a:pt x="689" y="1979"/>
                    <a:pt x="681" y="1979"/>
                    <a:pt x="667" y="1979"/>
                  </a:cubicBezTo>
                  <a:close/>
                  <a:moveTo>
                    <a:pt x="506" y="1759"/>
                  </a:moveTo>
                  <a:lnTo>
                    <a:pt x="506" y="1759"/>
                  </a:lnTo>
                  <a:cubicBezTo>
                    <a:pt x="476" y="1759"/>
                    <a:pt x="469" y="1737"/>
                    <a:pt x="469" y="1715"/>
                  </a:cubicBezTo>
                  <a:cubicBezTo>
                    <a:pt x="461" y="1693"/>
                    <a:pt x="461" y="1678"/>
                    <a:pt x="447" y="1663"/>
                  </a:cubicBezTo>
                  <a:cubicBezTo>
                    <a:pt x="447" y="1656"/>
                    <a:pt x="432" y="1641"/>
                    <a:pt x="440" y="1627"/>
                  </a:cubicBezTo>
                  <a:cubicBezTo>
                    <a:pt x="440" y="1619"/>
                    <a:pt x="447" y="1612"/>
                    <a:pt x="461" y="1612"/>
                  </a:cubicBezTo>
                  <a:cubicBezTo>
                    <a:pt x="491" y="1612"/>
                    <a:pt x="528" y="1627"/>
                    <a:pt x="564" y="1649"/>
                  </a:cubicBezTo>
                  <a:cubicBezTo>
                    <a:pt x="564" y="1656"/>
                    <a:pt x="579" y="1663"/>
                    <a:pt x="579" y="1685"/>
                  </a:cubicBezTo>
                  <a:cubicBezTo>
                    <a:pt x="579" y="1700"/>
                    <a:pt x="564" y="1722"/>
                    <a:pt x="535" y="1744"/>
                  </a:cubicBezTo>
                  <a:cubicBezTo>
                    <a:pt x="520" y="1759"/>
                    <a:pt x="513" y="1759"/>
                    <a:pt x="506" y="1759"/>
                  </a:cubicBezTo>
                  <a:close/>
                  <a:moveTo>
                    <a:pt x="220" y="1575"/>
                  </a:moveTo>
                  <a:lnTo>
                    <a:pt x="220" y="1575"/>
                  </a:lnTo>
                  <a:cubicBezTo>
                    <a:pt x="190" y="1575"/>
                    <a:pt x="161" y="1561"/>
                    <a:pt x="124" y="1539"/>
                  </a:cubicBezTo>
                  <a:cubicBezTo>
                    <a:pt x="59" y="1510"/>
                    <a:pt x="59" y="1466"/>
                    <a:pt x="51" y="1392"/>
                  </a:cubicBezTo>
                  <a:cubicBezTo>
                    <a:pt x="51" y="1378"/>
                    <a:pt x="51" y="1356"/>
                    <a:pt x="51" y="1334"/>
                  </a:cubicBezTo>
                  <a:cubicBezTo>
                    <a:pt x="44" y="1253"/>
                    <a:pt x="66" y="1238"/>
                    <a:pt x="102" y="1217"/>
                  </a:cubicBezTo>
                  <a:cubicBezTo>
                    <a:pt x="117" y="1209"/>
                    <a:pt x="139" y="1202"/>
                    <a:pt x="154" y="1187"/>
                  </a:cubicBezTo>
                  <a:cubicBezTo>
                    <a:pt x="190" y="1158"/>
                    <a:pt x="190" y="1158"/>
                    <a:pt x="190" y="1158"/>
                  </a:cubicBezTo>
                  <a:cubicBezTo>
                    <a:pt x="183" y="1202"/>
                    <a:pt x="183" y="1202"/>
                    <a:pt x="183" y="1202"/>
                  </a:cubicBezTo>
                  <a:cubicBezTo>
                    <a:pt x="183" y="1202"/>
                    <a:pt x="161" y="1312"/>
                    <a:pt x="212" y="1385"/>
                  </a:cubicBezTo>
                  <a:cubicBezTo>
                    <a:pt x="227" y="1400"/>
                    <a:pt x="227" y="1400"/>
                    <a:pt x="227" y="1400"/>
                  </a:cubicBezTo>
                  <a:cubicBezTo>
                    <a:pt x="257" y="1451"/>
                    <a:pt x="264" y="1451"/>
                    <a:pt x="264" y="1488"/>
                  </a:cubicBezTo>
                  <a:cubicBezTo>
                    <a:pt x="264" y="1495"/>
                    <a:pt x="264" y="1502"/>
                    <a:pt x="264" y="1517"/>
                  </a:cubicBezTo>
                  <a:cubicBezTo>
                    <a:pt x="264" y="1539"/>
                    <a:pt x="257" y="1546"/>
                    <a:pt x="249" y="1561"/>
                  </a:cubicBezTo>
                  <a:cubicBezTo>
                    <a:pt x="249" y="1568"/>
                    <a:pt x="234" y="1575"/>
                    <a:pt x="220" y="1575"/>
                  </a:cubicBezTo>
                  <a:close/>
                  <a:moveTo>
                    <a:pt x="601" y="1539"/>
                  </a:moveTo>
                  <a:lnTo>
                    <a:pt x="601" y="1539"/>
                  </a:lnTo>
                  <a:cubicBezTo>
                    <a:pt x="579" y="1539"/>
                    <a:pt x="571" y="1539"/>
                    <a:pt x="557" y="1531"/>
                  </a:cubicBezTo>
                  <a:cubicBezTo>
                    <a:pt x="506" y="1510"/>
                    <a:pt x="491" y="1480"/>
                    <a:pt x="491" y="1480"/>
                  </a:cubicBezTo>
                  <a:cubicBezTo>
                    <a:pt x="483" y="1466"/>
                    <a:pt x="483" y="1466"/>
                    <a:pt x="483" y="1466"/>
                  </a:cubicBezTo>
                  <a:cubicBezTo>
                    <a:pt x="498" y="1458"/>
                    <a:pt x="498" y="1458"/>
                    <a:pt x="498" y="1458"/>
                  </a:cubicBezTo>
                  <a:cubicBezTo>
                    <a:pt x="528" y="1443"/>
                    <a:pt x="557" y="1443"/>
                    <a:pt x="586" y="1436"/>
                  </a:cubicBezTo>
                  <a:cubicBezTo>
                    <a:pt x="630" y="1436"/>
                    <a:pt x="667" y="1429"/>
                    <a:pt x="696" y="1392"/>
                  </a:cubicBezTo>
                  <a:cubicBezTo>
                    <a:pt x="718" y="1370"/>
                    <a:pt x="733" y="1356"/>
                    <a:pt x="740" y="1348"/>
                  </a:cubicBezTo>
                  <a:cubicBezTo>
                    <a:pt x="755" y="1334"/>
                    <a:pt x="762" y="1326"/>
                    <a:pt x="791" y="1282"/>
                  </a:cubicBezTo>
                  <a:cubicBezTo>
                    <a:pt x="813" y="1246"/>
                    <a:pt x="813" y="1246"/>
                    <a:pt x="813" y="1246"/>
                  </a:cubicBezTo>
                  <a:cubicBezTo>
                    <a:pt x="813" y="1290"/>
                    <a:pt x="813" y="1290"/>
                    <a:pt x="813" y="1290"/>
                  </a:cubicBezTo>
                  <a:cubicBezTo>
                    <a:pt x="821" y="1304"/>
                    <a:pt x="828" y="1473"/>
                    <a:pt x="747" y="1495"/>
                  </a:cubicBezTo>
                  <a:cubicBezTo>
                    <a:pt x="733" y="1502"/>
                    <a:pt x="725" y="1510"/>
                    <a:pt x="711" y="1510"/>
                  </a:cubicBezTo>
                  <a:cubicBezTo>
                    <a:pt x="674" y="1524"/>
                    <a:pt x="630" y="1539"/>
                    <a:pt x="601" y="1539"/>
                  </a:cubicBezTo>
                  <a:close/>
                  <a:moveTo>
                    <a:pt x="528" y="1356"/>
                  </a:moveTo>
                  <a:lnTo>
                    <a:pt x="528" y="1356"/>
                  </a:lnTo>
                  <a:cubicBezTo>
                    <a:pt x="520" y="1356"/>
                    <a:pt x="506" y="1356"/>
                    <a:pt x="491" y="1348"/>
                  </a:cubicBezTo>
                  <a:cubicBezTo>
                    <a:pt x="469" y="1341"/>
                    <a:pt x="440" y="1341"/>
                    <a:pt x="418" y="1334"/>
                  </a:cubicBezTo>
                  <a:cubicBezTo>
                    <a:pt x="344" y="1326"/>
                    <a:pt x="286" y="1319"/>
                    <a:pt x="257" y="1260"/>
                  </a:cubicBezTo>
                  <a:cubicBezTo>
                    <a:pt x="220" y="1187"/>
                    <a:pt x="242" y="1129"/>
                    <a:pt x="242" y="1129"/>
                  </a:cubicBezTo>
                  <a:cubicBezTo>
                    <a:pt x="264" y="1092"/>
                    <a:pt x="286" y="1077"/>
                    <a:pt x="308" y="1077"/>
                  </a:cubicBezTo>
                  <a:lnTo>
                    <a:pt x="315" y="1077"/>
                  </a:lnTo>
                  <a:cubicBezTo>
                    <a:pt x="322" y="1077"/>
                    <a:pt x="322" y="1077"/>
                    <a:pt x="330" y="1077"/>
                  </a:cubicBezTo>
                  <a:cubicBezTo>
                    <a:pt x="344" y="1077"/>
                    <a:pt x="352" y="1077"/>
                    <a:pt x="366" y="1070"/>
                  </a:cubicBezTo>
                  <a:cubicBezTo>
                    <a:pt x="432" y="1048"/>
                    <a:pt x="432" y="1048"/>
                    <a:pt x="491" y="1041"/>
                  </a:cubicBezTo>
                  <a:cubicBezTo>
                    <a:pt x="513" y="1033"/>
                    <a:pt x="520" y="1033"/>
                    <a:pt x="535" y="1033"/>
                  </a:cubicBezTo>
                  <a:cubicBezTo>
                    <a:pt x="564" y="1033"/>
                    <a:pt x="571" y="1048"/>
                    <a:pt x="601" y="1092"/>
                  </a:cubicBezTo>
                  <a:cubicBezTo>
                    <a:pt x="601" y="1099"/>
                    <a:pt x="608" y="1107"/>
                    <a:pt x="615" y="1114"/>
                  </a:cubicBezTo>
                  <a:cubicBezTo>
                    <a:pt x="638" y="1150"/>
                    <a:pt x="638" y="1158"/>
                    <a:pt x="608" y="1231"/>
                  </a:cubicBezTo>
                  <a:cubicBezTo>
                    <a:pt x="601" y="1246"/>
                    <a:pt x="593" y="1268"/>
                    <a:pt x="593" y="1282"/>
                  </a:cubicBezTo>
                  <a:cubicBezTo>
                    <a:pt x="586" y="1319"/>
                    <a:pt x="571" y="1356"/>
                    <a:pt x="528" y="1356"/>
                  </a:cubicBezTo>
                  <a:close/>
                </a:path>
              </a:pathLst>
            </a:custGeom>
            <a:grpFill/>
            <a:ln w="381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74" name="Freeform 73">
              <a:extLst>
                <a:ext uri="{FF2B5EF4-FFF2-40B4-BE49-F238E27FC236}">
                  <a16:creationId xmlns:a16="http://schemas.microsoft.com/office/drawing/2014/main" id="{E2CA48D1-A825-264F-9E7E-617DF6990DFA}"/>
                </a:ext>
              </a:extLst>
            </p:cNvPr>
            <p:cNvSpPr>
              <a:spLocks noChangeArrowheads="1"/>
            </p:cNvSpPr>
            <p:nvPr/>
          </p:nvSpPr>
          <p:spPr bwMode="auto">
            <a:xfrm>
              <a:off x="7120243" y="2973820"/>
              <a:ext cx="2905482" cy="2062837"/>
            </a:xfrm>
            <a:custGeom>
              <a:avLst/>
              <a:gdLst>
                <a:gd name="T0" fmla="*/ 821 w 7563"/>
                <a:gd name="T1" fmla="*/ 4910 h 5431"/>
                <a:gd name="T2" fmla="*/ 132 w 7563"/>
                <a:gd name="T3" fmla="*/ 4653 h 5431"/>
                <a:gd name="T4" fmla="*/ 396 w 7563"/>
                <a:gd name="T5" fmla="*/ 4030 h 5431"/>
                <a:gd name="T6" fmla="*/ 579 w 7563"/>
                <a:gd name="T7" fmla="*/ 3554 h 5431"/>
                <a:gd name="T8" fmla="*/ 513 w 7563"/>
                <a:gd name="T9" fmla="*/ 2609 h 5431"/>
                <a:gd name="T10" fmla="*/ 1246 w 7563"/>
                <a:gd name="T11" fmla="*/ 2711 h 5431"/>
                <a:gd name="T12" fmla="*/ 1641 w 7563"/>
                <a:gd name="T13" fmla="*/ 2550 h 5431"/>
                <a:gd name="T14" fmla="*/ 1803 w 7563"/>
                <a:gd name="T15" fmla="*/ 2345 h 5431"/>
                <a:gd name="T16" fmla="*/ 2286 w 7563"/>
                <a:gd name="T17" fmla="*/ 1949 h 5431"/>
                <a:gd name="T18" fmla="*/ 3253 w 7563"/>
                <a:gd name="T19" fmla="*/ 1407 h 5431"/>
                <a:gd name="T20" fmla="*/ 4037 w 7563"/>
                <a:gd name="T21" fmla="*/ 887 h 5431"/>
                <a:gd name="T22" fmla="*/ 4037 w 7563"/>
                <a:gd name="T23" fmla="*/ 989 h 5431"/>
                <a:gd name="T24" fmla="*/ 3480 w 7563"/>
                <a:gd name="T25" fmla="*/ 1180 h 5431"/>
                <a:gd name="T26" fmla="*/ 3422 w 7563"/>
                <a:gd name="T27" fmla="*/ 1473 h 5431"/>
                <a:gd name="T28" fmla="*/ 4125 w 7563"/>
                <a:gd name="T29" fmla="*/ 1114 h 5431"/>
                <a:gd name="T30" fmla="*/ 4499 w 7563"/>
                <a:gd name="T31" fmla="*/ 887 h 5431"/>
                <a:gd name="T32" fmla="*/ 4961 w 7563"/>
                <a:gd name="T33" fmla="*/ 1473 h 5431"/>
                <a:gd name="T34" fmla="*/ 5591 w 7563"/>
                <a:gd name="T35" fmla="*/ 1979 h 5431"/>
                <a:gd name="T36" fmla="*/ 6140 w 7563"/>
                <a:gd name="T37" fmla="*/ 1642 h 5431"/>
                <a:gd name="T38" fmla="*/ 7042 w 7563"/>
                <a:gd name="T39" fmla="*/ 2411 h 5431"/>
                <a:gd name="T40" fmla="*/ 6485 w 7563"/>
                <a:gd name="T41" fmla="*/ 2763 h 5431"/>
                <a:gd name="T42" fmla="*/ 7034 w 7563"/>
                <a:gd name="T43" fmla="*/ 2990 h 5431"/>
                <a:gd name="T44" fmla="*/ 7430 w 7563"/>
                <a:gd name="T45" fmla="*/ 3950 h 5431"/>
                <a:gd name="T46" fmla="*/ 7196 w 7563"/>
                <a:gd name="T47" fmla="*/ 4668 h 5431"/>
                <a:gd name="T48" fmla="*/ 7100 w 7563"/>
                <a:gd name="T49" fmla="*/ 4104 h 5431"/>
                <a:gd name="T50" fmla="*/ 6653 w 7563"/>
                <a:gd name="T51" fmla="*/ 4148 h 5431"/>
                <a:gd name="T52" fmla="*/ 6265 w 7563"/>
                <a:gd name="T53" fmla="*/ 3869 h 5431"/>
                <a:gd name="T54" fmla="*/ 5825 w 7563"/>
                <a:gd name="T55" fmla="*/ 4419 h 5431"/>
                <a:gd name="T56" fmla="*/ 5539 w 7563"/>
                <a:gd name="T57" fmla="*/ 4815 h 5431"/>
                <a:gd name="T58" fmla="*/ 5093 w 7563"/>
                <a:gd name="T59" fmla="*/ 4807 h 5431"/>
                <a:gd name="T60" fmla="*/ 4689 w 7563"/>
                <a:gd name="T61" fmla="*/ 5027 h 5431"/>
                <a:gd name="T62" fmla="*/ 4162 w 7563"/>
                <a:gd name="T63" fmla="*/ 4968 h 5431"/>
                <a:gd name="T64" fmla="*/ 3715 w 7563"/>
                <a:gd name="T65" fmla="*/ 4888 h 5431"/>
                <a:gd name="T66" fmla="*/ 2997 w 7563"/>
                <a:gd name="T67" fmla="*/ 4631 h 5431"/>
                <a:gd name="T68" fmla="*/ 2623 w 7563"/>
                <a:gd name="T69" fmla="*/ 4836 h 5431"/>
                <a:gd name="T70" fmla="*/ 2066 w 7563"/>
                <a:gd name="T71" fmla="*/ 5012 h 5431"/>
                <a:gd name="T72" fmla="*/ 1619 w 7563"/>
                <a:gd name="T73" fmla="*/ 5379 h 5431"/>
                <a:gd name="T74" fmla="*/ 6434 w 7563"/>
                <a:gd name="T75" fmla="*/ 2477 h 5431"/>
                <a:gd name="T76" fmla="*/ 6441 w 7563"/>
                <a:gd name="T77" fmla="*/ 2411 h 5431"/>
                <a:gd name="T78" fmla="*/ 6580 w 7563"/>
                <a:gd name="T79" fmla="*/ 2330 h 5431"/>
                <a:gd name="T80" fmla="*/ 6448 w 7563"/>
                <a:gd name="T81" fmla="*/ 2037 h 5431"/>
                <a:gd name="T82" fmla="*/ 6309 w 7563"/>
                <a:gd name="T83" fmla="*/ 2133 h 5431"/>
                <a:gd name="T84" fmla="*/ 6104 w 7563"/>
                <a:gd name="T85" fmla="*/ 2169 h 5431"/>
                <a:gd name="T86" fmla="*/ 1890 w 7563"/>
                <a:gd name="T87" fmla="*/ 2191 h 5431"/>
                <a:gd name="T88" fmla="*/ 5364 w 7563"/>
                <a:gd name="T89" fmla="*/ 1392 h 5431"/>
                <a:gd name="T90" fmla="*/ 4975 w 7563"/>
                <a:gd name="T91" fmla="*/ 1348 h 5431"/>
                <a:gd name="T92" fmla="*/ 4851 w 7563"/>
                <a:gd name="T93" fmla="*/ 894 h 5431"/>
                <a:gd name="T94" fmla="*/ 4953 w 7563"/>
                <a:gd name="T95" fmla="*/ 462 h 5431"/>
                <a:gd name="T96" fmla="*/ 5144 w 7563"/>
                <a:gd name="T97" fmla="*/ 542 h 5431"/>
                <a:gd name="T98" fmla="*/ 5356 w 7563"/>
                <a:gd name="T99" fmla="*/ 586 h 5431"/>
                <a:gd name="T100" fmla="*/ 5723 w 7563"/>
                <a:gd name="T101" fmla="*/ 858 h 5431"/>
                <a:gd name="T102" fmla="*/ 5972 w 7563"/>
                <a:gd name="T103" fmla="*/ 1004 h 5431"/>
                <a:gd name="T104" fmla="*/ 5767 w 7563"/>
                <a:gd name="T105" fmla="*/ 1180 h 5431"/>
                <a:gd name="T106" fmla="*/ 5584 w 7563"/>
                <a:gd name="T107" fmla="*/ 1180 h 5431"/>
                <a:gd name="T108" fmla="*/ 5239 w 7563"/>
                <a:gd name="T109" fmla="*/ 1356 h 5431"/>
                <a:gd name="T110" fmla="*/ 4843 w 7563"/>
                <a:gd name="T111" fmla="*/ 865 h 5431"/>
                <a:gd name="T112" fmla="*/ 4990 w 7563"/>
                <a:gd name="T113" fmla="*/ 616 h 5431"/>
                <a:gd name="T114" fmla="*/ 5503 w 7563"/>
                <a:gd name="T115" fmla="*/ 469 h 5431"/>
                <a:gd name="T116" fmla="*/ 5642 w 7563"/>
                <a:gd name="T117" fmla="*/ 674 h 5431"/>
                <a:gd name="T118" fmla="*/ 5093 w 7563"/>
                <a:gd name="T119" fmla="*/ 59 h 5431"/>
                <a:gd name="T120" fmla="*/ 5144 w 7563"/>
                <a:gd name="T121" fmla="*/ 359 h 5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563" h="5431">
                  <a:moveTo>
                    <a:pt x="1363" y="5430"/>
                  </a:moveTo>
                  <a:lnTo>
                    <a:pt x="1363" y="5430"/>
                  </a:lnTo>
                  <a:cubicBezTo>
                    <a:pt x="1326" y="5401"/>
                    <a:pt x="1267" y="5379"/>
                    <a:pt x="1224" y="5379"/>
                  </a:cubicBezTo>
                  <a:cubicBezTo>
                    <a:pt x="1209" y="5379"/>
                    <a:pt x="1202" y="5379"/>
                    <a:pt x="1187" y="5379"/>
                  </a:cubicBezTo>
                  <a:cubicBezTo>
                    <a:pt x="1180" y="5386"/>
                    <a:pt x="1172" y="5386"/>
                    <a:pt x="1165" y="5386"/>
                  </a:cubicBezTo>
                  <a:cubicBezTo>
                    <a:pt x="1136" y="5386"/>
                    <a:pt x="1121" y="5371"/>
                    <a:pt x="1114" y="5349"/>
                  </a:cubicBezTo>
                  <a:cubicBezTo>
                    <a:pt x="1106" y="5320"/>
                    <a:pt x="1121" y="5283"/>
                    <a:pt x="1150" y="5261"/>
                  </a:cubicBezTo>
                  <a:cubicBezTo>
                    <a:pt x="1158" y="5261"/>
                    <a:pt x="1158" y="5254"/>
                    <a:pt x="1158" y="5254"/>
                  </a:cubicBezTo>
                  <a:cubicBezTo>
                    <a:pt x="1158" y="5239"/>
                    <a:pt x="1099" y="5203"/>
                    <a:pt x="1048" y="5188"/>
                  </a:cubicBezTo>
                  <a:cubicBezTo>
                    <a:pt x="989" y="5166"/>
                    <a:pt x="894" y="5042"/>
                    <a:pt x="872" y="4998"/>
                  </a:cubicBezTo>
                  <a:cubicBezTo>
                    <a:pt x="865" y="4976"/>
                    <a:pt x="843" y="4946"/>
                    <a:pt x="821" y="4910"/>
                  </a:cubicBezTo>
                  <a:cubicBezTo>
                    <a:pt x="799" y="4873"/>
                    <a:pt x="777" y="4836"/>
                    <a:pt x="755" y="4807"/>
                  </a:cubicBezTo>
                  <a:cubicBezTo>
                    <a:pt x="718" y="4734"/>
                    <a:pt x="696" y="4719"/>
                    <a:pt x="630" y="4712"/>
                  </a:cubicBezTo>
                  <a:cubicBezTo>
                    <a:pt x="630" y="4712"/>
                    <a:pt x="623" y="4712"/>
                    <a:pt x="615" y="4712"/>
                  </a:cubicBezTo>
                  <a:cubicBezTo>
                    <a:pt x="586" y="4712"/>
                    <a:pt x="572" y="4727"/>
                    <a:pt x="550" y="4756"/>
                  </a:cubicBezTo>
                  <a:cubicBezTo>
                    <a:pt x="542" y="4763"/>
                    <a:pt x="535" y="4778"/>
                    <a:pt x="527" y="4793"/>
                  </a:cubicBezTo>
                  <a:cubicBezTo>
                    <a:pt x="498" y="4822"/>
                    <a:pt x="469" y="4836"/>
                    <a:pt x="425" y="4836"/>
                  </a:cubicBezTo>
                  <a:cubicBezTo>
                    <a:pt x="410" y="4836"/>
                    <a:pt x="388" y="4836"/>
                    <a:pt x="374" y="4829"/>
                  </a:cubicBezTo>
                  <a:cubicBezTo>
                    <a:pt x="322" y="4807"/>
                    <a:pt x="256" y="4719"/>
                    <a:pt x="227" y="4675"/>
                  </a:cubicBezTo>
                  <a:cubicBezTo>
                    <a:pt x="212" y="4646"/>
                    <a:pt x="198" y="4646"/>
                    <a:pt x="183" y="4646"/>
                  </a:cubicBezTo>
                  <a:cubicBezTo>
                    <a:pt x="176" y="4646"/>
                    <a:pt x="168" y="4646"/>
                    <a:pt x="154" y="4653"/>
                  </a:cubicBezTo>
                  <a:cubicBezTo>
                    <a:pt x="146" y="4653"/>
                    <a:pt x="139" y="4653"/>
                    <a:pt x="132" y="4653"/>
                  </a:cubicBezTo>
                  <a:cubicBezTo>
                    <a:pt x="103" y="4653"/>
                    <a:pt x="59" y="4631"/>
                    <a:pt x="29" y="4617"/>
                  </a:cubicBezTo>
                  <a:cubicBezTo>
                    <a:pt x="22" y="4609"/>
                    <a:pt x="15" y="4602"/>
                    <a:pt x="15" y="4602"/>
                  </a:cubicBezTo>
                  <a:cubicBezTo>
                    <a:pt x="7" y="4602"/>
                    <a:pt x="7" y="4602"/>
                    <a:pt x="7" y="4602"/>
                  </a:cubicBezTo>
                  <a:cubicBezTo>
                    <a:pt x="7" y="4595"/>
                    <a:pt x="7" y="4595"/>
                    <a:pt x="7" y="4595"/>
                  </a:cubicBezTo>
                  <a:cubicBezTo>
                    <a:pt x="7" y="4587"/>
                    <a:pt x="15" y="4492"/>
                    <a:pt x="7" y="4419"/>
                  </a:cubicBezTo>
                  <a:cubicBezTo>
                    <a:pt x="0" y="4353"/>
                    <a:pt x="22" y="4338"/>
                    <a:pt x="59" y="4316"/>
                  </a:cubicBezTo>
                  <a:cubicBezTo>
                    <a:pt x="73" y="4309"/>
                    <a:pt x="81" y="4302"/>
                    <a:pt x="95" y="4294"/>
                  </a:cubicBezTo>
                  <a:cubicBezTo>
                    <a:pt x="161" y="4250"/>
                    <a:pt x="191" y="4236"/>
                    <a:pt x="256" y="4228"/>
                  </a:cubicBezTo>
                  <a:cubicBezTo>
                    <a:pt x="300" y="4221"/>
                    <a:pt x="315" y="4199"/>
                    <a:pt x="344" y="4162"/>
                  </a:cubicBezTo>
                  <a:cubicBezTo>
                    <a:pt x="352" y="4148"/>
                    <a:pt x="366" y="4133"/>
                    <a:pt x="388" y="4111"/>
                  </a:cubicBezTo>
                  <a:cubicBezTo>
                    <a:pt x="410" y="4089"/>
                    <a:pt x="410" y="4067"/>
                    <a:pt x="396" y="4030"/>
                  </a:cubicBezTo>
                  <a:cubicBezTo>
                    <a:pt x="396" y="4008"/>
                    <a:pt x="388" y="3986"/>
                    <a:pt x="388" y="3957"/>
                  </a:cubicBezTo>
                  <a:cubicBezTo>
                    <a:pt x="388" y="3935"/>
                    <a:pt x="388" y="3898"/>
                    <a:pt x="418" y="3898"/>
                  </a:cubicBezTo>
                  <a:cubicBezTo>
                    <a:pt x="432" y="3898"/>
                    <a:pt x="447" y="3906"/>
                    <a:pt x="462" y="3913"/>
                  </a:cubicBezTo>
                  <a:cubicBezTo>
                    <a:pt x="476" y="3920"/>
                    <a:pt x="491" y="3928"/>
                    <a:pt x="513" y="3935"/>
                  </a:cubicBezTo>
                  <a:cubicBezTo>
                    <a:pt x="513" y="3935"/>
                    <a:pt x="520" y="3935"/>
                    <a:pt x="527" y="3935"/>
                  </a:cubicBezTo>
                  <a:cubicBezTo>
                    <a:pt x="557" y="3935"/>
                    <a:pt x="579" y="3906"/>
                    <a:pt x="601" y="3825"/>
                  </a:cubicBezTo>
                  <a:cubicBezTo>
                    <a:pt x="608" y="3803"/>
                    <a:pt x="608" y="3781"/>
                    <a:pt x="608" y="3759"/>
                  </a:cubicBezTo>
                  <a:cubicBezTo>
                    <a:pt x="615" y="3715"/>
                    <a:pt x="615" y="3671"/>
                    <a:pt x="645" y="3620"/>
                  </a:cubicBezTo>
                  <a:cubicBezTo>
                    <a:pt x="659" y="3591"/>
                    <a:pt x="659" y="3576"/>
                    <a:pt x="659" y="3569"/>
                  </a:cubicBezTo>
                  <a:cubicBezTo>
                    <a:pt x="652" y="3561"/>
                    <a:pt x="630" y="3561"/>
                    <a:pt x="608" y="3554"/>
                  </a:cubicBezTo>
                  <a:cubicBezTo>
                    <a:pt x="593" y="3554"/>
                    <a:pt x="586" y="3554"/>
                    <a:pt x="579" y="3554"/>
                  </a:cubicBezTo>
                  <a:cubicBezTo>
                    <a:pt x="520" y="3547"/>
                    <a:pt x="454" y="3525"/>
                    <a:pt x="388" y="3503"/>
                  </a:cubicBezTo>
                  <a:cubicBezTo>
                    <a:pt x="344" y="3488"/>
                    <a:pt x="330" y="3444"/>
                    <a:pt x="322" y="3415"/>
                  </a:cubicBezTo>
                  <a:cubicBezTo>
                    <a:pt x="315" y="3393"/>
                    <a:pt x="308" y="3371"/>
                    <a:pt x="293" y="3364"/>
                  </a:cubicBezTo>
                  <a:cubicBezTo>
                    <a:pt x="227" y="3327"/>
                    <a:pt x="264" y="3239"/>
                    <a:pt x="278" y="3210"/>
                  </a:cubicBezTo>
                  <a:cubicBezTo>
                    <a:pt x="293" y="3180"/>
                    <a:pt x="278" y="3151"/>
                    <a:pt x="264" y="3122"/>
                  </a:cubicBezTo>
                  <a:cubicBezTo>
                    <a:pt x="249" y="3093"/>
                    <a:pt x="242" y="3070"/>
                    <a:pt x="234" y="3041"/>
                  </a:cubicBezTo>
                  <a:cubicBezTo>
                    <a:pt x="227" y="2960"/>
                    <a:pt x="249" y="2939"/>
                    <a:pt x="337" y="2880"/>
                  </a:cubicBezTo>
                  <a:cubicBezTo>
                    <a:pt x="388" y="2843"/>
                    <a:pt x="403" y="2829"/>
                    <a:pt x="418" y="2807"/>
                  </a:cubicBezTo>
                  <a:cubicBezTo>
                    <a:pt x="432" y="2792"/>
                    <a:pt x="440" y="2777"/>
                    <a:pt x="462" y="2763"/>
                  </a:cubicBezTo>
                  <a:cubicBezTo>
                    <a:pt x="491" y="2734"/>
                    <a:pt x="505" y="2675"/>
                    <a:pt x="513" y="2638"/>
                  </a:cubicBezTo>
                  <a:cubicBezTo>
                    <a:pt x="513" y="2609"/>
                    <a:pt x="513" y="2609"/>
                    <a:pt x="513" y="2609"/>
                  </a:cubicBezTo>
                  <a:cubicBezTo>
                    <a:pt x="535" y="2631"/>
                    <a:pt x="535" y="2631"/>
                    <a:pt x="535" y="2631"/>
                  </a:cubicBezTo>
                  <a:cubicBezTo>
                    <a:pt x="542" y="2631"/>
                    <a:pt x="542" y="2631"/>
                    <a:pt x="542" y="2631"/>
                  </a:cubicBezTo>
                  <a:cubicBezTo>
                    <a:pt x="550" y="2631"/>
                    <a:pt x="564" y="2631"/>
                    <a:pt x="586" y="2624"/>
                  </a:cubicBezTo>
                  <a:cubicBezTo>
                    <a:pt x="637" y="2601"/>
                    <a:pt x="791" y="2484"/>
                    <a:pt x="835" y="2440"/>
                  </a:cubicBezTo>
                  <a:cubicBezTo>
                    <a:pt x="865" y="2418"/>
                    <a:pt x="916" y="2411"/>
                    <a:pt x="938" y="2411"/>
                  </a:cubicBezTo>
                  <a:cubicBezTo>
                    <a:pt x="989" y="2411"/>
                    <a:pt x="1077" y="2426"/>
                    <a:pt x="1092" y="2470"/>
                  </a:cubicBezTo>
                  <a:cubicBezTo>
                    <a:pt x="1099" y="2499"/>
                    <a:pt x="1165" y="2521"/>
                    <a:pt x="1216" y="2528"/>
                  </a:cubicBezTo>
                  <a:cubicBezTo>
                    <a:pt x="1246" y="2536"/>
                    <a:pt x="1246" y="2536"/>
                    <a:pt x="1246" y="2536"/>
                  </a:cubicBezTo>
                  <a:cubicBezTo>
                    <a:pt x="1224" y="2558"/>
                    <a:pt x="1224" y="2558"/>
                    <a:pt x="1224" y="2558"/>
                  </a:cubicBezTo>
                  <a:cubicBezTo>
                    <a:pt x="1224" y="2558"/>
                    <a:pt x="1172" y="2601"/>
                    <a:pt x="1216" y="2682"/>
                  </a:cubicBezTo>
                  <a:cubicBezTo>
                    <a:pt x="1224" y="2711"/>
                    <a:pt x="1238" y="2711"/>
                    <a:pt x="1246" y="2711"/>
                  </a:cubicBezTo>
                  <a:cubicBezTo>
                    <a:pt x="1275" y="2711"/>
                    <a:pt x="1312" y="2667"/>
                    <a:pt x="1326" y="2646"/>
                  </a:cubicBezTo>
                  <a:cubicBezTo>
                    <a:pt x="1334" y="2638"/>
                    <a:pt x="1334" y="2638"/>
                    <a:pt x="1334" y="2638"/>
                  </a:cubicBezTo>
                  <a:cubicBezTo>
                    <a:pt x="1399" y="2667"/>
                    <a:pt x="1399" y="2667"/>
                    <a:pt x="1399" y="2667"/>
                  </a:cubicBezTo>
                  <a:cubicBezTo>
                    <a:pt x="1429" y="2675"/>
                    <a:pt x="1451" y="2689"/>
                    <a:pt x="1480" y="2711"/>
                  </a:cubicBezTo>
                  <a:cubicBezTo>
                    <a:pt x="1509" y="2726"/>
                    <a:pt x="1539" y="2748"/>
                    <a:pt x="1583" y="2770"/>
                  </a:cubicBezTo>
                  <a:cubicBezTo>
                    <a:pt x="1597" y="2777"/>
                    <a:pt x="1605" y="2777"/>
                    <a:pt x="1612" y="2777"/>
                  </a:cubicBezTo>
                  <a:cubicBezTo>
                    <a:pt x="1619" y="2777"/>
                    <a:pt x="1627" y="2777"/>
                    <a:pt x="1627" y="2777"/>
                  </a:cubicBezTo>
                  <a:cubicBezTo>
                    <a:pt x="1641" y="2763"/>
                    <a:pt x="1641" y="2719"/>
                    <a:pt x="1641" y="2675"/>
                  </a:cubicBezTo>
                  <a:cubicBezTo>
                    <a:pt x="1641" y="2646"/>
                    <a:pt x="1641" y="2646"/>
                    <a:pt x="1641" y="2646"/>
                  </a:cubicBezTo>
                  <a:cubicBezTo>
                    <a:pt x="1641" y="2616"/>
                    <a:pt x="1641" y="2594"/>
                    <a:pt x="1641" y="2579"/>
                  </a:cubicBezTo>
                  <a:cubicBezTo>
                    <a:pt x="1641" y="2565"/>
                    <a:pt x="1649" y="2558"/>
                    <a:pt x="1641" y="2550"/>
                  </a:cubicBezTo>
                  <a:cubicBezTo>
                    <a:pt x="1649" y="2558"/>
                    <a:pt x="1641" y="2558"/>
                    <a:pt x="1634" y="2558"/>
                  </a:cubicBezTo>
                  <a:cubicBezTo>
                    <a:pt x="1612" y="2565"/>
                    <a:pt x="1612" y="2565"/>
                    <a:pt x="1612" y="2565"/>
                  </a:cubicBezTo>
                  <a:cubicBezTo>
                    <a:pt x="1605" y="2572"/>
                    <a:pt x="1590" y="2572"/>
                    <a:pt x="1546" y="2594"/>
                  </a:cubicBezTo>
                  <a:cubicBezTo>
                    <a:pt x="1531" y="2601"/>
                    <a:pt x="1517" y="2601"/>
                    <a:pt x="1502" y="2601"/>
                  </a:cubicBezTo>
                  <a:cubicBezTo>
                    <a:pt x="1480" y="2601"/>
                    <a:pt x="1465" y="2587"/>
                    <a:pt x="1465" y="2579"/>
                  </a:cubicBezTo>
                  <a:cubicBezTo>
                    <a:pt x="1451" y="2543"/>
                    <a:pt x="1480" y="2492"/>
                    <a:pt x="1509" y="2455"/>
                  </a:cubicBezTo>
                  <a:cubicBezTo>
                    <a:pt x="1568" y="2382"/>
                    <a:pt x="1634" y="2382"/>
                    <a:pt x="1707" y="2382"/>
                  </a:cubicBezTo>
                  <a:cubicBezTo>
                    <a:pt x="1722" y="2382"/>
                    <a:pt x="1736" y="2382"/>
                    <a:pt x="1744" y="2382"/>
                  </a:cubicBezTo>
                  <a:cubicBezTo>
                    <a:pt x="1758" y="2382"/>
                    <a:pt x="1758" y="2382"/>
                    <a:pt x="1758" y="2382"/>
                  </a:cubicBezTo>
                  <a:cubicBezTo>
                    <a:pt x="1773" y="2382"/>
                    <a:pt x="1773" y="2382"/>
                    <a:pt x="1795" y="2352"/>
                  </a:cubicBezTo>
                  <a:cubicBezTo>
                    <a:pt x="1803" y="2345"/>
                    <a:pt x="1803" y="2345"/>
                    <a:pt x="1803" y="2345"/>
                  </a:cubicBezTo>
                  <a:cubicBezTo>
                    <a:pt x="1817" y="2316"/>
                    <a:pt x="1832" y="2301"/>
                    <a:pt x="1854" y="2286"/>
                  </a:cubicBezTo>
                  <a:cubicBezTo>
                    <a:pt x="1876" y="2265"/>
                    <a:pt x="1898" y="2243"/>
                    <a:pt x="1912" y="2198"/>
                  </a:cubicBezTo>
                  <a:cubicBezTo>
                    <a:pt x="1927" y="2155"/>
                    <a:pt x="1912" y="2110"/>
                    <a:pt x="1905" y="2089"/>
                  </a:cubicBezTo>
                  <a:cubicBezTo>
                    <a:pt x="1898" y="2081"/>
                    <a:pt x="1898" y="2081"/>
                    <a:pt x="1898" y="2081"/>
                  </a:cubicBezTo>
                  <a:cubicBezTo>
                    <a:pt x="1898" y="2074"/>
                    <a:pt x="1898" y="2074"/>
                    <a:pt x="1898" y="2074"/>
                  </a:cubicBezTo>
                  <a:cubicBezTo>
                    <a:pt x="1905" y="2052"/>
                    <a:pt x="1927" y="2037"/>
                    <a:pt x="1942" y="2023"/>
                  </a:cubicBezTo>
                  <a:cubicBezTo>
                    <a:pt x="1964" y="2008"/>
                    <a:pt x="1978" y="1993"/>
                    <a:pt x="1993" y="1971"/>
                  </a:cubicBezTo>
                  <a:cubicBezTo>
                    <a:pt x="2015" y="1927"/>
                    <a:pt x="2037" y="1927"/>
                    <a:pt x="2066" y="1927"/>
                  </a:cubicBezTo>
                  <a:cubicBezTo>
                    <a:pt x="2088" y="1927"/>
                    <a:pt x="2110" y="1927"/>
                    <a:pt x="2147" y="1920"/>
                  </a:cubicBezTo>
                  <a:cubicBezTo>
                    <a:pt x="2162" y="1913"/>
                    <a:pt x="2176" y="1913"/>
                    <a:pt x="2191" y="1913"/>
                  </a:cubicBezTo>
                  <a:cubicBezTo>
                    <a:pt x="2235" y="1913"/>
                    <a:pt x="2264" y="1935"/>
                    <a:pt x="2286" y="1949"/>
                  </a:cubicBezTo>
                  <a:cubicBezTo>
                    <a:pt x="2301" y="1964"/>
                    <a:pt x="2315" y="1979"/>
                    <a:pt x="2337" y="1986"/>
                  </a:cubicBezTo>
                  <a:cubicBezTo>
                    <a:pt x="2345" y="1986"/>
                    <a:pt x="2352" y="1986"/>
                    <a:pt x="2367" y="1986"/>
                  </a:cubicBezTo>
                  <a:cubicBezTo>
                    <a:pt x="2396" y="1986"/>
                    <a:pt x="2418" y="1964"/>
                    <a:pt x="2462" y="1927"/>
                  </a:cubicBezTo>
                  <a:cubicBezTo>
                    <a:pt x="2469" y="1913"/>
                    <a:pt x="2491" y="1898"/>
                    <a:pt x="2506" y="1884"/>
                  </a:cubicBezTo>
                  <a:cubicBezTo>
                    <a:pt x="2565" y="1832"/>
                    <a:pt x="2645" y="1832"/>
                    <a:pt x="2718" y="1832"/>
                  </a:cubicBezTo>
                  <a:cubicBezTo>
                    <a:pt x="2748" y="1832"/>
                    <a:pt x="2770" y="1832"/>
                    <a:pt x="2799" y="1825"/>
                  </a:cubicBezTo>
                  <a:cubicBezTo>
                    <a:pt x="2872" y="1817"/>
                    <a:pt x="2880" y="1810"/>
                    <a:pt x="2887" y="1781"/>
                  </a:cubicBezTo>
                  <a:cubicBezTo>
                    <a:pt x="2902" y="1737"/>
                    <a:pt x="2946" y="1649"/>
                    <a:pt x="3004" y="1605"/>
                  </a:cubicBezTo>
                  <a:cubicBezTo>
                    <a:pt x="3063" y="1554"/>
                    <a:pt x="3063" y="1554"/>
                    <a:pt x="3063" y="1554"/>
                  </a:cubicBezTo>
                  <a:cubicBezTo>
                    <a:pt x="3122" y="1510"/>
                    <a:pt x="3202" y="1444"/>
                    <a:pt x="3231" y="1422"/>
                  </a:cubicBezTo>
                  <a:cubicBezTo>
                    <a:pt x="3253" y="1407"/>
                    <a:pt x="3253" y="1407"/>
                    <a:pt x="3253" y="1407"/>
                  </a:cubicBezTo>
                  <a:cubicBezTo>
                    <a:pt x="3290" y="1378"/>
                    <a:pt x="3319" y="1363"/>
                    <a:pt x="3319" y="1319"/>
                  </a:cubicBezTo>
                  <a:cubicBezTo>
                    <a:pt x="3319" y="1260"/>
                    <a:pt x="3363" y="1195"/>
                    <a:pt x="3407" y="1121"/>
                  </a:cubicBezTo>
                  <a:cubicBezTo>
                    <a:pt x="3429" y="1085"/>
                    <a:pt x="3429" y="1085"/>
                    <a:pt x="3429" y="1085"/>
                  </a:cubicBezTo>
                  <a:cubicBezTo>
                    <a:pt x="3466" y="1041"/>
                    <a:pt x="3480" y="1019"/>
                    <a:pt x="3495" y="953"/>
                  </a:cubicBezTo>
                  <a:cubicBezTo>
                    <a:pt x="3524" y="865"/>
                    <a:pt x="3561" y="806"/>
                    <a:pt x="3605" y="784"/>
                  </a:cubicBezTo>
                  <a:cubicBezTo>
                    <a:pt x="3612" y="784"/>
                    <a:pt x="3620" y="777"/>
                    <a:pt x="3627" y="777"/>
                  </a:cubicBezTo>
                  <a:cubicBezTo>
                    <a:pt x="3656" y="777"/>
                    <a:pt x="3678" y="806"/>
                    <a:pt x="3693" y="836"/>
                  </a:cubicBezTo>
                  <a:cubicBezTo>
                    <a:pt x="3708" y="858"/>
                    <a:pt x="3722" y="879"/>
                    <a:pt x="3737" y="887"/>
                  </a:cubicBezTo>
                  <a:cubicBezTo>
                    <a:pt x="3744" y="887"/>
                    <a:pt x="3766" y="894"/>
                    <a:pt x="3810" y="894"/>
                  </a:cubicBezTo>
                  <a:cubicBezTo>
                    <a:pt x="3854" y="894"/>
                    <a:pt x="3905" y="894"/>
                    <a:pt x="3949" y="887"/>
                  </a:cubicBezTo>
                  <a:cubicBezTo>
                    <a:pt x="3986" y="887"/>
                    <a:pt x="4015" y="887"/>
                    <a:pt x="4037" y="887"/>
                  </a:cubicBezTo>
                  <a:cubicBezTo>
                    <a:pt x="4103" y="887"/>
                    <a:pt x="4272" y="872"/>
                    <a:pt x="4353" y="865"/>
                  </a:cubicBezTo>
                  <a:cubicBezTo>
                    <a:pt x="4360" y="858"/>
                    <a:pt x="4374" y="858"/>
                    <a:pt x="4382" y="858"/>
                  </a:cubicBezTo>
                  <a:cubicBezTo>
                    <a:pt x="4411" y="858"/>
                    <a:pt x="4433" y="865"/>
                    <a:pt x="4462" y="872"/>
                  </a:cubicBezTo>
                  <a:cubicBezTo>
                    <a:pt x="4477" y="879"/>
                    <a:pt x="4477" y="879"/>
                    <a:pt x="4477" y="879"/>
                  </a:cubicBezTo>
                  <a:cubicBezTo>
                    <a:pt x="4462" y="901"/>
                    <a:pt x="4462" y="901"/>
                    <a:pt x="4462" y="901"/>
                  </a:cubicBezTo>
                  <a:cubicBezTo>
                    <a:pt x="4455" y="916"/>
                    <a:pt x="4440" y="931"/>
                    <a:pt x="4426" y="938"/>
                  </a:cubicBezTo>
                  <a:cubicBezTo>
                    <a:pt x="4396" y="960"/>
                    <a:pt x="4367" y="967"/>
                    <a:pt x="4323" y="967"/>
                  </a:cubicBezTo>
                  <a:cubicBezTo>
                    <a:pt x="4308" y="975"/>
                    <a:pt x="4286" y="975"/>
                    <a:pt x="4257" y="982"/>
                  </a:cubicBezTo>
                  <a:cubicBezTo>
                    <a:pt x="4221" y="989"/>
                    <a:pt x="4184" y="997"/>
                    <a:pt x="4147" y="997"/>
                  </a:cubicBezTo>
                  <a:cubicBezTo>
                    <a:pt x="4118" y="997"/>
                    <a:pt x="4089" y="989"/>
                    <a:pt x="4059" y="989"/>
                  </a:cubicBezTo>
                  <a:cubicBezTo>
                    <a:pt x="4037" y="989"/>
                    <a:pt x="4037" y="989"/>
                    <a:pt x="4037" y="989"/>
                  </a:cubicBezTo>
                  <a:cubicBezTo>
                    <a:pt x="4015" y="989"/>
                    <a:pt x="4001" y="982"/>
                    <a:pt x="3986" y="982"/>
                  </a:cubicBezTo>
                  <a:cubicBezTo>
                    <a:pt x="3964" y="982"/>
                    <a:pt x="3957" y="982"/>
                    <a:pt x="3942" y="982"/>
                  </a:cubicBezTo>
                  <a:cubicBezTo>
                    <a:pt x="3920" y="982"/>
                    <a:pt x="3905" y="982"/>
                    <a:pt x="3884" y="989"/>
                  </a:cubicBezTo>
                  <a:cubicBezTo>
                    <a:pt x="3832" y="1004"/>
                    <a:pt x="3810" y="1026"/>
                    <a:pt x="3759" y="1077"/>
                  </a:cubicBezTo>
                  <a:cubicBezTo>
                    <a:pt x="3737" y="1099"/>
                    <a:pt x="3737" y="1099"/>
                    <a:pt x="3737" y="1099"/>
                  </a:cubicBezTo>
                  <a:cubicBezTo>
                    <a:pt x="3708" y="1129"/>
                    <a:pt x="3686" y="1143"/>
                    <a:pt x="3664" y="1143"/>
                  </a:cubicBezTo>
                  <a:cubicBezTo>
                    <a:pt x="3656" y="1143"/>
                    <a:pt x="3642" y="1143"/>
                    <a:pt x="3627" y="1136"/>
                  </a:cubicBezTo>
                  <a:cubicBezTo>
                    <a:pt x="3620" y="1136"/>
                    <a:pt x="3605" y="1129"/>
                    <a:pt x="3590" y="1121"/>
                  </a:cubicBezTo>
                  <a:cubicBezTo>
                    <a:pt x="3576" y="1121"/>
                    <a:pt x="3568" y="1121"/>
                    <a:pt x="3554" y="1121"/>
                  </a:cubicBezTo>
                  <a:cubicBezTo>
                    <a:pt x="3532" y="1121"/>
                    <a:pt x="3524" y="1129"/>
                    <a:pt x="3510" y="1151"/>
                  </a:cubicBezTo>
                  <a:cubicBezTo>
                    <a:pt x="3503" y="1158"/>
                    <a:pt x="3488" y="1173"/>
                    <a:pt x="3480" y="1180"/>
                  </a:cubicBezTo>
                  <a:cubicBezTo>
                    <a:pt x="3451" y="1217"/>
                    <a:pt x="3444" y="1239"/>
                    <a:pt x="3444" y="1268"/>
                  </a:cubicBezTo>
                  <a:cubicBezTo>
                    <a:pt x="3436" y="1283"/>
                    <a:pt x="3436" y="1297"/>
                    <a:pt x="3429" y="1319"/>
                  </a:cubicBezTo>
                  <a:cubicBezTo>
                    <a:pt x="3422" y="1348"/>
                    <a:pt x="3400" y="1370"/>
                    <a:pt x="3385" y="1392"/>
                  </a:cubicBezTo>
                  <a:cubicBezTo>
                    <a:pt x="3371" y="1400"/>
                    <a:pt x="3363" y="1407"/>
                    <a:pt x="3356" y="1422"/>
                  </a:cubicBezTo>
                  <a:cubicBezTo>
                    <a:pt x="3356" y="1429"/>
                    <a:pt x="3356" y="1451"/>
                    <a:pt x="3348" y="1495"/>
                  </a:cubicBezTo>
                  <a:cubicBezTo>
                    <a:pt x="3341" y="1510"/>
                    <a:pt x="3341" y="1510"/>
                    <a:pt x="3363" y="1517"/>
                  </a:cubicBezTo>
                  <a:cubicBezTo>
                    <a:pt x="3378" y="1517"/>
                    <a:pt x="3393" y="1524"/>
                    <a:pt x="3407" y="1539"/>
                  </a:cubicBezTo>
                  <a:cubicBezTo>
                    <a:pt x="3415" y="1546"/>
                    <a:pt x="3436" y="1561"/>
                    <a:pt x="3488" y="1561"/>
                  </a:cubicBezTo>
                  <a:cubicBezTo>
                    <a:pt x="3495" y="1561"/>
                    <a:pt x="3503" y="1561"/>
                    <a:pt x="3510" y="1554"/>
                  </a:cubicBezTo>
                  <a:cubicBezTo>
                    <a:pt x="3495" y="1546"/>
                    <a:pt x="3473" y="1524"/>
                    <a:pt x="3444" y="1510"/>
                  </a:cubicBezTo>
                  <a:cubicBezTo>
                    <a:pt x="3436" y="1502"/>
                    <a:pt x="3422" y="1488"/>
                    <a:pt x="3422" y="1473"/>
                  </a:cubicBezTo>
                  <a:cubicBezTo>
                    <a:pt x="3422" y="1458"/>
                    <a:pt x="3436" y="1451"/>
                    <a:pt x="3444" y="1444"/>
                  </a:cubicBezTo>
                  <a:cubicBezTo>
                    <a:pt x="3458" y="1429"/>
                    <a:pt x="3473" y="1415"/>
                    <a:pt x="3488" y="1385"/>
                  </a:cubicBezTo>
                  <a:cubicBezTo>
                    <a:pt x="3510" y="1341"/>
                    <a:pt x="3532" y="1327"/>
                    <a:pt x="3554" y="1312"/>
                  </a:cubicBezTo>
                  <a:cubicBezTo>
                    <a:pt x="3576" y="1305"/>
                    <a:pt x="3598" y="1297"/>
                    <a:pt x="3627" y="1268"/>
                  </a:cubicBezTo>
                  <a:cubicBezTo>
                    <a:pt x="3708" y="1202"/>
                    <a:pt x="3766" y="1165"/>
                    <a:pt x="3862" y="1107"/>
                  </a:cubicBezTo>
                  <a:cubicBezTo>
                    <a:pt x="3884" y="1099"/>
                    <a:pt x="3891" y="1092"/>
                    <a:pt x="3905" y="1085"/>
                  </a:cubicBezTo>
                  <a:cubicBezTo>
                    <a:pt x="3920" y="1070"/>
                    <a:pt x="3927" y="1070"/>
                    <a:pt x="3935" y="1070"/>
                  </a:cubicBezTo>
                  <a:cubicBezTo>
                    <a:pt x="3949" y="1070"/>
                    <a:pt x="3949" y="1077"/>
                    <a:pt x="3957" y="1077"/>
                  </a:cubicBezTo>
                  <a:cubicBezTo>
                    <a:pt x="3957" y="1085"/>
                    <a:pt x="3957" y="1085"/>
                    <a:pt x="3971" y="1092"/>
                  </a:cubicBezTo>
                  <a:cubicBezTo>
                    <a:pt x="4008" y="1114"/>
                    <a:pt x="4030" y="1121"/>
                    <a:pt x="4089" y="1121"/>
                  </a:cubicBezTo>
                  <a:cubicBezTo>
                    <a:pt x="4103" y="1121"/>
                    <a:pt x="4118" y="1121"/>
                    <a:pt x="4125" y="1114"/>
                  </a:cubicBezTo>
                  <a:cubicBezTo>
                    <a:pt x="4133" y="1114"/>
                    <a:pt x="4140" y="1114"/>
                    <a:pt x="4147" y="1114"/>
                  </a:cubicBezTo>
                  <a:cubicBezTo>
                    <a:pt x="4162" y="1114"/>
                    <a:pt x="4177" y="1121"/>
                    <a:pt x="4198" y="1143"/>
                  </a:cubicBezTo>
                  <a:cubicBezTo>
                    <a:pt x="4228" y="1173"/>
                    <a:pt x="4235" y="1173"/>
                    <a:pt x="4243" y="1173"/>
                  </a:cubicBezTo>
                  <a:cubicBezTo>
                    <a:pt x="4243" y="1173"/>
                    <a:pt x="4250" y="1173"/>
                    <a:pt x="4257" y="1173"/>
                  </a:cubicBezTo>
                  <a:cubicBezTo>
                    <a:pt x="4265" y="1173"/>
                    <a:pt x="4279" y="1173"/>
                    <a:pt x="4286" y="1165"/>
                  </a:cubicBezTo>
                  <a:cubicBezTo>
                    <a:pt x="4323" y="1165"/>
                    <a:pt x="4323" y="1158"/>
                    <a:pt x="4338" y="1114"/>
                  </a:cubicBezTo>
                  <a:cubicBezTo>
                    <a:pt x="4338" y="1092"/>
                    <a:pt x="4345" y="1070"/>
                    <a:pt x="4353" y="1041"/>
                  </a:cubicBezTo>
                  <a:cubicBezTo>
                    <a:pt x="4360" y="1034"/>
                    <a:pt x="4360" y="1034"/>
                    <a:pt x="4360" y="1034"/>
                  </a:cubicBezTo>
                  <a:cubicBezTo>
                    <a:pt x="4374" y="975"/>
                    <a:pt x="4382" y="967"/>
                    <a:pt x="4396" y="967"/>
                  </a:cubicBezTo>
                  <a:cubicBezTo>
                    <a:pt x="4404" y="967"/>
                    <a:pt x="4411" y="967"/>
                    <a:pt x="4426" y="953"/>
                  </a:cubicBezTo>
                  <a:cubicBezTo>
                    <a:pt x="4470" y="924"/>
                    <a:pt x="4484" y="916"/>
                    <a:pt x="4499" y="887"/>
                  </a:cubicBezTo>
                  <a:cubicBezTo>
                    <a:pt x="4506" y="879"/>
                    <a:pt x="4506" y="879"/>
                    <a:pt x="4506" y="879"/>
                  </a:cubicBezTo>
                  <a:cubicBezTo>
                    <a:pt x="4514" y="879"/>
                    <a:pt x="4514" y="879"/>
                    <a:pt x="4514" y="879"/>
                  </a:cubicBezTo>
                  <a:cubicBezTo>
                    <a:pt x="4550" y="879"/>
                    <a:pt x="4572" y="894"/>
                    <a:pt x="4587" y="909"/>
                  </a:cubicBezTo>
                  <a:cubicBezTo>
                    <a:pt x="4594" y="924"/>
                    <a:pt x="4602" y="938"/>
                    <a:pt x="4594" y="960"/>
                  </a:cubicBezTo>
                  <a:cubicBezTo>
                    <a:pt x="4587" y="997"/>
                    <a:pt x="4624" y="1011"/>
                    <a:pt x="4675" y="1026"/>
                  </a:cubicBezTo>
                  <a:cubicBezTo>
                    <a:pt x="4704" y="1034"/>
                    <a:pt x="4734" y="1048"/>
                    <a:pt x="4741" y="1063"/>
                  </a:cubicBezTo>
                  <a:cubicBezTo>
                    <a:pt x="4748" y="1070"/>
                    <a:pt x="4748" y="1070"/>
                    <a:pt x="4748" y="1070"/>
                  </a:cubicBezTo>
                  <a:cubicBezTo>
                    <a:pt x="4748" y="1085"/>
                    <a:pt x="4748" y="1085"/>
                    <a:pt x="4748" y="1085"/>
                  </a:cubicBezTo>
                  <a:cubicBezTo>
                    <a:pt x="4719" y="1165"/>
                    <a:pt x="4719" y="1217"/>
                    <a:pt x="4726" y="1224"/>
                  </a:cubicBezTo>
                  <a:cubicBezTo>
                    <a:pt x="4763" y="1268"/>
                    <a:pt x="4799" y="1356"/>
                    <a:pt x="4814" y="1378"/>
                  </a:cubicBezTo>
                  <a:cubicBezTo>
                    <a:pt x="4829" y="1415"/>
                    <a:pt x="4880" y="1451"/>
                    <a:pt x="4961" y="1473"/>
                  </a:cubicBezTo>
                  <a:cubicBezTo>
                    <a:pt x="4983" y="1480"/>
                    <a:pt x="5012" y="1488"/>
                    <a:pt x="5056" y="1488"/>
                  </a:cubicBezTo>
                  <a:cubicBezTo>
                    <a:pt x="5056" y="1495"/>
                    <a:pt x="5056" y="1495"/>
                    <a:pt x="5056" y="1495"/>
                  </a:cubicBezTo>
                  <a:cubicBezTo>
                    <a:pt x="5107" y="1495"/>
                    <a:pt x="5158" y="1502"/>
                    <a:pt x="5180" y="1554"/>
                  </a:cubicBezTo>
                  <a:cubicBezTo>
                    <a:pt x="5188" y="1561"/>
                    <a:pt x="5195" y="1576"/>
                    <a:pt x="5195" y="1583"/>
                  </a:cubicBezTo>
                  <a:cubicBezTo>
                    <a:pt x="5217" y="1620"/>
                    <a:pt x="5246" y="1686"/>
                    <a:pt x="5261" y="1693"/>
                  </a:cubicBezTo>
                  <a:cubicBezTo>
                    <a:pt x="5268" y="1693"/>
                    <a:pt x="5268" y="1693"/>
                    <a:pt x="5276" y="1693"/>
                  </a:cubicBezTo>
                  <a:cubicBezTo>
                    <a:pt x="5290" y="1693"/>
                    <a:pt x="5298" y="1693"/>
                    <a:pt x="5305" y="1693"/>
                  </a:cubicBezTo>
                  <a:cubicBezTo>
                    <a:pt x="5320" y="1693"/>
                    <a:pt x="5327" y="1686"/>
                    <a:pt x="5334" y="1686"/>
                  </a:cubicBezTo>
                  <a:cubicBezTo>
                    <a:pt x="5378" y="1686"/>
                    <a:pt x="5386" y="1715"/>
                    <a:pt x="5386" y="1729"/>
                  </a:cubicBezTo>
                  <a:cubicBezTo>
                    <a:pt x="5386" y="1774"/>
                    <a:pt x="5400" y="1825"/>
                    <a:pt x="5488" y="1913"/>
                  </a:cubicBezTo>
                  <a:cubicBezTo>
                    <a:pt x="5539" y="1964"/>
                    <a:pt x="5576" y="1979"/>
                    <a:pt x="5591" y="1979"/>
                  </a:cubicBezTo>
                  <a:cubicBezTo>
                    <a:pt x="5591" y="1979"/>
                    <a:pt x="5591" y="1979"/>
                    <a:pt x="5584" y="1971"/>
                  </a:cubicBezTo>
                  <a:cubicBezTo>
                    <a:pt x="5576" y="1957"/>
                    <a:pt x="5576" y="1957"/>
                    <a:pt x="5576" y="1957"/>
                  </a:cubicBezTo>
                  <a:cubicBezTo>
                    <a:pt x="5561" y="1920"/>
                    <a:pt x="5539" y="1884"/>
                    <a:pt x="5554" y="1861"/>
                  </a:cubicBezTo>
                  <a:cubicBezTo>
                    <a:pt x="5561" y="1854"/>
                    <a:pt x="5569" y="1847"/>
                    <a:pt x="5591" y="1847"/>
                  </a:cubicBezTo>
                  <a:cubicBezTo>
                    <a:pt x="5642" y="1847"/>
                    <a:pt x="5745" y="1832"/>
                    <a:pt x="5803" y="1781"/>
                  </a:cubicBezTo>
                  <a:cubicBezTo>
                    <a:pt x="5847" y="1744"/>
                    <a:pt x="5884" y="1729"/>
                    <a:pt x="5920" y="1729"/>
                  </a:cubicBezTo>
                  <a:cubicBezTo>
                    <a:pt x="5943" y="1729"/>
                    <a:pt x="5972" y="1737"/>
                    <a:pt x="6001" y="1759"/>
                  </a:cubicBezTo>
                  <a:cubicBezTo>
                    <a:pt x="6038" y="1781"/>
                    <a:pt x="6052" y="1788"/>
                    <a:pt x="6067" y="1788"/>
                  </a:cubicBezTo>
                  <a:lnTo>
                    <a:pt x="6074" y="1788"/>
                  </a:lnTo>
                  <a:cubicBezTo>
                    <a:pt x="6082" y="1744"/>
                    <a:pt x="6104" y="1656"/>
                    <a:pt x="6140" y="1649"/>
                  </a:cubicBezTo>
                  <a:cubicBezTo>
                    <a:pt x="6140" y="1642"/>
                    <a:pt x="6140" y="1642"/>
                    <a:pt x="6140" y="1642"/>
                  </a:cubicBezTo>
                  <a:cubicBezTo>
                    <a:pt x="6148" y="1642"/>
                    <a:pt x="6148" y="1642"/>
                    <a:pt x="6148" y="1642"/>
                  </a:cubicBezTo>
                  <a:cubicBezTo>
                    <a:pt x="6177" y="1642"/>
                    <a:pt x="6192" y="1678"/>
                    <a:pt x="6214" y="1729"/>
                  </a:cubicBezTo>
                  <a:cubicBezTo>
                    <a:pt x="6236" y="1759"/>
                    <a:pt x="6250" y="1803"/>
                    <a:pt x="6279" y="1847"/>
                  </a:cubicBezTo>
                  <a:cubicBezTo>
                    <a:pt x="6331" y="1920"/>
                    <a:pt x="6338" y="1920"/>
                    <a:pt x="6397" y="1927"/>
                  </a:cubicBezTo>
                  <a:cubicBezTo>
                    <a:pt x="6411" y="1935"/>
                    <a:pt x="6426" y="1935"/>
                    <a:pt x="6455" y="1942"/>
                  </a:cubicBezTo>
                  <a:cubicBezTo>
                    <a:pt x="6543" y="1957"/>
                    <a:pt x="6587" y="1993"/>
                    <a:pt x="6631" y="2023"/>
                  </a:cubicBezTo>
                  <a:cubicBezTo>
                    <a:pt x="6646" y="2037"/>
                    <a:pt x="6660" y="2045"/>
                    <a:pt x="6675" y="2052"/>
                  </a:cubicBezTo>
                  <a:cubicBezTo>
                    <a:pt x="6712" y="2081"/>
                    <a:pt x="6756" y="2125"/>
                    <a:pt x="6793" y="2162"/>
                  </a:cubicBezTo>
                  <a:cubicBezTo>
                    <a:pt x="6815" y="2191"/>
                    <a:pt x="6836" y="2213"/>
                    <a:pt x="6858" y="2228"/>
                  </a:cubicBezTo>
                  <a:cubicBezTo>
                    <a:pt x="6902" y="2257"/>
                    <a:pt x="7034" y="2404"/>
                    <a:pt x="7042" y="2411"/>
                  </a:cubicBezTo>
                  <a:lnTo>
                    <a:pt x="7042" y="2411"/>
                  </a:lnTo>
                  <a:cubicBezTo>
                    <a:pt x="7056" y="2638"/>
                    <a:pt x="7056" y="2638"/>
                    <a:pt x="7056" y="2638"/>
                  </a:cubicBezTo>
                  <a:cubicBezTo>
                    <a:pt x="7042" y="2638"/>
                    <a:pt x="7042" y="2638"/>
                    <a:pt x="7042" y="2638"/>
                  </a:cubicBezTo>
                  <a:cubicBezTo>
                    <a:pt x="7020" y="2638"/>
                    <a:pt x="6998" y="2638"/>
                    <a:pt x="6976" y="2638"/>
                  </a:cubicBezTo>
                  <a:cubicBezTo>
                    <a:pt x="6946" y="2638"/>
                    <a:pt x="6910" y="2638"/>
                    <a:pt x="6888" y="2638"/>
                  </a:cubicBezTo>
                  <a:cubicBezTo>
                    <a:pt x="6844" y="2638"/>
                    <a:pt x="6815" y="2638"/>
                    <a:pt x="6785" y="2638"/>
                  </a:cubicBezTo>
                  <a:lnTo>
                    <a:pt x="6785" y="2638"/>
                  </a:lnTo>
                  <a:cubicBezTo>
                    <a:pt x="6756" y="2638"/>
                    <a:pt x="6727" y="2638"/>
                    <a:pt x="6697" y="2646"/>
                  </a:cubicBezTo>
                  <a:cubicBezTo>
                    <a:pt x="6668" y="2646"/>
                    <a:pt x="6660" y="2660"/>
                    <a:pt x="6653" y="2682"/>
                  </a:cubicBezTo>
                  <a:cubicBezTo>
                    <a:pt x="6646" y="2689"/>
                    <a:pt x="6631" y="2711"/>
                    <a:pt x="6617" y="2726"/>
                  </a:cubicBezTo>
                  <a:cubicBezTo>
                    <a:pt x="6580" y="2763"/>
                    <a:pt x="6565" y="2763"/>
                    <a:pt x="6521" y="2763"/>
                  </a:cubicBezTo>
                  <a:cubicBezTo>
                    <a:pt x="6485" y="2763"/>
                    <a:pt x="6485" y="2763"/>
                    <a:pt x="6485" y="2763"/>
                  </a:cubicBezTo>
                  <a:cubicBezTo>
                    <a:pt x="6434" y="2763"/>
                    <a:pt x="6426" y="2763"/>
                    <a:pt x="6411" y="2785"/>
                  </a:cubicBezTo>
                  <a:cubicBezTo>
                    <a:pt x="6404" y="2792"/>
                    <a:pt x="6404" y="2792"/>
                    <a:pt x="6404" y="2792"/>
                  </a:cubicBezTo>
                  <a:cubicBezTo>
                    <a:pt x="6397" y="2799"/>
                    <a:pt x="6404" y="2836"/>
                    <a:pt x="6441" y="2865"/>
                  </a:cubicBezTo>
                  <a:cubicBezTo>
                    <a:pt x="6470" y="2887"/>
                    <a:pt x="6492" y="2902"/>
                    <a:pt x="6521" y="2909"/>
                  </a:cubicBezTo>
                  <a:cubicBezTo>
                    <a:pt x="6543" y="2924"/>
                    <a:pt x="6573" y="2939"/>
                    <a:pt x="6595" y="2960"/>
                  </a:cubicBezTo>
                  <a:cubicBezTo>
                    <a:pt x="6624" y="2983"/>
                    <a:pt x="6675" y="2997"/>
                    <a:pt x="6727" y="3012"/>
                  </a:cubicBezTo>
                  <a:cubicBezTo>
                    <a:pt x="6741" y="3019"/>
                    <a:pt x="6756" y="3019"/>
                    <a:pt x="6778" y="3027"/>
                  </a:cubicBezTo>
                  <a:cubicBezTo>
                    <a:pt x="6822" y="3041"/>
                    <a:pt x="6866" y="3048"/>
                    <a:pt x="6902" y="3048"/>
                  </a:cubicBezTo>
                  <a:cubicBezTo>
                    <a:pt x="6917" y="3048"/>
                    <a:pt x="6939" y="3048"/>
                    <a:pt x="6954" y="3041"/>
                  </a:cubicBezTo>
                  <a:cubicBezTo>
                    <a:pt x="6998" y="3034"/>
                    <a:pt x="7005" y="3027"/>
                    <a:pt x="7027" y="2997"/>
                  </a:cubicBezTo>
                  <a:cubicBezTo>
                    <a:pt x="7034" y="2990"/>
                    <a:pt x="7034" y="2990"/>
                    <a:pt x="7034" y="2990"/>
                  </a:cubicBezTo>
                  <a:cubicBezTo>
                    <a:pt x="7049" y="2960"/>
                    <a:pt x="7071" y="2953"/>
                    <a:pt x="7100" y="2953"/>
                  </a:cubicBezTo>
                  <a:cubicBezTo>
                    <a:pt x="7115" y="2953"/>
                    <a:pt x="7122" y="2953"/>
                    <a:pt x="7129" y="2953"/>
                  </a:cubicBezTo>
                  <a:cubicBezTo>
                    <a:pt x="7144" y="2953"/>
                    <a:pt x="7144" y="2953"/>
                    <a:pt x="7144" y="2953"/>
                  </a:cubicBezTo>
                  <a:cubicBezTo>
                    <a:pt x="7144" y="2960"/>
                    <a:pt x="7144" y="2960"/>
                    <a:pt x="7144" y="2960"/>
                  </a:cubicBezTo>
                  <a:cubicBezTo>
                    <a:pt x="7159" y="2983"/>
                    <a:pt x="7181" y="3019"/>
                    <a:pt x="7181" y="3063"/>
                  </a:cubicBezTo>
                  <a:cubicBezTo>
                    <a:pt x="7188" y="3144"/>
                    <a:pt x="7232" y="3239"/>
                    <a:pt x="7232" y="3239"/>
                  </a:cubicBezTo>
                  <a:cubicBezTo>
                    <a:pt x="7239" y="3254"/>
                    <a:pt x="7247" y="3268"/>
                    <a:pt x="7254" y="3290"/>
                  </a:cubicBezTo>
                  <a:cubicBezTo>
                    <a:pt x="7276" y="3364"/>
                    <a:pt x="7320" y="3481"/>
                    <a:pt x="7305" y="3554"/>
                  </a:cubicBezTo>
                  <a:cubicBezTo>
                    <a:pt x="7284" y="3620"/>
                    <a:pt x="7320" y="3701"/>
                    <a:pt x="7357" y="3767"/>
                  </a:cubicBezTo>
                  <a:cubicBezTo>
                    <a:pt x="7364" y="3781"/>
                    <a:pt x="7371" y="3803"/>
                    <a:pt x="7379" y="3818"/>
                  </a:cubicBezTo>
                  <a:cubicBezTo>
                    <a:pt x="7401" y="3855"/>
                    <a:pt x="7415" y="3906"/>
                    <a:pt x="7430" y="3950"/>
                  </a:cubicBezTo>
                  <a:cubicBezTo>
                    <a:pt x="7445" y="4001"/>
                    <a:pt x="7459" y="4052"/>
                    <a:pt x="7474" y="4067"/>
                  </a:cubicBezTo>
                  <a:cubicBezTo>
                    <a:pt x="7496" y="4104"/>
                    <a:pt x="7562" y="4331"/>
                    <a:pt x="7562" y="4382"/>
                  </a:cubicBezTo>
                  <a:cubicBezTo>
                    <a:pt x="7562" y="4397"/>
                    <a:pt x="7562" y="4397"/>
                    <a:pt x="7562" y="4397"/>
                  </a:cubicBezTo>
                  <a:cubicBezTo>
                    <a:pt x="7547" y="4397"/>
                    <a:pt x="7547" y="4397"/>
                    <a:pt x="7547" y="4397"/>
                  </a:cubicBezTo>
                  <a:cubicBezTo>
                    <a:pt x="7503" y="4397"/>
                    <a:pt x="7496" y="4404"/>
                    <a:pt x="7481" y="4426"/>
                  </a:cubicBezTo>
                  <a:cubicBezTo>
                    <a:pt x="7474" y="4448"/>
                    <a:pt x="7459" y="4470"/>
                    <a:pt x="7430" y="4492"/>
                  </a:cubicBezTo>
                  <a:cubicBezTo>
                    <a:pt x="7349" y="4551"/>
                    <a:pt x="7349" y="4551"/>
                    <a:pt x="7305" y="4609"/>
                  </a:cubicBezTo>
                  <a:cubicBezTo>
                    <a:pt x="7291" y="4624"/>
                    <a:pt x="7284" y="4639"/>
                    <a:pt x="7276" y="4646"/>
                  </a:cubicBezTo>
                  <a:cubicBezTo>
                    <a:pt x="7261" y="4661"/>
                    <a:pt x="7254" y="4675"/>
                    <a:pt x="7232" y="4675"/>
                  </a:cubicBezTo>
                  <a:lnTo>
                    <a:pt x="7232" y="4675"/>
                  </a:lnTo>
                  <a:cubicBezTo>
                    <a:pt x="7225" y="4675"/>
                    <a:pt x="7210" y="4675"/>
                    <a:pt x="7196" y="4668"/>
                  </a:cubicBezTo>
                  <a:cubicBezTo>
                    <a:pt x="7159" y="4661"/>
                    <a:pt x="7137" y="4653"/>
                    <a:pt x="7100" y="4653"/>
                  </a:cubicBezTo>
                  <a:cubicBezTo>
                    <a:pt x="7086" y="4653"/>
                    <a:pt x="7056" y="4653"/>
                    <a:pt x="7027" y="4653"/>
                  </a:cubicBezTo>
                  <a:cubicBezTo>
                    <a:pt x="6990" y="4646"/>
                    <a:pt x="6968" y="4639"/>
                    <a:pt x="6961" y="4617"/>
                  </a:cubicBezTo>
                  <a:cubicBezTo>
                    <a:pt x="6946" y="4587"/>
                    <a:pt x="6961" y="4558"/>
                    <a:pt x="6983" y="4529"/>
                  </a:cubicBezTo>
                  <a:cubicBezTo>
                    <a:pt x="7005" y="4485"/>
                    <a:pt x="7071" y="4397"/>
                    <a:pt x="7166" y="4331"/>
                  </a:cubicBezTo>
                  <a:cubicBezTo>
                    <a:pt x="7210" y="4302"/>
                    <a:pt x="7203" y="4265"/>
                    <a:pt x="7188" y="4221"/>
                  </a:cubicBezTo>
                  <a:cubicBezTo>
                    <a:pt x="7188" y="4199"/>
                    <a:pt x="7181" y="4177"/>
                    <a:pt x="7181" y="4155"/>
                  </a:cubicBezTo>
                  <a:cubicBezTo>
                    <a:pt x="7188" y="4126"/>
                    <a:pt x="7181" y="4104"/>
                    <a:pt x="7174" y="4096"/>
                  </a:cubicBezTo>
                  <a:cubicBezTo>
                    <a:pt x="7166" y="4082"/>
                    <a:pt x="7166" y="4082"/>
                    <a:pt x="7166" y="4082"/>
                  </a:cubicBezTo>
                  <a:cubicBezTo>
                    <a:pt x="7166" y="4096"/>
                    <a:pt x="7166" y="4096"/>
                    <a:pt x="7166" y="4096"/>
                  </a:cubicBezTo>
                  <a:cubicBezTo>
                    <a:pt x="7151" y="4104"/>
                    <a:pt x="7129" y="4104"/>
                    <a:pt x="7100" y="4104"/>
                  </a:cubicBezTo>
                  <a:cubicBezTo>
                    <a:pt x="7071" y="4104"/>
                    <a:pt x="7034" y="4104"/>
                    <a:pt x="7012" y="4089"/>
                  </a:cubicBezTo>
                  <a:cubicBezTo>
                    <a:pt x="6998" y="4082"/>
                    <a:pt x="6990" y="4074"/>
                    <a:pt x="6983" y="4074"/>
                  </a:cubicBezTo>
                  <a:cubicBezTo>
                    <a:pt x="6976" y="4074"/>
                    <a:pt x="6968" y="4082"/>
                    <a:pt x="6961" y="4089"/>
                  </a:cubicBezTo>
                  <a:cubicBezTo>
                    <a:pt x="6946" y="4104"/>
                    <a:pt x="6946" y="4104"/>
                    <a:pt x="6946" y="4104"/>
                  </a:cubicBezTo>
                  <a:cubicBezTo>
                    <a:pt x="6902" y="4140"/>
                    <a:pt x="6895" y="4140"/>
                    <a:pt x="6844" y="4155"/>
                  </a:cubicBezTo>
                  <a:cubicBezTo>
                    <a:pt x="6836" y="4162"/>
                    <a:pt x="6829" y="4162"/>
                    <a:pt x="6822" y="4162"/>
                  </a:cubicBezTo>
                  <a:cubicBezTo>
                    <a:pt x="6793" y="4162"/>
                    <a:pt x="6778" y="4140"/>
                    <a:pt x="6770" y="4126"/>
                  </a:cubicBezTo>
                  <a:cubicBezTo>
                    <a:pt x="6763" y="4118"/>
                    <a:pt x="6756" y="4111"/>
                    <a:pt x="6748" y="4104"/>
                  </a:cubicBezTo>
                  <a:cubicBezTo>
                    <a:pt x="6741" y="4096"/>
                    <a:pt x="6734" y="4096"/>
                    <a:pt x="6734" y="4096"/>
                  </a:cubicBezTo>
                  <a:cubicBezTo>
                    <a:pt x="6727" y="4096"/>
                    <a:pt x="6712" y="4111"/>
                    <a:pt x="6697" y="4118"/>
                  </a:cubicBezTo>
                  <a:cubicBezTo>
                    <a:pt x="6683" y="4126"/>
                    <a:pt x="6668" y="4140"/>
                    <a:pt x="6653" y="4148"/>
                  </a:cubicBezTo>
                  <a:cubicBezTo>
                    <a:pt x="6639" y="4155"/>
                    <a:pt x="6624" y="4155"/>
                    <a:pt x="6609" y="4155"/>
                  </a:cubicBezTo>
                  <a:cubicBezTo>
                    <a:pt x="6573" y="4155"/>
                    <a:pt x="6551" y="4126"/>
                    <a:pt x="6536" y="4096"/>
                  </a:cubicBezTo>
                  <a:cubicBezTo>
                    <a:pt x="6529" y="4082"/>
                    <a:pt x="6521" y="4067"/>
                    <a:pt x="6514" y="4045"/>
                  </a:cubicBezTo>
                  <a:cubicBezTo>
                    <a:pt x="6507" y="4016"/>
                    <a:pt x="6492" y="3986"/>
                    <a:pt x="6477" y="3965"/>
                  </a:cubicBezTo>
                  <a:cubicBezTo>
                    <a:pt x="6470" y="3950"/>
                    <a:pt x="6463" y="3935"/>
                    <a:pt x="6455" y="3920"/>
                  </a:cubicBezTo>
                  <a:cubicBezTo>
                    <a:pt x="6448" y="3891"/>
                    <a:pt x="6441" y="3884"/>
                    <a:pt x="6419" y="3877"/>
                  </a:cubicBezTo>
                  <a:cubicBezTo>
                    <a:pt x="6367" y="3869"/>
                    <a:pt x="6353" y="3847"/>
                    <a:pt x="6324" y="3803"/>
                  </a:cubicBezTo>
                  <a:cubicBezTo>
                    <a:pt x="6316" y="3796"/>
                    <a:pt x="6316" y="3796"/>
                    <a:pt x="6316" y="3796"/>
                  </a:cubicBezTo>
                  <a:cubicBezTo>
                    <a:pt x="6287" y="3752"/>
                    <a:pt x="6272" y="3745"/>
                    <a:pt x="6265" y="3745"/>
                  </a:cubicBezTo>
                  <a:cubicBezTo>
                    <a:pt x="6265" y="3745"/>
                    <a:pt x="6258" y="3752"/>
                    <a:pt x="6250" y="3767"/>
                  </a:cubicBezTo>
                  <a:cubicBezTo>
                    <a:pt x="6228" y="3818"/>
                    <a:pt x="6236" y="3840"/>
                    <a:pt x="6265" y="3869"/>
                  </a:cubicBezTo>
                  <a:cubicBezTo>
                    <a:pt x="6272" y="3877"/>
                    <a:pt x="6279" y="3884"/>
                    <a:pt x="6294" y="3891"/>
                  </a:cubicBezTo>
                  <a:cubicBezTo>
                    <a:pt x="6309" y="3906"/>
                    <a:pt x="6324" y="3913"/>
                    <a:pt x="6324" y="3928"/>
                  </a:cubicBezTo>
                  <a:cubicBezTo>
                    <a:pt x="6324" y="3943"/>
                    <a:pt x="6316" y="3957"/>
                    <a:pt x="6309" y="3965"/>
                  </a:cubicBezTo>
                  <a:cubicBezTo>
                    <a:pt x="6272" y="4001"/>
                    <a:pt x="6236" y="4001"/>
                    <a:pt x="6192" y="4008"/>
                  </a:cubicBezTo>
                  <a:cubicBezTo>
                    <a:pt x="6148" y="4016"/>
                    <a:pt x="6148" y="4016"/>
                    <a:pt x="6148" y="4016"/>
                  </a:cubicBezTo>
                  <a:cubicBezTo>
                    <a:pt x="6104" y="4023"/>
                    <a:pt x="6104" y="4023"/>
                    <a:pt x="6045" y="4089"/>
                  </a:cubicBezTo>
                  <a:cubicBezTo>
                    <a:pt x="6016" y="4126"/>
                    <a:pt x="6001" y="4148"/>
                    <a:pt x="5994" y="4162"/>
                  </a:cubicBezTo>
                  <a:cubicBezTo>
                    <a:pt x="5972" y="4192"/>
                    <a:pt x="5965" y="4206"/>
                    <a:pt x="5935" y="4214"/>
                  </a:cubicBezTo>
                  <a:cubicBezTo>
                    <a:pt x="5906" y="4228"/>
                    <a:pt x="5898" y="4236"/>
                    <a:pt x="5877" y="4250"/>
                  </a:cubicBezTo>
                  <a:cubicBezTo>
                    <a:pt x="5869" y="4265"/>
                    <a:pt x="5862" y="4272"/>
                    <a:pt x="5847" y="4279"/>
                  </a:cubicBezTo>
                  <a:cubicBezTo>
                    <a:pt x="5811" y="4309"/>
                    <a:pt x="5818" y="4367"/>
                    <a:pt x="5825" y="4419"/>
                  </a:cubicBezTo>
                  <a:cubicBezTo>
                    <a:pt x="5833" y="4463"/>
                    <a:pt x="5811" y="4507"/>
                    <a:pt x="5789" y="4551"/>
                  </a:cubicBezTo>
                  <a:cubicBezTo>
                    <a:pt x="5781" y="4565"/>
                    <a:pt x="5774" y="4580"/>
                    <a:pt x="5767" y="4602"/>
                  </a:cubicBezTo>
                  <a:cubicBezTo>
                    <a:pt x="5752" y="4631"/>
                    <a:pt x="5745" y="4646"/>
                    <a:pt x="5715" y="4646"/>
                  </a:cubicBezTo>
                  <a:cubicBezTo>
                    <a:pt x="5708" y="4646"/>
                    <a:pt x="5701" y="4646"/>
                    <a:pt x="5693" y="4639"/>
                  </a:cubicBezTo>
                  <a:cubicBezTo>
                    <a:pt x="5686" y="4639"/>
                    <a:pt x="5679" y="4639"/>
                    <a:pt x="5664" y="4631"/>
                  </a:cubicBezTo>
                  <a:lnTo>
                    <a:pt x="5657" y="4631"/>
                  </a:lnTo>
                  <a:cubicBezTo>
                    <a:pt x="5649" y="4631"/>
                    <a:pt x="5649" y="4631"/>
                    <a:pt x="5642" y="4661"/>
                  </a:cubicBezTo>
                  <a:cubicBezTo>
                    <a:pt x="5642" y="4675"/>
                    <a:pt x="5635" y="4697"/>
                    <a:pt x="5620" y="4727"/>
                  </a:cubicBezTo>
                  <a:cubicBezTo>
                    <a:pt x="5613" y="4748"/>
                    <a:pt x="5605" y="4763"/>
                    <a:pt x="5598" y="4770"/>
                  </a:cubicBezTo>
                  <a:cubicBezTo>
                    <a:pt x="5591" y="4800"/>
                    <a:pt x="5584" y="4807"/>
                    <a:pt x="5554" y="4815"/>
                  </a:cubicBezTo>
                  <a:cubicBezTo>
                    <a:pt x="5547" y="4815"/>
                    <a:pt x="5547" y="4815"/>
                    <a:pt x="5539" y="4815"/>
                  </a:cubicBezTo>
                  <a:cubicBezTo>
                    <a:pt x="5510" y="4815"/>
                    <a:pt x="5495" y="4778"/>
                    <a:pt x="5481" y="4748"/>
                  </a:cubicBezTo>
                  <a:cubicBezTo>
                    <a:pt x="5474" y="4734"/>
                    <a:pt x="5459" y="4719"/>
                    <a:pt x="5452" y="4705"/>
                  </a:cubicBezTo>
                  <a:cubicBezTo>
                    <a:pt x="5444" y="4690"/>
                    <a:pt x="5437" y="4690"/>
                    <a:pt x="5429" y="4690"/>
                  </a:cubicBezTo>
                  <a:cubicBezTo>
                    <a:pt x="5422" y="4690"/>
                    <a:pt x="5400" y="4705"/>
                    <a:pt x="5386" y="4712"/>
                  </a:cubicBezTo>
                  <a:cubicBezTo>
                    <a:pt x="5371" y="4719"/>
                    <a:pt x="5356" y="4727"/>
                    <a:pt x="5342" y="4734"/>
                  </a:cubicBezTo>
                  <a:cubicBezTo>
                    <a:pt x="5290" y="4756"/>
                    <a:pt x="5283" y="4770"/>
                    <a:pt x="5276" y="4836"/>
                  </a:cubicBezTo>
                  <a:cubicBezTo>
                    <a:pt x="5268" y="4888"/>
                    <a:pt x="5254" y="4910"/>
                    <a:pt x="5210" y="4910"/>
                  </a:cubicBezTo>
                  <a:cubicBezTo>
                    <a:pt x="5188" y="4902"/>
                    <a:pt x="5188" y="4902"/>
                    <a:pt x="5188" y="4902"/>
                  </a:cubicBezTo>
                  <a:cubicBezTo>
                    <a:pt x="5158" y="4902"/>
                    <a:pt x="5144" y="4873"/>
                    <a:pt x="5129" y="4851"/>
                  </a:cubicBezTo>
                  <a:cubicBezTo>
                    <a:pt x="5122" y="4836"/>
                    <a:pt x="5114" y="4815"/>
                    <a:pt x="5107" y="4807"/>
                  </a:cubicBezTo>
                  <a:cubicBezTo>
                    <a:pt x="5100" y="4807"/>
                    <a:pt x="5100" y="4807"/>
                    <a:pt x="5093" y="4807"/>
                  </a:cubicBezTo>
                  <a:cubicBezTo>
                    <a:pt x="5078" y="4807"/>
                    <a:pt x="5041" y="4836"/>
                    <a:pt x="5019" y="4880"/>
                  </a:cubicBezTo>
                  <a:cubicBezTo>
                    <a:pt x="5012" y="4895"/>
                    <a:pt x="5005" y="4902"/>
                    <a:pt x="4997" y="4917"/>
                  </a:cubicBezTo>
                  <a:cubicBezTo>
                    <a:pt x="4990" y="4939"/>
                    <a:pt x="4983" y="4961"/>
                    <a:pt x="4946" y="4990"/>
                  </a:cubicBezTo>
                  <a:cubicBezTo>
                    <a:pt x="4924" y="4998"/>
                    <a:pt x="4909" y="5005"/>
                    <a:pt x="4902" y="5012"/>
                  </a:cubicBezTo>
                  <a:cubicBezTo>
                    <a:pt x="4880" y="5020"/>
                    <a:pt x="4873" y="5027"/>
                    <a:pt x="4843" y="5064"/>
                  </a:cubicBezTo>
                  <a:cubicBezTo>
                    <a:pt x="4836" y="5078"/>
                    <a:pt x="4836" y="5078"/>
                    <a:pt x="4836" y="5078"/>
                  </a:cubicBezTo>
                  <a:cubicBezTo>
                    <a:pt x="4799" y="5122"/>
                    <a:pt x="4799" y="5129"/>
                    <a:pt x="4741" y="5129"/>
                  </a:cubicBezTo>
                  <a:cubicBezTo>
                    <a:pt x="4726" y="5129"/>
                    <a:pt x="4712" y="5122"/>
                    <a:pt x="4704" y="5115"/>
                  </a:cubicBezTo>
                  <a:cubicBezTo>
                    <a:pt x="4689" y="5093"/>
                    <a:pt x="4697" y="5064"/>
                    <a:pt x="4704" y="5034"/>
                  </a:cubicBezTo>
                  <a:cubicBezTo>
                    <a:pt x="4704" y="5027"/>
                    <a:pt x="4704" y="5020"/>
                    <a:pt x="4712" y="5012"/>
                  </a:cubicBezTo>
                  <a:cubicBezTo>
                    <a:pt x="4704" y="5020"/>
                    <a:pt x="4697" y="5020"/>
                    <a:pt x="4689" y="5027"/>
                  </a:cubicBezTo>
                  <a:cubicBezTo>
                    <a:pt x="4675" y="5042"/>
                    <a:pt x="4653" y="5056"/>
                    <a:pt x="4624" y="5064"/>
                  </a:cubicBezTo>
                  <a:cubicBezTo>
                    <a:pt x="4609" y="5071"/>
                    <a:pt x="4594" y="5071"/>
                    <a:pt x="4579" y="5071"/>
                  </a:cubicBezTo>
                  <a:cubicBezTo>
                    <a:pt x="4550" y="5071"/>
                    <a:pt x="4536" y="5064"/>
                    <a:pt x="4514" y="5049"/>
                  </a:cubicBezTo>
                  <a:cubicBezTo>
                    <a:pt x="4484" y="5056"/>
                    <a:pt x="4426" y="5064"/>
                    <a:pt x="4396" y="5071"/>
                  </a:cubicBezTo>
                  <a:cubicBezTo>
                    <a:pt x="4389" y="5078"/>
                    <a:pt x="4374" y="5086"/>
                    <a:pt x="4367" y="5086"/>
                  </a:cubicBezTo>
                  <a:cubicBezTo>
                    <a:pt x="4345" y="5086"/>
                    <a:pt x="4330" y="5071"/>
                    <a:pt x="4308" y="5056"/>
                  </a:cubicBezTo>
                  <a:cubicBezTo>
                    <a:pt x="4294" y="5049"/>
                    <a:pt x="4294" y="5049"/>
                    <a:pt x="4294" y="5049"/>
                  </a:cubicBezTo>
                  <a:cubicBezTo>
                    <a:pt x="4272" y="5034"/>
                    <a:pt x="4257" y="5020"/>
                    <a:pt x="4250" y="4998"/>
                  </a:cubicBezTo>
                  <a:cubicBezTo>
                    <a:pt x="4235" y="4976"/>
                    <a:pt x="4228" y="4961"/>
                    <a:pt x="4213" y="4961"/>
                  </a:cubicBezTo>
                  <a:cubicBezTo>
                    <a:pt x="4206" y="4961"/>
                    <a:pt x="4206" y="4961"/>
                    <a:pt x="4198" y="4961"/>
                  </a:cubicBezTo>
                  <a:cubicBezTo>
                    <a:pt x="4184" y="4968"/>
                    <a:pt x="4177" y="4968"/>
                    <a:pt x="4162" y="4968"/>
                  </a:cubicBezTo>
                  <a:cubicBezTo>
                    <a:pt x="4133" y="4968"/>
                    <a:pt x="4118" y="4961"/>
                    <a:pt x="4111" y="4946"/>
                  </a:cubicBezTo>
                  <a:cubicBezTo>
                    <a:pt x="4096" y="4932"/>
                    <a:pt x="4089" y="4917"/>
                    <a:pt x="4096" y="4895"/>
                  </a:cubicBezTo>
                  <a:cubicBezTo>
                    <a:pt x="4096" y="4888"/>
                    <a:pt x="4096" y="4873"/>
                    <a:pt x="4089" y="4866"/>
                  </a:cubicBezTo>
                  <a:cubicBezTo>
                    <a:pt x="4081" y="4858"/>
                    <a:pt x="4074" y="4851"/>
                    <a:pt x="4059" y="4851"/>
                  </a:cubicBezTo>
                  <a:cubicBezTo>
                    <a:pt x="4045" y="4851"/>
                    <a:pt x="4037" y="4858"/>
                    <a:pt x="4023" y="4858"/>
                  </a:cubicBezTo>
                  <a:cubicBezTo>
                    <a:pt x="4001" y="4873"/>
                    <a:pt x="3986" y="4873"/>
                    <a:pt x="3964" y="4873"/>
                  </a:cubicBezTo>
                  <a:cubicBezTo>
                    <a:pt x="3942" y="4873"/>
                    <a:pt x="3927" y="4873"/>
                    <a:pt x="3905" y="4866"/>
                  </a:cubicBezTo>
                  <a:cubicBezTo>
                    <a:pt x="3898" y="4858"/>
                    <a:pt x="3891" y="4858"/>
                    <a:pt x="3876" y="4851"/>
                  </a:cubicBezTo>
                  <a:cubicBezTo>
                    <a:pt x="3869" y="4851"/>
                    <a:pt x="3854" y="4851"/>
                    <a:pt x="3847" y="4851"/>
                  </a:cubicBezTo>
                  <a:cubicBezTo>
                    <a:pt x="3825" y="4851"/>
                    <a:pt x="3803" y="4858"/>
                    <a:pt x="3781" y="4866"/>
                  </a:cubicBezTo>
                  <a:cubicBezTo>
                    <a:pt x="3759" y="4873"/>
                    <a:pt x="3744" y="4880"/>
                    <a:pt x="3715" y="4888"/>
                  </a:cubicBezTo>
                  <a:cubicBezTo>
                    <a:pt x="3708" y="4888"/>
                    <a:pt x="3693" y="4895"/>
                    <a:pt x="3686" y="4895"/>
                  </a:cubicBezTo>
                  <a:cubicBezTo>
                    <a:pt x="3634" y="4895"/>
                    <a:pt x="3612" y="4851"/>
                    <a:pt x="3598" y="4822"/>
                  </a:cubicBezTo>
                  <a:cubicBezTo>
                    <a:pt x="3590" y="4807"/>
                    <a:pt x="3583" y="4793"/>
                    <a:pt x="3576" y="4785"/>
                  </a:cubicBezTo>
                  <a:cubicBezTo>
                    <a:pt x="3532" y="4741"/>
                    <a:pt x="3436" y="4661"/>
                    <a:pt x="3385" y="4653"/>
                  </a:cubicBezTo>
                  <a:cubicBezTo>
                    <a:pt x="3363" y="4646"/>
                    <a:pt x="3348" y="4646"/>
                    <a:pt x="3327" y="4646"/>
                  </a:cubicBezTo>
                  <a:cubicBezTo>
                    <a:pt x="3305" y="4646"/>
                    <a:pt x="3275" y="4646"/>
                    <a:pt x="3253" y="4631"/>
                  </a:cubicBezTo>
                  <a:cubicBezTo>
                    <a:pt x="3239" y="4624"/>
                    <a:pt x="3224" y="4609"/>
                    <a:pt x="3217" y="4595"/>
                  </a:cubicBezTo>
                  <a:cubicBezTo>
                    <a:pt x="3209" y="4580"/>
                    <a:pt x="3202" y="4565"/>
                    <a:pt x="3180" y="4565"/>
                  </a:cubicBezTo>
                  <a:cubicBezTo>
                    <a:pt x="3180" y="4565"/>
                    <a:pt x="3173" y="4565"/>
                    <a:pt x="3165" y="4565"/>
                  </a:cubicBezTo>
                  <a:cubicBezTo>
                    <a:pt x="3136" y="4565"/>
                    <a:pt x="3099" y="4580"/>
                    <a:pt x="3063" y="4602"/>
                  </a:cubicBezTo>
                  <a:cubicBezTo>
                    <a:pt x="3048" y="4617"/>
                    <a:pt x="3026" y="4631"/>
                    <a:pt x="2997" y="4631"/>
                  </a:cubicBezTo>
                  <a:cubicBezTo>
                    <a:pt x="2975" y="4631"/>
                    <a:pt x="2953" y="4624"/>
                    <a:pt x="2938" y="4602"/>
                  </a:cubicBezTo>
                  <a:cubicBezTo>
                    <a:pt x="2924" y="4595"/>
                    <a:pt x="2916" y="4587"/>
                    <a:pt x="2909" y="4580"/>
                  </a:cubicBezTo>
                  <a:cubicBezTo>
                    <a:pt x="2909" y="4573"/>
                    <a:pt x="2909" y="4573"/>
                    <a:pt x="2902" y="4573"/>
                  </a:cubicBezTo>
                  <a:cubicBezTo>
                    <a:pt x="2902" y="4573"/>
                    <a:pt x="2902" y="4573"/>
                    <a:pt x="2902" y="4580"/>
                  </a:cubicBezTo>
                  <a:cubicBezTo>
                    <a:pt x="2894" y="4624"/>
                    <a:pt x="2858" y="4639"/>
                    <a:pt x="2836" y="4646"/>
                  </a:cubicBezTo>
                  <a:cubicBezTo>
                    <a:pt x="2836" y="4683"/>
                    <a:pt x="2828" y="4770"/>
                    <a:pt x="2770" y="4778"/>
                  </a:cubicBezTo>
                  <a:cubicBezTo>
                    <a:pt x="2740" y="4785"/>
                    <a:pt x="2733" y="4785"/>
                    <a:pt x="2733" y="4785"/>
                  </a:cubicBezTo>
                  <a:cubicBezTo>
                    <a:pt x="2733" y="4800"/>
                    <a:pt x="2733" y="4800"/>
                    <a:pt x="2733" y="4807"/>
                  </a:cubicBezTo>
                  <a:cubicBezTo>
                    <a:pt x="2726" y="4829"/>
                    <a:pt x="2704" y="4858"/>
                    <a:pt x="2674" y="4858"/>
                  </a:cubicBezTo>
                  <a:cubicBezTo>
                    <a:pt x="2667" y="4858"/>
                    <a:pt x="2653" y="4851"/>
                    <a:pt x="2638" y="4844"/>
                  </a:cubicBezTo>
                  <a:cubicBezTo>
                    <a:pt x="2631" y="4836"/>
                    <a:pt x="2631" y="4836"/>
                    <a:pt x="2623" y="4836"/>
                  </a:cubicBezTo>
                  <a:cubicBezTo>
                    <a:pt x="2616" y="4836"/>
                    <a:pt x="2594" y="4851"/>
                    <a:pt x="2572" y="4873"/>
                  </a:cubicBezTo>
                  <a:cubicBezTo>
                    <a:pt x="2565" y="4880"/>
                    <a:pt x="2557" y="4888"/>
                    <a:pt x="2550" y="4895"/>
                  </a:cubicBezTo>
                  <a:cubicBezTo>
                    <a:pt x="2528" y="4910"/>
                    <a:pt x="2521" y="4917"/>
                    <a:pt x="2506" y="4924"/>
                  </a:cubicBezTo>
                  <a:cubicBezTo>
                    <a:pt x="2484" y="4946"/>
                    <a:pt x="2469" y="4954"/>
                    <a:pt x="2462" y="4976"/>
                  </a:cubicBezTo>
                  <a:cubicBezTo>
                    <a:pt x="2447" y="4998"/>
                    <a:pt x="2418" y="5012"/>
                    <a:pt x="2389" y="5020"/>
                  </a:cubicBezTo>
                  <a:cubicBezTo>
                    <a:pt x="2374" y="5027"/>
                    <a:pt x="2359" y="5027"/>
                    <a:pt x="2345" y="5042"/>
                  </a:cubicBezTo>
                  <a:cubicBezTo>
                    <a:pt x="2330" y="5042"/>
                    <a:pt x="2323" y="5049"/>
                    <a:pt x="2308" y="5049"/>
                  </a:cubicBezTo>
                  <a:cubicBezTo>
                    <a:pt x="2279" y="5049"/>
                    <a:pt x="2235" y="5027"/>
                    <a:pt x="2198" y="5005"/>
                  </a:cubicBezTo>
                  <a:cubicBezTo>
                    <a:pt x="2184" y="4998"/>
                    <a:pt x="2169" y="4990"/>
                    <a:pt x="2147" y="4983"/>
                  </a:cubicBezTo>
                  <a:cubicBezTo>
                    <a:pt x="2140" y="4976"/>
                    <a:pt x="2132" y="4976"/>
                    <a:pt x="2125" y="4976"/>
                  </a:cubicBezTo>
                  <a:cubicBezTo>
                    <a:pt x="2103" y="4976"/>
                    <a:pt x="2088" y="4990"/>
                    <a:pt x="2066" y="5012"/>
                  </a:cubicBezTo>
                  <a:cubicBezTo>
                    <a:pt x="2052" y="5020"/>
                    <a:pt x="2037" y="5034"/>
                    <a:pt x="2030" y="5042"/>
                  </a:cubicBezTo>
                  <a:cubicBezTo>
                    <a:pt x="1986" y="5064"/>
                    <a:pt x="1949" y="5093"/>
                    <a:pt x="1912" y="5144"/>
                  </a:cubicBezTo>
                  <a:cubicBezTo>
                    <a:pt x="1890" y="5174"/>
                    <a:pt x="1898" y="5188"/>
                    <a:pt x="1912" y="5217"/>
                  </a:cubicBezTo>
                  <a:cubicBezTo>
                    <a:pt x="1920" y="5232"/>
                    <a:pt x="1927" y="5254"/>
                    <a:pt x="1927" y="5283"/>
                  </a:cubicBezTo>
                  <a:cubicBezTo>
                    <a:pt x="1920" y="5298"/>
                    <a:pt x="1920" y="5298"/>
                    <a:pt x="1920" y="5298"/>
                  </a:cubicBezTo>
                  <a:cubicBezTo>
                    <a:pt x="1912" y="5349"/>
                    <a:pt x="1912" y="5357"/>
                    <a:pt x="1898" y="5393"/>
                  </a:cubicBezTo>
                  <a:cubicBezTo>
                    <a:pt x="1890" y="5401"/>
                    <a:pt x="1883" y="5408"/>
                    <a:pt x="1868" y="5408"/>
                  </a:cubicBezTo>
                  <a:cubicBezTo>
                    <a:pt x="1854" y="5408"/>
                    <a:pt x="1839" y="5401"/>
                    <a:pt x="1810" y="5386"/>
                  </a:cubicBezTo>
                  <a:cubicBezTo>
                    <a:pt x="1788" y="5371"/>
                    <a:pt x="1751" y="5349"/>
                    <a:pt x="1722" y="5349"/>
                  </a:cubicBezTo>
                  <a:cubicBezTo>
                    <a:pt x="1707" y="5349"/>
                    <a:pt x="1700" y="5342"/>
                    <a:pt x="1685" y="5342"/>
                  </a:cubicBezTo>
                  <a:cubicBezTo>
                    <a:pt x="1627" y="5342"/>
                    <a:pt x="1619" y="5371"/>
                    <a:pt x="1619" y="5379"/>
                  </a:cubicBezTo>
                  <a:cubicBezTo>
                    <a:pt x="1605" y="5423"/>
                    <a:pt x="1583" y="5430"/>
                    <a:pt x="1546" y="5430"/>
                  </a:cubicBezTo>
                  <a:cubicBezTo>
                    <a:pt x="1370" y="5430"/>
                    <a:pt x="1370" y="5430"/>
                    <a:pt x="1370" y="5430"/>
                  </a:cubicBezTo>
                  <a:lnTo>
                    <a:pt x="1370" y="5430"/>
                  </a:lnTo>
                  <a:lnTo>
                    <a:pt x="1363" y="5430"/>
                  </a:lnTo>
                  <a:close/>
                  <a:moveTo>
                    <a:pt x="6133" y="2191"/>
                  </a:moveTo>
                  <a:lnTo>
                    <a:pt x="6133" y="2191"/>
                  </a:lnTo>
                  <a:cubicBezTo>
                    <a:pt x="6148" y="2198"/>
                    <a:pt x="6162" y="2206"/>
                    <a:pt x="6184" y="2213"/>
                  </a:cubicBezTo>
                  <a:cubicBezTo>
                    <a:pt x="6221" y="2228"/>
                    <a:pt x="6243" y="2250"/>
                    <a:pt x="6272" y="2279"/>
                  </a:cubicBezTo>
                  <a:cubicBezTo>
                    <a:pt x="6279" y="2286"/>
                    <a:pt x="6287" y="2301"/>
                    <a:pt x="6302" y="2316"/>
                  </a:cubicBezTo>
                  <a:cubicBezTo>
                    <a:pt x="6346" y="2360"/>
                    <a:pt x="6367" y="2382"/>
                    <a:pt x="6411" y="2404"/>
                  </a:cubicBezTo>
                  <a:cubicBezTo>
                    <a:pt x="6455" y="2433"/>
                    <a:pt x="6448" y="2448"/>
                    <a:pt x="6434" y="2477"/>
                  </a:cubicBezTo>
                  <a:cubicBezTo>
                    <a:pt x="6434" y="2484"/>
                    <a:pt x="6426" y="2492"/>
                    <a:pt x="6426" y="2499"/>
                  </a:cubicBezTo>
                  <a:cubicBezTo>
                    <a:pt x="6411" y="2528"/>
                    <a:pt x="6404" y="2536"/>
                    <a:pt x="6382" y="2543"/>
                  </a:cubicBezTo>
                  <a:cubicBezTo>
                    <a:pt x="6375" y="2558"/>
                    <a:pt x="6360" y="2565"/>
                    <a:pt x="6338" y="2587"/>
                  </a:cubicBezTo>
                  <a:cubicBezTo>
                    <a:pt x="6309" y="2616"/>
                    <a:pt x="6294" y="2638"/>
                    <a:pt x="6294" y="2646"/>
                  </a:cubicBezTo>
                  <a:cubicBezTo>
                    <a:pt x="6316" y="2646"/>
                    <a:pt x="6353" y="2631"/>
                    <a:pt x="6404" y="2609"/>
                  </a:cubicBezTo>
                  <a:cubicBezTo>
                    <a:pt x="6411" y="2609"/>
                    <a:pt x="6411" y="2609"/>
                    <a:pt x="6411" y="2609"/>
                  </a:cubicBezTo>
                  <a:cubicBezTo>
                    <a:pt x="6463" y="2587"/>
                    <a:pt x="6463" y="2572"/>
                    <a:pt x="6470" y="2536"/>
                  </a:cubicBezTo>
                  <a:cubicBezTo>
                    <a:pt x="6470" y="2528"/>
                    <a:pt x="6470" y="2521"/>
                    <a:pt x="6477" y="2514"/>
                  </a:cubicBezTo>
                  <a:cubicBezTo>
                    <a:pt x="6477" y="2484"/>
                    <a:pt x="6477" y="2484"/>
                    <a:pt x="6470" y="2470"/>
                  </a:cubicBezTo>
                  <a:cubicBezTo>
                    <a:pt x="6463" y="2462"/>
                    <a:pt x="6463" y="2455"/>
                    <a:pt x="6455" y="2440"/>
                  </a:cubicBezTo>
                  <a:cubicBezTo>
                    <a:pt x="6448" y="2426"/>
                    <a:pt x="6441" y="2418"/>
                    <a:pt x="6441" y="2411"/>
                  </a:cubicBezTo>
                  <a:cubicBezTo>
                    <a:pt x="6434" y="2389"/>
                    <a:pt x="6434" y="2389"/>
                    <a:pt x="6404" y="2374"/>
                  </a:cubicBezTo>
                  <a:cubicBezTo>
                    <a:pt x="6360" y="2352"/>
                    <a:pt x="6360" y="2338"/>
                    <a:pt x="6360" y="2301"/>
                  </a:cubicBezTo>
                  <a:cubicBezTo>
                    <a:pt x="6360" y="2301"/>
                    <a:pt x="6360" y="2294"/>
                    <a:pt x="6360" y="2286"/>
                  </a:cubicBezTo>
                  <a:cubicBezTo>
                    <a:pt x="6360" y="2228"/>
                    <a:pt x="6411" y="2228"/>
                    <a:pt x="6441" y="2228"/>
                  </a:cubicBezTo>
                  <a:cubicBezTo>
                    <a:pt x="6477" y="2228"/>
                    <a:pt x="6477" y="2228"/>
                    <a:pt x="6477" y="2228"/>
                  </a:cubicBezTo>
                  <a:cubicBezTo>
                    <a:pt x="6499" y="2228"/>
                    <a:pt x="6514" y="2235"/>
                    <a:pt x="6529" y="2243"/>
                  </a:cubicBezTo>
                  <a:cubicBezTo>
                    <a:pt x="6543" y="2265"/>
                    <a:pt x="6529" y="2294"/>
                    <a:pt x="6521" y="2330"/>
                  </a:cubicBezTo>
                  <a:cubicBezTo>
                    <a:pt x="6521" y="2345"/>
                    <a:pt x="6514" y="2352"/>
                    <a:pt x="6514" y="2360"/>
                  </a:cubicBezTo>
                  <a:cubicBezTo>
                    <a:pt x="6514" y="2374"/>
                    <a:pt x="6514" y="2382"/>
                    <a:pt x="6514" y="2382"/>
                  </a:cubicBezTo>
                  <a:cubicBezTo>
                    <a:pt x="6514" y="2382"/>
                    <a:pt x="6529" y="2374"/>
                    <a:pt x="6536" y="2360"/>
                  </a:cubicBezTo>
                  <a:cubicBezTo>
                    <a:pt x="6558" y="2338"/>
                    <a:pt x="6565" y="2330"/>
                    <a:pt x="6580" y="2330"/>
                  </a:cubicBezTo>
                  <a:cubicBezTo>
                    <a:pt x="6595" y="2330"/>
                    <a:pt x="6609" y="2338"/>
                    <a:pt x="6624" y="2352"/>
                  </a:cubicBezTo>
                  <a:cubicBezTo>
                    <a:pt x="6639" y="2360"/>
                    <a:pt x="6639" y="2360"/>
                    <a:pt x="6639" y="2360"/>
                  </a:cubicBezTo>
                  <a:cubicBezTo>
                    <a:pt x="6646" y="2367"/>
                    <a:pt x="6653" y="2367"/>
                    <a:pt x="6653" y="2374"/>
                  </a:cubicBezTo>
                  <a:cubicBezTo>
                    <a:pt x="6653" y="2367"/>
                    <a:pt x="6653" y="2367"/>
                    <a:pt x="6653" y="2360"/>
                  </a:cubicBezTo>
                  <a:cubicBezTo>
                    <a:pt x="6660" y="2352"/>
                    <a:pt x="6668" y="2330"/>
                    <a:pt x="6675" y="2308"/>
                  </a:cubicBezTo>
                  <a:cubicBezTo>
                    <a:pt x="6690" y="2272"/>
                    <a:pt x="6675" y="2250"/>
                    <a:pt x="6653" y="2220"/>
                  </a:cubicBezTo>
                  <a:cubicBezTo>
                    <a:pt x="6639" y="2206"/>
                    <a:pt x="6624" y="2191"/>
                    <a:pt x="6617" y="2169"/>
                  </a:cubicBezTo>
                  <a:cubicBezTo>
                    <a:pt x="6602" y="2140"/>
                    <a:pt x="6587" y="2133"/>
                    <a:pt x="6573" y="2125"/>
                  </a:cubicBezTo>
                  <a:cubicBezTo>
                    <a:pt x="6565" y="2118"/>
                    <a:pt x="6551" y="2110"/>
                    <a:pt x="6536" y="2096"/>
                  </a:cubicBezTo>
                  <a:cubicBezTo>
                    <a:pt x="6507" y="2052"/>
                    <a:pt x="6492" y="2037"/>
                    <a:pt x="6463" y="2037"/>
                  </a:cubicBezTo>
                  <a:cubicBezTo>
                    <a:pt x="6455" y="2037"/>
                    <a:pt x="6448" y="2037"/>
                    <a:pt x="6448" y="2037"/>
                  </a:cubicBezTo>
                  <a:cubicBezTo>
                    <a:pt x="6448" y="2037"/>
                    <a:pt x="6448" y="2045"/>
                    <a:pt x="6448" y="2067"/>
                  </a:cubicBezTo>
                  <a:cubicBezTo>
                    <a:pt x="6448" y="2081"/>
                    <a:pt x="6455" y="2089"/>
                    <a:pt x="6463" y="2096"/>
                  </a:cubicBezTo>
                  <a:cubicBezTo>
                    <a:pt x="6470" y="2103"/>
                    <a:pt x="6477" y="2110"/>
                    <a:pt x="6477" y="2133"/>
                  </a:cubicBezTo>
                  <a:cubicBezTo>
                    <a:pt x="6477" y="2162"/>
                    <a:pt x="6448" y="2177"/>
                    <a:pt x="6419" y="2184"/>
                  </a:cubicBezTo>
                  <a:cubicBezTo>
                    <a:pt x="6397" y="2191"/>
                    <a:pt x="6367" y="2198"/>
                    <a:pt x="6346" y="2213"/>
                  </a:cubicBezTo>
                  <a:cubicBezTo>
                    <a:pt x="6316" y="2243"/>
                    <a:pt x="6302" y="2250"/>
                    <a:pt x="6294" y="2250"/>
                  </a:cubicBezTo>
                  <a:cubicBezTo>
                    <a:pt x="6279" y="2250"/>
                    <a:pt x="6272" y="2243"/>
                    <a:pt x="6272" y="2235"/>
                  </a:cubicBezTo>
                  <a:lnTo>
                    <a:pt x="6265" y="2228"/>
                  </a:lnTo>
                  <a:cubicBezTo>
                    <a:pt x="6258" y="2220"/>
                    <a:pt x="6250" y="2213"/>
                    <a:pt x="6250" y="2206"/>
                  </a:cubicBezTo>
                  <a:cubicBezTo>
                    <a:pt x="6250" y="2191"/>
                    <a:pt x="6265" y="2177"/>
                    <a:pt x="6279" y="2155"/>
                  </a:cubicBezTo>
                  <a:cubicBezTo>
                    <a:pt x="6294" y="2147"/>
                    <a:pt x="6302" y="2140"/>
                    <a:pt x="6309" y="2133"/>
                  </a:cubicBezTo>
                  <a:cubicBezTo>
                    <a:pt x="6316" y="2118"/>
                    <a:pt x="6324" y="2103"/>
                    <a:pt x="6316" y="2096"/>
                  </a:cubicBezTo>
                  <a:cubicBezTo>
                    <a:pt x="6316" y="2096"/>
                    <a:pt x="6309" y="2096"/>
                    <a:pt x="6302" y="2096"/>
                  </a:cubicBezTo>
                  <a:cubicBezTo>
                    <a:pt x="6302" y="2096"/>
                    <a:pt x="6302" y="2096"/>
                    <a:pt x="6294" y="2096"/>
                  </a:cubicBezTo>
                  <a:cubicBezTo>
                    <a:pt x="6250" y="2103"/>
                    <a:pt x="6250" y="2110"/>
                    <a:pt x="6236" y="2140"/>
                  </a:cubicBezTo>
                  <a:cubicBezTo>
                    <a:pt x="6214" y="2191"/>
                    <a:pt x="6177" y="2191"/>
                    <a:pt x="6140" y="2191"/>
                  </a:cubicBezTo>
                  <a:cubicBezTo>
                    <a:pt x="6133" y="2191"/>
                    <a:pt x="6133" y="2191"/>
                    <a:pt x="6133" y="2191"/>
                  </a:cubicBezTo>
                  <a:close/>
                  <a:moveTo>
                    <a:pt x="6104" y="2133"/>
                  </a:moveTo>
                  <a:lnTo>
                    <a:pt x="6104" y="2133"/>
                  </a:lnTo>
                  <a:cubicBezTo>
                    <a:pt x="6096" y="2140"/>
                    <a:pt x="6096" y="2140"/>
                    <a:pt x="6096" y="2140"/>
                  </a:cubicBezTo>
                  <a:cubicBezTo>
                    <a:pt x="6089" y="2147"/>
                    <a:pt x="6089" y="2155"/>
                    <a:pt x="6089" y="2155"/>
                  </a:cubicBezTo>
                  <a:cubicBezTo>
                    <a:pt x="6096" y="2162"/>
                    <a:pt x="6096" y="2169"/>
                    <a:pt x="6104" y="2169"/>
                  </a:cubicBezTo>
                  <a:lnTo>
                    <a:pt x="6104" y="2169"/>
                  </a:lnTo>
                  <a:cubicBezTo>
                    <a:pt x="6096" y="2162"/>
                    <a:pt x="6096" y="2147"/>
                    <a:pt x="6104" y="2133"/>
                  </a:cubicBezTo>
                  <a:close/>
                  <a:moveTo>
                    <a:pt x="1729" y="2286"/>
                  </a:moveTo>
                  <a:lnTo>
                    <a:pt x="1729" y="2286"/>
                  </a:lnTo>
                  <a:lnTo>
                    <a:pt x="1729" y="2286"/>
                  </a:lnTo>
                  <a:cubicBezTo>
                    <a:pt x="1729" y="2272"/>
                    <a:pt x="1729" y="2265"/>
                    <a:pt x="1729" y="2257"/>
                  </a:cubicBezTo>
                  <a:cubicBezTo>
                    <a:pt x="1729" y="2235"/>
                    <a:pt x="1722" y="2206"/>
                    <a:pt x="1758" y="2177"/>
                  </a:cubicBezTo>
                  <a:cubicBezTo>
                    <a:pt x="1766" y="2169"/>
                    <a:pt x="1773" y="2162"/>
                    <a:pt x="1781" y="2155"/>
                  </a:cubicBezTo>
                  <a:cubicBezTo>
                    <a:pt x="1788" y="2147"/>
                    <a:pt x="1795" y="2140"/>
                    <a:pt x="1817" y="2140"/>
                  </a:cubicBezTo>
                  <a:cubicBezTo>
                    <a:pt x="1824" y="2140"/>
                    <a:pt x="1832" y="2140"/>
                    <a:pt x="1839" y="2147"/>
                  </a:cubicBezTo>
                  <a:cubicBezTo>
                    <a:pt x="1861" y="2155"/>
                    <a:pt x="1883" y="2169"/>
                    <a:pt x="1890" y="2191"/>
                  </a:cubicBezTo>
                  <a:cubicBezTo>
                    <a:pt x="1890" y="2206"/>
                    <a:pt x="1883" y="2220"/>
                    <a:pt x="1868" y="2235"/>
                  </a:cubicBezTo>
                  <a:cubicBezTo>
                    <a:pt x="1839" y="2272"/>
                    <a:pt x="1773" y="2308"/>
                    <a:pt x="1766" y="2316"/>
                  </a:cubicBezTo>
                  <a:cubicBezTo>
                    <a:pt x="1758" y="2316"/>
                    <a:pt x="1758" y="2316"/>
                    <a:pt x="1758" y="2316"/>
                  </a:cubicBezTo>
                  <a:lnTo>
                    <a:pt x="1729" y="2286"/>
                  </a:lnTo>
                  <a:close/>
                  <a:moveTo>
                    <a:pt x="5312" y="1576"/>
                  </a:moveTo>
                  <a:lnTo>
                    <a:pt x="5312" y="1576"/>
                  </a:lnTo>
                  <a:cubicBezTo>
                    <a:pt x="5283" y="1576"/>
                    <a:pt x="5254" y="1561"/>
                    <a:pt x="5224" y="1546"/>
                  </a:cubicBezTo>
                  <a:cubicBezTo>
                    <a:pt x="5217" y="1539"/>
                    <a:pt x="5210" y="1532"/>
                    <a:pt x="5195" y="1524"/>
                  </a:cubicBezTo>
                  <a:cubicBezTo>
                    <a:pt x="5158" y="1510"/>
                    <a:pt x="5158" y="1510"/>
                    <a:pt x="5158" y="1510"/>
                  </a:cubicBezTo>
                  <a:cubicBezTo>
                    <a:pt x="5195" y="1495"/>
                    <a:pt x="5195" y="1495"/>
                    <a:pt x="5195" y="1495"/>
                  </a:cubicBezTo>
                  <a:cubicBezTo>
                    <a:pt x="5217" y="1495"/>
                    <a:pt x="5298" y="1458"/>
                    <a:pt x="5364" y="1392"/>
                  </a:cubicBezTo>
                  <a:cubicBezTo>
                    <a:pt x="5386" y="1370"/>
                    <a:pt x="5386" y="1370"/>
                    <a:pt x="5386" y="1370"/>
                  </a:cubicBezTo>
                  <a:cubicBezTo>
                    <a:pt x="5393" y="1385"/>
                    <a:pt x="5393" y="1385"/>
                    <a:pt x="5393" y="1385"/>
                  </a:cubicBezTo>
                  <a:cubicBezTo>
                    <a:pt x="5400" y="1392"/>
                    <a:pt x="5408" y="1400"/>
                    <a:pt x="5415" y="1415"/>
                  </a:cubicBezTo>
                  <a:cubicBezTo>
                    <a:pt x="5429" y="1422"/>
                    <a:pt x="5437" y="1444"/>
                    <a:pt x="5429" y="1458"/>
                  </a:cubicBezTo>
                  <a:cubicBezTo>
                    <a:pt x="5422" y="1502"/>
                    <a:pt x="5378" y="1554"/>
                    <a:pt x="5342" y="1568"/>
                  </a:cubicBezTo>
                  <a:cubicBezTo>
                    <a:pt x="5334" y="1576"/>
                    <a:pt x="5327" y="1576"/>
                    <a:pt x="5312" y="1576"/>
                  </a:cubicBezTo>
                  <a:close/>
                  <a:moveTo>
                    <a:pt x="5129" y="1458"/>
                  </a:moveTo>
                  <a:lnTo>
                    <a:pt x="5129" y="1458"/>
                  </a:lnTo>
                  <a:cubicBezTo>
                    <a:pt x="5114" y="1458"/>
                    <a:pt x="5100" y="1458"/>
                    <a:pt x="5085" y="1444"/>
                  </a:cubicBezTo>
                  <a:cubicBezTo>
                    <a:pt x="5070" y="1436"/>
                    <a:pt x="5056" y="1422"/>
                    <a:pt x="5048" y="1415"/>
                  </a:cubicBezTo>
                  <a:cubicBezTo>
                    <a:pt x="5019" y="1400"/>
                    <a:pt x="4997" y="1378"/>
                    <a:pt x="4975" y="1348"/>
                  </a:cubicBezTo>
                  <a:cubicBezTo>
                    <a:pt x="4953" y="1319"/>
                    <a:pt x="4924" y="1305"/>
                    <a:pt x="4895" y="1290"/>
                  </a:cubicBezTo>
                  <a:cubicBezTo>
                    <a:pt x="4865" y="1268"/>
                    <a:pt x="4865" y="1268"/>
                    <a:pt x="4865" y="1268"/>
                  </a:cubicBezTo>
                  <a:cubicBezTo>
                    <a:pt x="4829" y="1253"/>
                    <a:pt x="4785" y="1224"/>
                    <a:pt x="4785" y="1165"/>
                  </a:cubicBezTo>
                  <a:cubicBezTo>
                    <a:pt x="4785" y="1143"/>
                    <a:pt x="4785" y="1121"/>
                    <a:pt x="4785" y="1099"/>
                  </a:cubicBezTo>
                  <a:cubicBezTo>
                    <a:pt x="4792" y="1092"/>
                    <a:pt x="4792" y="1092"/>
                    <a:pt x="4792" y="1092"/>
                  </a:cubicBezTo>
                  <a:cubicBezTo>
                    <a:pt x="4799" y="1092"/>
                    <a:pt x="4799" y="1092"/>
                    <a:pt x="4799" y="1092"/>
                  </a:cubicBezTo>
                  <a:cubicBezTo>
                    <a:pt x="4807" y="1092"/>
                    <a:pt x="4865" y="1077"/>
                    <a:pt x="4990" y="1077"/>
                  </a:cubicBezTo>
                  <a:cubicBezTo>
                    <a:pt x="5019" y="1077"/>
                    <a:pt x="5034" y="1063"/>
                    <a:pt x="5034" y="1041"/>
                  </a:cubicBezTo>
                  <a:cubicBezTo>
                    <a:pt x="5034" y="997"/>
                    <a:pt x="4990" y="938"/>
                    <a:pt x="4953" y="938"/>
                  </a:cubicBezTo>
                  <a:cubicBezTo>
                    <a:pt x="4902" y="938"/>
                    <a:pt x="4880" y="916"/>
                    <a:pt x="4865" y="901"/>
                  </a:cubicBezTo>
                  <a:cubicBezTo>
                    <a:pt x="4858" y="894"/>
                    <a:pt x="4851" y="894"/>
                    <a:pt x="4851" y="894"/>
                  </a:cubicBezTo>
                  <a:cubicBezTo>
                    <a:pt x="4829" y="887"/>
                    <a:pt x="4829" y="887"/>
                    <a:pt x="4829" y="887"/>
                  </a:cubicBezTo>
                  <a:cubicBezTo>
                    <a:pt x="4829" y="894"/>
                    <a:pt x="4829" y="894"/>
                    <a:pt x="4829" y="894"/>
                  </a:cubicBezTo>
                  <a:cubicBezTo>
                    <a:pt x="4814" y="894"/>
                    <a:pt x="4814" y="894"/>
                    <a:pt x="4814" y="894"/>
                  </a:cubicBezTo>
                  <a:cubicBezTo>
                    <a:pt x="4777" y="887"/>
                    <a:pt x="4755" y="858"/>
                    <a:pt x="4755" y="821"/>
                  </a:cubicBezTo>
                  <a:cubicBezTo>
                    <a:pt x="4755" y="762"/>
                    <a:pt x="4785" y="726"/>
                    <a:pt x="4814" y="696"/>
                  </a:cubicBezTo>
                  <a:cubicBezTo>
                    <a:pt x="4829" y="682"/>
                    <a:pt x="4829" y="660"/>
                    <a:pt x="4836" y="630"/>
                  </a:cubicBezTo>
                  <a:cubicBezTo>
                    <a:pt x="4836" y="608"/>
                    <a:pt x="4836" y="608"/>
                    <a:pt x="4836" y="608"/>
                  </a:cubicBezTo>
                  <a:cubicBezTo>
                    <a:pt x="4836" y="579"/>
                    <a:pt x="4836" y="535"/>
                    <a:pt x="4851" y="498"/>
                  </a:cubicBezTo>
                  <a:cubicBezTo>
                    <a:pt x="4858" y="477"/>
                    <a:pt x="4865" y="447"/>
                    <a:pt x="4895" y="447"/>
                  </a:cubicBezTo>
                  <a:cubicBezTo>
                    <a:pt x="4902" y="447"/>
                    <a:pt x="4909" y="447"/>
                    <a:pt x="4924" y="455"/>
                  </a:cubicBezTo>
                  <a:cubicBezTo>
                    <a:pt x="4931" y="462"/>
                    <a:pt x="4939" y="462"/>
                    <a:pt x="4953" y="462"/>
                  </a:cubicBezTo>
                  <a:cubicBezTo>
                    <a:pt x="4961" y="462"/>
                    <a:pt x="4968" y="462"/>
                    <a:pt x="4968" y="455"/>
                  </a:cubicBezTo>
                  <a:cubicBezTo>
                    <a:pt x="4983" y="447"/>
                    <a:pt x="4983" y="447"/>
                    <a:pt x="4983" y="447"/>
                  </a:cubicBezTo>
                  <a:cubicBezTo>
                    <a:pt x="5005" y="469"/>
                    <a:pt x="5005" y="469"/>
                    <a:pt x="5005" y="469"/>
                  </a:cubicBezTo>
                  <a:cubicBezTo>
                    <a:pt x="5012" y="469"/>
                    <a:pt x="5019" y="469"/>
                    <a:pt x="5027" y="469"/>
                  </a:cubicBezTo>
                  <a:cubicBezTo>
                    <a:pt x="5056" y="469"/>
                    <a:pt x="5070" y="484"/>
                    <a:pt x="5078" y="506"/>
                  </a:cubicBezTo>
                  <a:cubicBezTo>
                    <a:pt x="5085" y="528"/>
                    <a:pt x="5085" y="528"/>
                    <a:pt x="5085" y="528"/>
                  </a:cubicBezTo>
                  <a:cubicBezTo>
                    <a:pt x="5093" y="550"/>
                    <a:pt x="5093" y="557"/>
                    <a:pt x="5107" y="565"/>
                  </a:cubicBezTo>
                  <a:cubicBezTo>
                    <a:pt x="5114" y="565"/>
                    <a:pt x="5114" y="572"/>
                    <a:pt x="5122" y="572"/>
                  </a:cubicBezTo>
                  <a:cubicBezTo>
                    <a:pt x="5129" y="572"/>
                    <a:pt x="5136" y="579"/>
                    <a:pt x="5144" y="579"/>
                  </a:cubicBezTo>
                  <a:lnTo>
                    <a:pt x="5144" y="579"/>
                  </a:lnTo>
                  <a:cubicBezTo>
                    <a:pt x="5144" y="565"/>
                    <a:pt x="5144" y="557"/>
                    <a:pt x="5144" y="542"/>
                  </a:cubicBezTo>
                  <a:cubicBezTo>
                    <a:pt x="5144" y="528"/>
                    <a:pt x="5144" y="520"/>
                    <a:pt x="5136" y="491"/>
                  </a:cubicBezTo>
                  <a:cubicBezTo>
                    <a:pt x="5136" y="484"/>
                    <a:pt x="5129" y="477"/>
                    <a:pt x="5129" y="469"/>
                  </a:cubicBezTo>
                  <a:cubicBezTo>
                    <a:pt x="5122" y="455"/>
                    <a:pt x="5114" y="440"/>
                    <a:pt x="5122" y="425"/>
                  </a:cubicBezTo>
                  <a:cubicBezTo>
                    <a:pt x="5122" y="410"/>
                    <a:pt x="5136" y="410"/>
                    <a:pt x="5158" y="403"/>
                  </a:cubicBezTo>
                  <a:cubicBezTo>
                    <a:pt x="5180" y="396"/>
                    <a:pt x="5180" y="396"/>
                    <a:pt x="5180" y="396"/>
                  </a:cubicBezTo>
                  <a:cubicBezTo>
                    <a:pt x="5188" y="396"/>
                    <a:pt x="5195" y="396"/>
                    <a:pt x="5203" y="396"/>
                  </a:cubicBezTo>
                  <a:cubicBezTo>
                    <a:pt x="5232" y="396"/>
                    <a:pt x="5239" y="425"/>
                    <a:pt x="5239" y="455"/>
                  </a:cubicBezTo>
                  <a:cubicBezTo>
                    <a:pt x="5246" y="498"/>
                    <a:pt x="5261" y="535"/>
                    <a:pt x="5290" y="535"/>
                  </a:cubicBezTo>
                  <a:cubicBezTo>
                    <a:pt x="5298" y="535"/>
                    <a:pt x="5298" y="535"/>
                    <a:pt x="5305" y="528"/>
                  </a:cubicBezTo>
                  <a:cubicBezTo>
                    <a:pt x="5312" y="528"/>
                    <a:pt x="5312" y="528"/>
                    <a:pt x="5320" y="528"/>
                  </a:cubicBezTo>
                  <a:cubicBezTo>
                    <a:pt x="5342" y="528"/>
                    <a:pt x="5349" y="550"/>
                    <a:pt x="5356" y="586"/>
                  </a:cubicBezTo>
                  <a:cubicBezTo>
                    <a:pt x="5371" y="645"/>
                    <a:pt x="5393" y="652"/>
                    <a:pt x="5422" y="667"/>
                  </a:cubicBezTo>
                  <a:cubicBezTo>
                    <a:pt x="5429" y="667"/>
                    <a:pt x="5437" y="667"/>
                    <a:pt x="5444" y="667"/>
                  </a:cubicBezTo>
                  <a:cubicBezTo>
                    <a:pt x="5466" y="674"/>
                    <a:pt x="5488" y="682"/>
                    <a:pt x="5481" y="740"/>
                  </a:cubicBezTo>
                  <a:cubicBezTo>
                    <a:pt x="5481" y="799"/>
                    <a:pt x="5474" y="828"/>
                    <a:pt x="5503" y="850"/>
                  </a:cubicBezTo>
                  <a:cubicBezTo>
                    <a:pt x="5517" y="858"/>
                    <a:pt x="5525" y="865"/>
                    <a:pt x="5532" y="872"/>
                  </a:cubicBezTo>
                  <a:cubicBezTo>
                    <a:pt x="5554" y="879"/>
                    <a:pt x="5561" y="887"/>
                    <a:pt x="5576" y="887"/>
                  </a:cubicBezTo>
                  <a:cubicBezTo>
                    <a:pt x="5584" y="887"/>
                    <a:pt x="5584" y="887"/>
                    <a:pt x="5591" y="887"/>
                  </a:cubicBezTo>
                  <a:cubicBezTo>
                    <a:pt x="5605" y="879"/>
                    <a:pt x="5620" y="872"/>
                    <a:pt x="5627" y="865"/>
                  </a:cubicBezTo>
                  <a:cubicBezTo>
                    <a:pt x="5649" y="858"/>
                    <a:pt x="5664" y="843"/>
                    <a:pt x="5686" y="843"/>
                  </a:cubicBezTo>
                  <a:cubicBezTo>
                    <a:pt x="5693" y="843"/>
                    <a:pt x="5701" y="850"/>
                    <a:pt x="5715" y="850"/>
                  </a:cubicBezTo>
                  <a:cubicBezTo>
                    <a:pt x="5715" y="858"/>
                    <a:pt x="5723" y="858"/>
                    <a:pt x="5723" y="858"/>
                  </a:cubicBezTo>
                  <a:cubicBezTo>
                    <a:pt x="5730" y="858"/>
                    <a:pt x="5730" y="858"/>
                    <a:pt x="5730" y="858"/>
                  </a:cubicBezTo>
                  <a:cubicBezTo>
                    <a:pt x="5730" y="865"/>
                    <a:pt x="5730" y="865"/>
                    <a:pt x="5730" y="865"/>
                  </a:cubicBezTo>
                  <a:cubicBezTo>
                    <a:pt x="5745" y="879"/>
                    <a:pt x="5759" y="894"/>
                    <a:pt x="5774" y="894"/>
                  </a:cubicBezTo>
                  <a:cubicBezTo>
                    <a:pt x="5781" y="901"/>
                    <a:pt x="5781" y="901"/>
                    <a:pt x="5781" y="901"/>
                  </a:cubicBezTo>
                  <a:lnTo>
                    <a:pt x="5781" y="901"/>
                  </a:lnTo>
                  <a:cubicBezTo>
                    <a:pt x="5796" y="924"/>
                    <a:pt x="5803" y="931"/>
                    <a:pt x="5811" y="931"/>
                  </a:cubicBezTo>
                  <a:cubicBezTo>
                    <a:pt x="5818" y="931"/>
                    <a:pt x="5833" y="931"/>
                    <a:pt x="5840" y="924"/>
                  </a:cubicBezTo>
                  <a:cubicBezTo>
                    <a:pt x="5847" y="924"/>
                    <a:pt x="5847" y="924"/>
                    <a:pt x="5847" y="924"/>
                  </a:cubicBezTo>
                  <a:cubicBezTo>
                    <a:pt x="5855" y="924"/>
                    <a:pt x="5855" y="924"/>
                    <a:pt x="5855" y="924"/>
                  </a:cubicBezTo>
                  <a:cubicBezTo>
                    <a:pt x="5884" y="938"/>
                    <a:pt x="5913" y="960"/>
                    <a:pt x="5935" y="982"/>
                  </a:cubicBezTo>
                  <a:cubicBezTo>
                    <a:pt x="5950" y="989"/>
                    <a:pt x="5957" y="997"/>
                    <a:pt x="5972" y="1004"/>
                  </a:cubicBezTo>
                  <a:cubicBezTo>
                    <a:pt x="6023" y="1041"/>
                    <a:pt x="6082" y="1085"/>
                    <a:pt x="6052" y="1136"/>
                  </a:cubicBezTo>
                  <a:cubicBezTo>
                    <a:pt x="6045" y="1158"/>
                    <a:pt x="6030" y="1165"/>
                    <a:pt x="6016" y="1173"/>
                  </a:cubicBezTo>
                  <a:cubicBezTo>
                    <a:pt x="6008" y="1180"/>
                    <a:pt x="6008" y="1180"/>
                    <a:pt x="6008" y="1187"/>
                  </a:cubicBezTo>
                  <a:cubicBezTo>
                    <a:pt x="6023" y="1224"/>
                    <a:pt x="6023" y="1290"/>
                    <a:pt x="6008" y="1334"/>
                  </a:cubicBezTo>
                  <a:cubicBezTo>
                    <a:pt x="6008" y="1341"/>
                    <a:pt x="6001" y="1363"/>
                    <a:pt x="5972" y="1363"/>
                  </a:cubicBezTo>
                  <a:cubicBezTo>
                    <a:pt x="5928" y="1363"/>
                    <a:pt x="5884" y="1334"/>
                    <a:pt x="5877" y="1334"/>
                  </a:cubicBezTo>
                  <a:cubicBezTo>
                    <a:pt x="5869" y="1327"/>
                    <a:pt x="5869" y="1327"/>
                    <a:pt x="5869" y="1327"/>
                  </a:cubicBezTo>
                  <a:lnTo>
                    <a:pt x="5869" y="1327"/>
                  </a:lnTo>
                  <a:cubicBezTo>
                    <a:pt x="5862" y="1312"/>
                    <a:pt x="5840" y="1231"/>
                    <a:pt x="5884" y="1202"/>
                  </a:cubicBezTo>
                  <a:cubicBezTo>
                    <a:pt x="5891" y="1187"/>
                    <a:pt x="5877" y="1151"/>
                    <a:pt x="5855" y="1129"/>
                  </a:cubicBezTo>
                  <a:cubicBezTo>
                    <a:pt x="5840" y="1143"/>
                    <a:pt x="5796" y="1180"/>
                    <a:pt x="5767" y="1180"/>
                  </a:cubicBezTo>
                  <a:cubicBezTo>
                    <a:pt x="5759" y="1180"/>
                    <a:pt x="5759" y="1180"/>
                    <a:pt x="5752" y="1173"/>
                  </a:cubicBezTo>
                  <a:cubicBezTo>
                    <a:pt x="5737" y="1173"/>
                    <a:pt x="5723" y="1158"/>
                    <a:pt x="5715" y="1143"/>
                  </a:cubicBezTo>
                  <a:cubicBezTo>
                    <a:pt x="5708" y="1136"/>
                    <a:pt x="5708" y="1129"/>
                    <a:pt x="5701" y="1129"/>
                  </a:cubicBezTo>
                  <a:cubicBezTo>
                    <a:pt x="5701" y="1129"/>
                    <a:pt x="5693" y="1129"/>
                    <a:pt x="5686" y="1136"/>
                  </a:cubicBezTo>
                  <a:cubicBezTo>
                    <a:pt x="5664" y="1151"/>
                    <a:pt x="5642" y="1187"/>
                    <a:pt x="5627" y="1209"/>
                  </a:cubicBezTo>
                  <a:cubicBezTo>
                    <a:pt x="5605" y="1239"/>
                    <a:pt x="5598" y="1246"/>
                    <a:pt x="5591" y="1246"/>
                  </a:cubicBezTo>
                  <a:cubicBezTo>
                    <a:pt x="5584" y="1246"/>
                    <a:pt x="5584" y="1246"/>
                    <a:pt x="5584" y="1246"/>
                  </a:cubicBezTo>
                  <a:cubicBezTo>
                    <a:pt x="5576" y="1239"/>
                    <a:pt x="5576" y="1239"/>
                    <a:pt x="5576" y="1239"/>
                  </a:cubicBezTo>
                  <a:cubicBezTo>
                    <a:pt x="5569" y="1231"/>
                    <a:pt x="5569" y="1224"/>
                    <a:pt x="5576" y="1217"/>
                  </a:cubicBezTo>
                  <a:cubicBezTo>
                    <a:pt x="5576" y="1202"/>
                    <a:pt x="5584" y="1187"/>
                    <a:pt x="5584" y="1180"/>
                  </a:cubicBezTo>
                  <a:lnTo>
                    <a:pt x="5584" y="1180"/>
                  </a:lnTo>
                  <a:cubicBezTo>
                    <a:pt x="5584" y="1173"/>
                    <a:pt x="5584" y="1173"/>
                    <a:pt x="5576" y="1173"/>
                  </a:cubicBezTo>
                  <a:cubicBezTo>
                    <a:pt x="5547" y="1173"/>
                    <a:pt x="5539" y="1180"/>
                    <a:pt x="5517" y="1195"/>
                  </a:cubicBezTo>
                  <a:cubicBezTo>
                    <a:pt x="5503" y="1202"/>
                    <a:pt x="5488" y="1209"/>
                    <a:pt x="5466" y="1217"/>
                  </a:cubicBezTo>
                  <a:cubicBezTo>
                    <a:pt x="5422" y="1246"/>
                    <a:pt x="5415" y="1253"/>
                    <a:pt x="5408" y="1283"/>
                  </a:cubicBezTo>
                  <a:cubicBezTo>
                    <a:pt x="5408" y="1290"/>
                    <a:pt x="5400" y="1305"/>
                    <a:pt x="5400" y="1312"/>
                  </a:cubicBezTo>
                  <a:cubicBezTo>
                    <a:pt x="5393" y="1319"/>
                    <a:pt x="5393" y="1319"/>
                    <a:pt x="5393" y="1319"/>
                  </a:cubicBezTo>
                  <a:cubicBezTo>
                    <a:pt x="5386" y="1334"/>
                    <a:pt x="5386" y="1334"/>
                    <a:pt x="5386" y="1334"/>
                  </a:cubicBezTo>
                  <a:cubicBezTo>
                    <a:pt x="5342" y="1348"/>
                    <a:pt x="5312" y="1363"/>
                    <a:pt x="5290" y="1363"/>
                  </a:cubicBezTo>
                  <a:cubicBezTo>
                    <a:pt x="5283" y="1363"/>
                    <a:pt x="5283" y="1363"/>
                    <a:pt x="5276" y="1363"/>
                  </a:cubicBezTo>
                  <a:cubicBezTo>
                    <a:pt x="5261" y="1363"/>
                    <a:pt x="5254" y="1356"/>
                    <a:pt x="5246" y="1356"/>
                  </a:cubicBezTo>
                  <a:lnTo>
                    <a:pt x="5239" y="1356"/>
                  </a:lnTo>
                  <a:cubicBezTo>
                    <a:pt x="5239" y="1356"/>
                    <a:pt x="5232" y="1356"/>
                    <a:pt x="5217" y="1378"/>
                  </a:cubicBezTo>
                  <a:cubicBezTo>
                    <a:pt x="5210" y="1385"/>
                    <a:pt x="5210" y="1392"/>
                    <a:pt x="5203" y="1400"/>
                  </a:cubicBezTo>
                  <a:cubicBezTo>
                    <a:pt x="5180" y="1429"/>
                    <a:pt x="5158" y="1458"/>
                    <a:pt x="5129" y="1458"/>
                  </a:cubicBezTo>
                  <a:close/>
                  <a:moveTo>
                    <a:pt x="4902" y="652"/>
                  </a:moveTo>
                  <a:lnTo>
                    <a:pt x="4902" y="652"/>
                  </a:lnTo>
                  <a:cubicBezTo>
                    <a:pt x="4946" y="674"/>
                    <a:pt x="4953" y="682"/>
                    <a:pt x="4946" y="696"/>
                  </a:cubicBezTo>
                  <a:cubicBezTo>
                    <a:pt x="4946" y="704"/>
                    <a:pt x="4946" y="704"/>
                    <a:pt x="4946" y="711"/>
                  </a:cubicBezTo>
                  <a:cubicBezTo>
                    <a:pt x="4953" y="748"/>
                    <a:pt x="4924" y="770"/>
                    <a:pt x="4887" y="799"/>
                  </a:cubicBezTo>
                  <a:cubicBezTo>
                    <a:pt x="4880" y="806"/>
                    <a:pt x="4873" y="806"/>
                    <a:pt x="4865" y="814"/>
                  </a:cubicBezTo>
                  <a:cubicBezTo>
                    <a:pt x="4851" y="828"/>
                    <a:pt x="4836" y="858"/>
                    <a:pt x="4836" y="872"/>
                  </a:cubicBezTo>
                  <a:cubicBezTo>
                    <a:pt x="4843" y="865"/>
                    <a:pt x="4843" y="865"/>
                    <a:pt x="4843" y="865"/>
                  </a:cubicBezTo>
                  <a:cubicBezTo>
                    <a:pt x="4865" y="850"/>
                    <a:pt x="4880" y="836"/>
                    <a:pt x="4895" y="821"/>
                  </a:cubicBezTo>
                  <a:cubicBezTo>
                    <a:pt x="4924" y="792"/>
                    <a:pt x="4968" y="777"/>
                    <a:pt x="5012" y="755"/>
                  </a:cubicBezTo>
                  <a:cubicBezTo>
                    <a:pt x="5027" y="748"/>
                    <a:pt x="5034" y="748"/>
                    <a:pt x="5048" y="740"/>
                  </a:cubicBezTo>
                  <a:cubicBezTo>
                    <a:pt x="5078" y="726"/>
                    <a:pt x="5078" y="718"/>
                    <a:pt x="5078" y="718"/>
                  </a:cubicBezTo>
                  <a:lnTo>
                    <a:pt x="5078" y="718"/>
                  </a:lnTo>
                  <a:cubicBezTo>
                    <a:pt x="5078" y="718"/>
                    <a:pt x="5070" y="718"/>
                    <a:pt x="5070" y="711"/>
                  </a:cubicBezTo>
                  <a:cubicBezTo>
                    <a:pt x="5063" y="711"/>
                    <a:pt x="5063" y="711"/>
                    <a:pt x="5063" y="704"/>
                  </a:cubicBezTo>
                  <a:cubicBezTo>
                    <a:pt x="5056" y="704"/>
                    <a:pt x="5048" y="696"/>
                    <a:pt x="5048" y="696"/>
                  </a:cubicBezTo>
                  <a:cubicBezTo>
                    <a:pt x="5034" y="682"/>
                    <a:pt x="5027" y="674"/>
                    <a:pt x="5012" y="652"/>
                  </a:cubicBezTo>
                  <a:cubicBezTo>
                    <a:pt x="4997" y="645"/>
                    <a:pt x="4997" y="630"/>
                    <a:pt x="4990" y="623"/>
                  </a:cubicBezTo>
                  <a:lnTo>
                    <a:pt x="4990" y="616"/>
                  </a:lnTo>
                  <a:lnTo>
                    <a:pt x="4983" y="616"/>
                  </a:lnTo>
                  <a:cubicBezTo>
                    <a:pt x="4983" y="616"/>
                    <a:pt x="4983" y="616"/>
                    <a:pt x="4975" y="616"/>
                  </a:cubicBezTo>
                  <a:cubicBezTo>
                    <a:pt x="4946" y="623"/>
                    <a:pt x="4939" y="623"/>
                    <a:pt x="4902" y="645"/>
                  </a:cubicBezTo>
                  <a:cubicBezTo>
                    <a:pt x="4902" y="645"/>
                    <a:pt x="4902" y="645"/>
                    <a:pt x="4895" y="645"/>
                  </a:cubicBezTo>
                  <a:cubicBezTo>
                    <a:pt x="4902" y="645"/>
                    <a:pt x="4902" y="645"/>
                    <a:pt x="4902" y="652"/>
                  </a:cubicBezTo>
                  <a:close/>
                  <a:moveTo>
                    <a:pt x="5561" y="696"/>
                  </a:moveTo>
                  <a:lnTo>
                    <a:pt x="5561" y="696"/>
                  </a:lnTo>
                  <a:cubicBezTo>
                    <a:pt x="5539" y="696"/>
                    <a:pt x="5525" y="689"/>
                    <a:pt x="5510" y="674"/>
                  </a:cubicBezTo>
                  <a:cubicBezTo>
                    <a:pt x="5510" y="674"/>
                    <a:pt x="5503" y="667"/>
                    <a:pt x="5495" y="667"/>
                  </a:cubicBezTo>
                  <a:cubicBezTo>
                    <a:pt x="5481" y="645"/>
                    <a:pt x="5474" y="638"/>
                    <a:pt x="5488" y="594"/>
                  </a:cubicBezTo>
                  <a:cubicBezTo>
                    <a:pt x="5503" y="528"/>
                    <a:pt x="5510" y="506"/>
                    <a:pt x="5503" y="469"/>
                  </a:cubicBezTo>
                  <a:cubicBezTo>
                    <a:pt x="5488" y="425"/>
                    <a:pt x="5488" y="389"/>
                    <a:pt x="5503" y="367"/>
                  </a:cubicBezTo>
                  <a:cubicBezTo>
                    <a:pt x="5525" y="330"/>
                    <a:pt x="5576" y="315"/>
                    <a:pt x="5627" y="301"/>
                  </a:cubicBezTo>
                  <a:cubicBezTo>
                    <a:pt x="5657" y="293"/>
                    <a:pt x="5693" y="286"/>
                    <a:pt x="5715" y="271"/>
                  </a:cubicBezTo>
                  <a:cubicBezTo>
                    <a:pt x="5723" y="271"/>
                    <a:pt x="5737" y="264"/>
                    <a:pt x="5745" y="264"/>
                  </a:cubicBezTo>
                  <a:cubicBezTo>
                    <a:pt x="5796" y="264"/>
                    <a:pt x="5825" y="345"/>
                    <a:pt x="5847" y="396"/>
                  </a:cubicBezTo>
                  <a:cubicBezTo>
                    <a:pt x="5855" y="410"/>
                    <a:pt x="5855" y="418"/>
                    <a:pt x="5862" y="425"/>
                  </a:cubicBezTo>
                  <a:cubicBezTo>
                    <a:pt x="5898" y="498"/>
                    <a:pt x="5796" y="557"/>
                    <a:pt x="5767" y="572"/>
                  </a:cubicBezTo>
                  <a:cubicBezTo>
                    <a:pt x="5723" y="601"/>
                    <a:pt x="5708" y="616"/>
                    <a:pt x="5671" y="660"/>
                  </a:cubicBezTo>
                  <a:cubicBezTo>
                    <a:pt x="5657" y="682"/>
                    <a:pt x="5657" y="682"/>
                    <a:pt x="5657" y="682"/>
                  </a:cubicBezTo>
                  <a:cubicBezTo>
                    <a:pt x="5649" y="682"/>
                    <a:pt x="5649" y="682"/>
                    <a:pt x="5649" y="682"/>
                  </a:cubicBezTo>
                  <a:cubicBezTo>
                    <a:pt x="5642" y="674"/>
                    <a:pt x="5642" y="674"/>
                    <a:pt x="5642" y="674"/>
                  </a:cubicBezTo>
                  <a:cubicBezTo>
                    <a:pt x="5635" y="682"/>
                    <a:pt x="5598" y="696"/>
                    <a:pt x="5561" y="696"/>
                  </a:cubicBezTo>
                  <a:close/>
                  <a:moveTo>
                    <a:pt x="4997" y="410"/>
                  </a:moveTo>
                  <a:lnTo>
                    <a:pt x="4997" y="410"/>
                  </a:lnTo>
                  <a:cubicBezTo>
                    <a:pt x="5012" y="418"/>
                    <a:pt x="5012" y="418"/>
                    <a:pt x="5012" y="418"/>
                  </a:cubicBezTo>
                  <a:cubicBezTo>
                    <a:pt x="4997" y="410"/>
                    <a:pt x="4997" y="410"/>
                    <a:pt x="4997" y="410"/>
                  </a:cubicBezTo>
                  <a:cubicBezTo>
                    <a:pt x="5005" y="389"/>
                    <a:pt x="5012" y="359"/>
                    <a:pt x="5027" y="330"/>
                  </a:cubicBezTo>
                  <a:cubicBezTo>
                    <a:pt x="5063" y="264"/>
                    <a:pt x="5056" y="227"/>
                    <a:pt x="5048" y="205"/>
                  </a:cubicBezTo>
                  <a:cubicBezTo>
                    <a:pt x="4909" y="257"/>
                    <a:pt x="4909" y="257"/>
                    <a:pt x="4909" y="257"/>
                  </a:cubicBezTo>
                  <a:cubicBezTo>
                    <a:pt x="4917" y="227"/>
                    <a:pt x="4917" y="227"/>
                    <a:pt x="4917" y="227"/>
                  </a:cubicBezTo>
                  <a:cubicBezTo>
                    <a:pt x="4917" y="227"/>
                    <a:pt x="4939" y="139"/>
                    <a:pt x="4990" y="103"/>
                  </a:cubicBezTo>
                  <a:cubicBezTo>
                    <a:pt x="5019" y="88"/>
                    <a:pt x="5048" y="74"/>
                    <a:pt x="5093" y="59"/>
                  </a:cubicBezTo>
                  <a:cubicBezTo>
                    <a:pt x="5114" y="51"/>
                    <a:pt x="5144" y="37"/>
                    <a:pt x="5173" y="22"/>
                  </a:cubicBezTo>
                  <a:cubicBezTo>
                    <a:pt x="5217" y="0"/>
                    <a:pt x="5268" y="0"/>
                    <a:pt x="5305" y="0"/>
                  </a:cubicBezTo>
                  <a:cubicBezTo>
                    <a:pt x="5327" y="0"/>
                    <a:pt x="5342" y="0"/>
                    <a:pt x="5342" y="0"/>
                  </a:cubicBezTo>
                  <a:cubicBezTo>
                    <a:pt x="5349" y="0"/>
                    <a:pt x="5349" y="0"/>
                    <a:pt x="5349" y="0"/>
                  </a:cubicBezTo>
                  <a:cubicBezTo>
                    <a:pt x="5356" y="15"/>
                    <a:pt x="5356" y="15"/>
                    <a:pt x="5356" y="15"/>
                  </a:cubicBezTo>
                  <a:cubicBezTo>
                    <a:pt x="5356" y="15"/>
                    <a:pt x="5364" y="81"/>
                    <a:pt x="5312" y="132"/>
                  </a:cubicBezTo>
                  <a:cubicBezTo>
                    <a:pt x="5283" y="161"/>
                    <a:pt x="5268" y="191"/>
                    <a:pt x="5268" y="227"/>
                  </a:cubicBezTo>
                  <a:cubicBezTo>
                    <a:pt x="5268" y="235"/>
                    <a:pt x="5268" y="235"/>
                    <a:pt x="5268" y="235"/>
                  </a:cubicBezTo>
                  <a:cubicBezTo>
                    <a:pt x="5268" y="242"/>
                    <a:pt x="5268" y="242"/>
                    <a:pt x="5268" y="242"/>
                  </a:cubicBezTo>
                  <a:cubicBezTo>
                    <a:pt x="5203" y="323"/>
                    <a:pt x="5188" y="330"/>
                    <a:pt x="5180" y="330"/>
                  </a:cubicBezTo>
                  <a:cubicBezTo>
                    <a:pt x="5166" y="337"/>
                    <a:pt x="5158" y="345"/>
                    <a:pt x="5144" y="359"/>
                  </a:cubicBezTo>
                  <a:cubicBezTo>
                    <a:pt x="5122" y="381"/>
                    <a:pt x="5107" y="396"/>
                    <a:pt x="5093" y="403"/>
                  </a:cubicBezTo>
                  <a:cubicBezTo>
                    <a:pt x="5063" y="418"/>
                    <a:pt x="5048" y="418"/>
                    <a:pt x="5027" y="425"/>
                  </a:cubicBezTo>
                  <a:cubicBezTo>
                    <a:pt x="4983" y="440"/>
                    <a:pt x="4983" y="440"/>
                    <a:pt x="4983" y="440"/>
                  </a:cubicBezTo>
                  <a:lnTo>
                    <a:pt x="4997" y="410"/>
                  </a:lnTo>
                  <a:close/>
                </a:path>
              </a:pathLst>
            </a:custGeom>
            <a:grpFill/>
            <a:ln w="381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75" name="Freeform 74">
              <a:extLst>
                <a:ext uri="{FF2B5EF4-FFF2-40B4-BE49-F238E27FC236}">
                  <a16:creationId xmlns:a16="http://schemas.microsoft.com/office/drawing/2014/main" id="{48BAA535-9C56-F24E-99B6-D6960EAA156A}"/>
                </a:ext>
              </a:extLst>
            </p:cNvPr>
            <p:cNvSpPr>
              <a:spLocks noChangeArrowheads="1"/>
            </p:cNvSpPr>
            <p:nvPr/>
          </p:nvSpPr>
          <p:spPr bwMode="auto">
            <a:xfrm>
              <a:off x="6438102" y="4261498"/>
              <a:ext cx="463272" cy="441385"/>
            </a:xfrm>
            <a:custGeom>
              <a:avLst/>
              <a:gdLst>
                <a:gd name="T0" fmla="*/ 908 w 1202"/>
                <a:gd name="T1" fmla="*/ 1165 h 1166"/>
                <a:gd name="T2" fmla="*/ 733 w 1202"/>
                <a:gd name="T3" fmla="*/ 1026 h 1166"/>
                <a:gd name="T4" fmla="*/ 652 w 1202"/>
                <a:gd name="T5" fmla="*/ 1011 h 1166"/>
                <a:gd name="T6" fmla="*/ 578 w 1202"/>
                <a:gd name="T7" fmla="*/ 1070 h 1166"/>
                <a:gd name="T8" fmla="*/ 491 w 1202"/>
                <a:gd name="T9" fmla="*/ 1128 h 1166"/>
                <a:gd name="T10" fmla="*/ 388 w 1202"/>
                <a:gd name="T11" fmla="*/ 1026 h 1166"/>
                <a:gd name="T12" fmla="*/ 366 w 1202"/>
                <a:gd name="T13" fmla="*/ 989 h 1166"/>
                <a:gd name="T14" fmla="*/ 285 w 1202"/>
                <a:gd name="T15" fmla="*/ 1048 h 1166"/>
                <a:gd name="T16" fmla="*/ 190 w 1202"/>
                <a:gd name="T17" fmla="*/ 989 h 1166"/>
                <a:gd name="T18" fmla="*/ 139 w 1202"/>
                <a:gd name="T19" fmla="*/ 769 h 1166"/>
                <a:gd name="T20" fmla="*/ 51 w 1202"/>
                <a:gd name="T21" fmla="*/ 652 h 1166"/>
                <a:gd name="T22" fmla="*/ 29 w 1202"/>
                <a:gd name="T23" fmla="*/ 645 h 1166"/>
                <a:gd name="T24" fmla="*/ 29 w 1202"/>
                <a:gd name="T25" fmla="*/ 505 h 1166"/>
                <a:gd name="T26" fmla="*/ 80 w 1202"/>
                <a:gd name="T27" fmla="*/ 396 h 1166"/>
                <a:gd name="T28" fmla="*/ 161 w 1202"/>
                <a:gd name="T29" fmla="*/ 469 h 1166"/>
                <a:gd name="T30" fmla="*/ 183 w 1202"/>
                <a:gd name="T31" fmla="*/ 527 h 1166"/>
                <a:gd name="T32" fmla="*/ 249 w 1202"/>
                <a:gd name="T33" fmla="*/ 484 h 1166"/>
                <a:gd name="T34" fmla="*/ 307 w 1202"/>
                <a:gd name="T35" fmla="*/ 410 h 1166"/>
                <a:gd name="T36" fmla="*/ 505 w 1202"/>
                <a:gd name="T37" fmla="*/ 293 h 1166"/>
                <a:gd name="T38" fmla="*/ 549 w 1202"/>
                <a:gd name="T39" fmla="*/ 227 h 1166"/>
                <a:gd name="T40" fmla="*/ 623 w 1202"/>
                <a:gd name="T41" fmla="*/ 212 h 1166"/>
                <a:gd name="T42" fmla="*/ 681 w 1202"/>
                <a:gd name="T43" fmla="*/ 154 h 1166"/>
                <a:gd name="T44" fmla="*/ 769 w 1202"/>
                <a:gd name="T45" fmla="*/ 73 h 1166"/>
                <a:gd name="T46" fmla="*/ 908 w 1202"/>
                <a:gd name="T47" fmla="*/ 0 h 1166"/>
                <a:gd name="T48" fmla="*/ 923 w 1202"/>
                <a:gd name="T49" fmla="*/ 7 h 1166"/>
                <a:gd name="T50" fmla="*/ 850 w 1202"/>
                <a:gd name="T51" fmla="*/ 212 h 1166"/>
                <a:gd name="T52" fmla="*/ 938 w 1202"/>
                <a:gd name="T53" fmla="*/ 300 h 1166"/>
                <a:gd name="T54" fmla="*/ 1004 w 1202"/>
                <a:gd name="T55" fmla="*/ 403 h 1166"/>
                <a:gd name="T56" fmla="*/ 952 w 1202"/>
                <a:gd name="T57" fmla="*/ 505 h 1166"/>
                <a:gd name="T58" fmla="*/ 967 w 1202"/>
                <a:gd name="T59" fmla="*/ 550 h 1166"/>
                <a:gd name="T60" fmla="*/ 872 w 1202"/>
                <a:gd name="T61" fmla="*/ 586 h 1166"/>
                <a:gd name="T62" fmla="*/ 872 w 1202"/>
                <a:gd name="T63" fmla="*/ 645 h 1166"/>
                <a:gd name="T64" fmla="*/ 1033 w 1202"/>
                <a:gd name="T65" fmla="*/ 828 h 1166"/>
                <a:gd name="T66" fmla="*/ 1187 w 1202"/>
                <a:gd name="T67" fmla="*/ 989 h 1166"/>
                <a:gd name="T68" fmla="*/ 1201 w 1202"/>
                <a:gd name="T69" fmla="*/ 1062 h 1166"/>
                <a:gd name="T70" fmla="*/ 1143 w 1202"/>
                <a:gd name="T71" fmla="*/ 1070 h 1166"/>
                <a:gd name="T72" fmla="*/ 1055 w 1202"/>
                <a:gd name="T73" fmla="*/ 1128 h 1166"/>
                <a:gd name="T74" fmla="*/ 923 w 1202"/>
                <a:gd name="T75" fmla="*/ 1165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2" h="1166">
                  <a:moveTo>
                    <a:pt x="908" y="1165"/>
                  </a:moveTo>
                  <a:lnTo>
                    <a:pt x="908" y="1165"/>
                  </a:lnTo>
                  <a:cubicBezTo>
                    <a:pt x="850" y="1165"/>
                    <a:pt x="776" y="1084"/>
                    <a:pt x="733" y="1026"/>
                  </a:cubicBezTo>
                  <a:lnTo>
                    <a:pt x="733" y="1026"/>
                  </a:lnTo>
                  <a:cubicBezTo>
                    <a:pt x="710" y="996"/>
                    <a:pt x="696" y="996"/>
                    <a:pt x="688" y="996"/>
                  </a:cubicBezTo>
                  <a:cubicBezTo>
                    <a:pt x="681" y="996"/>
                    <a:pt x="666" y="1004"/>
                    <a:pt x="652" y="1011"/>
                  </a:cubicBezTo>
                  <a:cubicBezTo>
                    <a:pt x="637" y="1018"/>
                    <a:pt x="637" y="1018"/>
                    <a:pt x="637" y="1018"/>
                  </a:cubicBezTo>
                  <a:cubicBezTo>
                    <a:pt x="608" y="1033"/>
                    <a:pt x="593" y="1048"/>
                    <a:pt x="578" y="1070"/>
                  </a:cubicBezTo>
                  <a:cubicBezTo>
                    <a:pt x="571" y="1077"/>
                    <a:pt x="557" y="1092"/>
                    <a:pt x="535" y="1106"/>
                  </a:cubicBezTo>
                  <a:cubicBezTo>
                    <a:pt x="520" y="1121"/>
                    <a:pt x="505" y="1128"/>
                    <a:pt x="491" y="1128"/>
                  </a:cubicBezTo>
                  <a:cubicBezTo>
                    <a:pt x="447" y="1128"/>
                    <a:pt x="410" y="1099"/>
                    <a:pt x="395" y="1070"/>
                  </a:cubicBezTo>
                  <a:cubicBezTo>
                    <a:pt x="388" y="1055"/>
                    <a:pt x="388" y="1041"/>
                    <a:pt x="388" y="1026"/>
                  </a:cubicBezTo>
                  <a:cubicBezTo>
                    <a:pt x="381" y="1004"/>
                    <a:pt x="381" y="996"/>
                    <a:pt x="373" y="996"/>
                  </a:cubicBezTo>
                  <a:cubicBezTo>
                    <a:pt x="366" y="996"/>
                    <a:pt x="366" y="989"/>
                    <a:pt x="366" y="989"/>
                  </a:cubicBezTo>
                  <a:cubicBezTo>
                    <a:pt x="351" y="989"/>
                    <a:pt x="329" y="1011"/>
                    <a:pt x="307" y="1026"/>
                  </a:cubicBezTo>
                  <a:cubicBezTo>
                    <a:pt x="300" y="1033"/>
                    <a:pt x="293" y="1041"/>
                    <a:pt x="285" y="1048"/>
                  </a:cubicBezTo>
                  <a:cubicBezTo>
                    <a:pt x="271" y="1055"/>
                    <a:pt x="264" y="1062"/>
                    <a:pt x="256" y="1062"/>
                  </a:cubicBezTo>
                  <a:cubicBezTo>
                    <a:pt x="227" y="1062"/>
                    <a:pt x="212" y="1026"/>
                    <a:pt x="190" y="989"/>
                  </a:cubicBezTo>
                  <a:cubicBezTo>
                    <a:pt x="183" y="974"/>
                    <a:pt x="168" y="960"/>
                    <a:pt x="161" y="945"/>
                  </a:cubicBezTo>
                  <a:cubicBezTo>
                    <a:pt x="124" y="909"/>
                    <a:pt x="132" y="828"/>
                    <a:pt x="139" y="769"/>
                  </a:cubicBezTo>
                  <a:cubicBezTo>
                    <a:pt x="146" y="725"/>
                    <a:pt x="102" y="689"/>
                    <a:pt x="66" y="659"/>
                  </a:cubicBezTo>
                  <a:cubicBezTo>
                    <a:pt x="58" y="652"/>
                    <a:pt x="58" y="652"/>
                    <a:pt x="51" y="652"/>
                  </a:cubicBezTo>
                  <a:cubicBezTo>
                    <a:pt x="51" y="652"/>
                    <a:pt x="44" y="645"/>
                    <a:pt x="36" y="645"/>
                  </a:cubicBezTo>
                  <a:cubicBezTo>
                    <a:pt x="29" y="645"/>
                    <a:pt x="29" y="645"/>
                    <a:pt x="29" y="645"/>
                  </a:cubicBezTo>
                  <a:cubicBezTo>
                    <a:pt x="22" y="630"/>
                    <a:pt x="22" y="630"/>
                    <a:pt x="22" y="630"/>
                  </a:cubicBezTo>
                  <a:cubicBezTo>
                    <a:pt x="22" y="623"/>
                    <a:pt x="0" y="550"/>
                    <a:pt x="29" y="505"/>
                  </a:cubicBezTo>
                  <a:cubicBezTo>
                    <a:pt x="44" y="484"/>
                    <a:pt x="51" y="462"/>
                    <a:pt x="58" y="440"/>
                  </a:cubicBezTo>
                  <a:cubicBezTo>
                    <a:pt x="66" y="425"/>
                    <a:pt x="73" y="403"/>
                    <a:pt x="80" y="396"/>
                  </a:cubicBezTo>
                  <a:cubicBezTo>
                    <a:pt x="87" y="381"/>
                    <a:pt x="102" y="381"/>
                    <a:pt x="102" y="381"/>
                  </a:cubicBezTo>
                  <a:cubicBezTo>
                    <a:pt x="139" y="381"/>
                    <a:pt x="161" y="462"/>
                    <a:pt x="161" y="469"/>
                  </a:cubicBezTo>
                  <a:cubicBezTo>
                    <a:pt x="161" y="476"/>
                    <a:pt x="161" y="476"/>
                    <a:pt x="161" y="476"/>
                  </a:cubicBezTo>
                  <a:cubicBezTo>
                    <a:pt x="168" y="491"/>
                    <a:pt x="176" y="527"/>
                    <a:pt x="183" y="527"/>
                  </a:cubicBezTo>
                  <a:cubicBezTo>
                    <a:pt x="183" y="527"/>
                    <a:pt x="190" y="527"/>
                    <a:pt x="205" y="513"/>
                  </a:cubicBezTo>
                  <a:cubicBezTo>
                    <a:pt x="219" y="498"/>
                    <a:pt x="242" y="491"/>
                    <a:pt x="249" y="484"/>
                  </a:cubicBezTo>
                  <a:cubicBezTo>
                    <a:pt x="278" y="476"/>
                    <a:pt x="285" y="469"/>
                    <a:pt x="300" y="432"/>
                  </a:cubicBezTo>
                  <a:cubicBezTo>
                    <a:pt x="307" y="410"/>
                    <a:pt x="307" y="410"/>
                    <a:pt x="307" y="410"/>
                  </a:cubicBezTo>
                  <a:cubicBezTo>
                    <a:pt x="329" y="359"/>
                    <a:pt x="344" y="315"/>
                    <a:pt x="395" y="315"/>
                  </a:cubicBezTo>
                  <a:cubicBezTo>
                    <a:pt x="432" y="315"/>
                    <a:pt x="469" y="315"/>
                    <a:pt x="505" y="293"/>
                  </a:cubicBezTo>
                  <a:cubicBezTo>
                    <a:pt x="520" y="286"/>
                    <a:pt x="520" y="271"/>
                    <a:pt x="527" y="264"/>
                  </a:cubicBezTo>
                  <a:cubicBezTo>
                    <a:pt x="535" y="249"/>
                    <a:pt x="542" y="242"/>
                    <a:pt x="549" y="227"/>
                  </a:cubicBezTo>
                  <a:cubicBezTo>
                    <a:pt x="571" y="212"/>
                    <a:pt x="586" y="212"/>
                    <a:pt x="601" y="212"/>
                  </a:cubicBezTo>
                  <a:cubicBezTo>
                    <a:pt x="623" y="212"/>
                    <a:pt x="623" y="212"/>
                    <a:pt x="623" y="212"/>
                  </a:cubicBezTo>
                  <a:cubicBezTo>
                    <a:pt x="630" y="212"/>
                    <a:pt x="637" y="212"/>
                    <a:pt x="645" y="205"/>
                  </a:cubicBezTo>
                  <a:cubicBezTo>
                    <a:pt x="666" y="198"/>
                    <a:pt x="674" y="183"/>
                    <a:pt x="681" y="154"/>
                  </a:cubicBezTo>
                  <a:cubicBezTo>
                    <a:pt x="688" y="117"/>
                    <a:pt x="703" y="88"/>
                    <a:pt x="747" y="81"/>
                  </a:cubicBezTo>
                  <a:cubicBezTo>
                    <a:pt x="754" y="81"/>
                    <a:pt x="762" y="73"/>
                    <a:pt x="769" y="73"/>
                  </a:cubicBezTo>
                  <a:cubicBezTo>
                    <a:pt x="791" y="73"/>
                    <a:pt x="798" y="73"/>
                    <a:pt x="820" y="51"/>
                  </a:cubicBezTo>
                  <a:cubicBezTo>
                    <a:pt x="857" y="15"/>
                    <a:pt x="908" y="0"/>
                    <a:pt x="908" y="0"/>
                  </a:cubicBezTo>
                  <a:cubicBezTo>
                    <a:pt x="916" y="0"/>
                    <a:pt x="916" y="0"/>
                    <a:pt x="916" y="0"/>
                  </a:cubicBezTo>
                  <a:cubicBezTo>
                    <a:pt x="923" y="7"/>
                    <a:pt x="923" y="7"/>
                    <a:pt x="923" y="7"/>
                  </a:cubicBezTo>
                  <a:cubicBezTo>
                    <a:pt x="930" y="15"/>
                    <a:pt x="974" y="88"/>
                    <a:pt x="930" y="124"/>
                  </a:cubicBezTo>
                  <a:cubicBezTo>
                    <a:pt x="886" y="154"/>
                    <a:pt x="850" y="198"/>
                    <a:pt x="850" y="212"/>
                  </a:cubicBezTo>
                  <a:cubicBezTo>
                    <a:pt x="850" y="234"/>
                    <a:pt x="886" y="278"/>
                    <a:pt x="916" y="293"/>
                  </a:cubicBezTo>
                  <a:cubicBezTo>
                    <a:pt x="923" y="293"/>
                    <a:pt x="930" y="300"/>
                    <a:pt x="938" y="300"/>
                  </a:cubicBezTo>
                  <a:cubicBezTo>
                    <a:pt x="974" y="315"/>
                    <a:pt x="1018" y="337"/>
                    <a:pt x="1018" y="366"/>
                  </a:cubicBezTo>
                  <a:cubicBezTo>
                    <a:pt x="1026" y="374"/>
                    <a:pt x="1018" y="388"/>
                    <a:pt x="1004" y="403"/>
                  </a:cubicBezTo>
                  <a:cubicBezTo>
                    <a:pt x="982" y="432"/>
                    <a:pt x="974" y="454"/>
                    <a:pt x="967" y="469"/>
                  </a:cubicBezTo>
                  <a:cubicBezTo>
                    <a:pt x="959" y="484"/>
                    <a:pt x="952" y="491"/>
                    <a:pt x="952" y="505"/>
                  </a:cubicBezTo>
                  <a:cubicBezTo>
                    <a:pt x="938" y="520"/>
                    <a:pt x="952" y="535"/>
                    <a:pt x="952" y="535"/>
                  </a:cubicBezTo>
                  <a:cubicBezTo>
                    <a:pt x="967" y="550"/>
                    <a:pt x="967" y="550"/>
                    <a:pt x="967" y="550"/>
                  </a:cubicBezTo>
                  <a:cubicBezTo>
                    <a:pt x="952" y="557"/>
                    <a:pt x="952" y="557"/>
                    <a:pt x="952" y="557"/>
                  </a:cubicBezTo>
                  <a:cubicBezTo>
                    <a:pt x="945" y="564"/>
                    <a:pt x="901" y="586"/>
                    <a:pt x="872" y="586"/>
                  </a:cubicBezTo>
                  <a:cubicBezTo>
                    <a:pt x="864" y="586"/>
                    <a:pt x="864" y="586"/>
                    <a:pt x="864" y="586"/>
                  </a:cubicBezTo>
                  <a:cubicBezTo>
                    <a:pt x="864" y="601"/>
                    <a:pt x="864" y="623"/>
                    <a:pt x="872" y="645"/>
                  </a:cubicBezTo>
                  <a:cubicBezTo>
                    <a:pt x="879" y="689"/>
                    <a:pt x="894" y="755"/>
                    <a:pt x="916" y="755"/>
                  </a:cubicBezTo>
                  <a:cubicBezTo>
                    <a:pt x="982" y="755"/>
                    <a:pt x="1026" y="791"/>
                    <a:pt x="1033" y="828"/>
                  </a:cubicBezTo>
                  <a:cubicBezTo>
                    <a:pt x="1040" y="857"/>
                    <a:pt x="1062" y="886"/>
                    <a:pt x="1092" y="894"/>
                  </a:cubicBezTo>
                  <a:cubicBezTo>
                    <a:pt x="1128" y="909"/>
                    <a:pt x="1179" y="974"/>
                    <a:pt x="1187" y="989"/>
                  </a:cubicBezTo>
                  <a:lnTo>
                    <a:pt x="1187" y="989"/>
                  </a:lnTo>
                  <a:cubicBezTo>
                    <a:pt x="1201" y="1062"/>
                    <a:pt x="1201" y="1062"/>
                    <a:pt x="1201" y="1062"/>
                  </a:cubicBezTo>
                  <a:cubicBezTo>
                    <a:pt x="1172" y="1062"/>
                    <a:pt x="1172" y="1062"/>
                    <a:pt x="1172" y="1062"/>
                  </a:cubicBezTo>
                  <a:cubicBezTo>
                    <a:pt x="1165" y="1062"/>
                    <a:pt x="1150" y="1070"/>
                    <a:pt x="1143" y="1070"/>
                  </a:cubicBezTo>
                  <a:cubicBezTo>
                    <a:pt x="1106" y="1077"/>
                    <a:pt x="1092" y="1084"/>
                    <a:pt x="1069" y="1114"/>
                  </a:cubicBezTo>
                  <a:cubicBezTo>
                    <a:pt x="1055" y="1128"/>
                    <a:pt x="1055" y="1128"/>
                    <a:pt x="1055" y="1128"/>
                  </a:cubicBezTo>
                  <a:cubicBezTo>
                    <a:pt x="1026" y="1158"/>
                    <a:pt x="996" y="1158"/>
                    <a:pt x="959" y="1158"/>
                  </a:cubicBezTo>
                  <a:cubicBezTo>
                    <a:pt x="952" y="1158"/>
                    <a:pt x="938" y="1165"/>
                    <a:pt x="923" y="1165"/>
                  </a:cubicBezTo>
                  <a:cubicBezTo>
                    <a:pt x="916" y="1165"/>
                    <a:pt x="916" y="1165"/>
                    <a:pt x="908" y="1165"/>
                  </a:cubicBezTo>
                </a:path>
              </a:pathLst>
            </a:custGeom>
            <a:grpFill/>
            <a:ln w="38100" cap="flat" cmpd="sng">
              <a:solidFill>
                <a:schemeClr val="bg1"/>
              </a:solidFill>
              <a:bevel/>
              <a:headEnd/>
              <a:tailEnd/>
            </a:ln>
            <a:effectLs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76" name="Freeform 75">
              <a:extLst>
                <a:ext uri="{FF2B5EF4-FFF2-40B4-BE49-F238E27FC236}">
                  <a16:creationId xmlns:a16="http://schemas.microsoft.com/office/drawing/2014/main" id="{9070768A-EF20-FB4F-84C2-5E6EA8A714E3}"/>
                </a:ext>
              </a:extLst>
            </p:cNvPr>
            <p:cNvSpPr>
              <a:spLocks noChangeArrowheads="1"/>
            </p:cNvSpPr>
            <p:nvPr/>
          </p:nvSpPr>
          <p:spPr bwMode="auto">
            <a:xfrm>
              <a:off x="6432631" y="4256026"/>
              <a:ext cx="472391" cy="454153"/>
            </a:xfrm>
            <a:custGeom>
              <a:avLst/>
              <a:gdLst>
                <a:gd name="T0" fmla="*/ 931 w 1232"/>
                <a:gd name="T1" fmla="*/ 125 h 1196"/>
                <a:gd name="T2" fmla="*/ 1011 w 1232"/>
                <a:gd name="T3" fmla="*/ 411 h 1196"/>
                <a:gd name="T4" fmla="*/ 887 w 1232"/>
                <a:gd name="T5" fmla="*/ 587 h 1196"/>
                <a:gd name="T6" fmla="*/ 872 w 1232"/>
                <a:gd name="T7" fmla="*/ 660 h 1196"/>
                <a:gd name="T8" fmla="*/ 1107 w 1232"/>
                <a:gd name="T9" fmla="*/ 924 h 1196"/>
                <a:gd name="T10" fmla="*/ 1187 w 1232"/>
                <a:gd name="T11" fmla="*/ 1063 h 1196"/>
                <a:gd name="T12" fmla="*/ 931 w 1232"/>
                <a:gd name="T13" fmla="*/ 1165 h 1196"/>
                <a:gd name="T14" fmla="*/ 703 w 1232"/>
                <a:gd name="T15" fmla="*/ 997 h 1196"/>
                <a:gd name="T16" fmla="*/ 506 w 1232"/>
                <a:gd name="T17" fmla="*/ 1129 h 1196"/>
                <a:gd name="T18" fmla="*/ 381 w 1232"/>
                <a:gd name="T19" fmla="*/ 989 h 1196"/>
                <a:gd name="T20" fmla="*/ 183 w 1232"/>
                <a:gd name="T21" fmla="*/ 953 h 1196"/>
                <a:gd name="T22" fmla="*/ 51 w 1232"/>
                <a:gd name="T23" fmla="*/ 645 h 1196"/>
                <a:gd name="T24" fmla="*/ 110 w 1232"/>
                <a:gd name="T25" fmla="*/ 418 h 1196"/>
                <a:gd name="T26" fmla="*/ 198 w 1232"/>
                <a:gd name="T27" fmla="*/ 557 h 1196"/>
                <a:gd name="T28" fmla="*/ 410 w 1232"/>
                <a:gd name="T29" fmla="*/ 345 h 1196"/>
                <a:gd name="T30" fmla="*/ 616 w 1232"/>
                <a:gd name="T31" fmla="*/ 242 h 1196"/>
                <a:gd name="T32" fmla="*/ 711 w 1232"/>
                <a:gd name="T33" fmla="*/ 169 h 1196"/>
                <a:gd name="T34" fmla="*/ 923 w 1232"/>
                <a:gd name="T35" fmla="*/ 30 h 1196"/>
                <a:gd name="T36" fmla="*/ 923 w 1232"/>
                <a:gd name="T37" fmla="*/ 0 h 1196"/>
                <a:gd name="T38" fmla="*/ 755 w 1232"/>
                <a:gd name="T39" fmla="*/ 81 h 1196"/>
                <a:gd name="T40" fmla="*/ 638 w 1232"/>
                <a:gd name="T41" fmla="*/ 213 h 1196"/>
                <a:gd name="T42" fmla="*/ 557 w 1232"/>
                <a:gd name="T43" fmla="*/ 235 h 1196"/>
                <a:gd name="T44" fmla="*/ 410 w 1232"/>
                <a:gd name="T45" fmla="*/ 315 h 1196"/>
                <a:gd name="T46" fmla="*/ 264 w 1232"/>
                <a:gd name="T47" fmla="*/ 484 h 1196"/>
                <a:gd name="T48" fmla="*/ 191 w 1232"/>
                <a:gd name="T49" fmla="*/ 484 h 1196"/>
                <a:gd name="T50" fmla="*/ 117 w 1232"/>
                <a:gd name="T51" fmla="*/ 381 h 1196"/>
                <a:gd name="T52" fmla="*/ 29 w 1232"/>
                <a:gd name="T53" fmla="*/ 513 h 1196"/>
                <a:gd name="T54" fmla="*/ 29 w 1232"/>
                <a:gd name="T55" fmla="*/ 667 h 1196"/>
                <a:gd name="T56" fmla="*/ 73 w 1232"/>
                <a:gd name="T57" fmla="*/ 689 h 1196"/>
                <a:gd name="T58" fmla="*/ 191 w 1232"/>
                <a:gd name="T59" fmla="*/ 1011 h 1196"/>
                <a:gd name="T60" fmla="*/ 337 w 1232"/>
                <a:gd name="T61" fmla="*/ 1056 h 1196"/>
                <a:gd name="T62" fmla="*/ 381 w 1232"/>
                <a:gd name="T63" fmla="*/ 1041 h 1196"/>
                <a:gd name="T64" fmla="*/ 564 w 1232"/>
                <a:gd name="T65" fmla="*/ 1136 h 1196"/>
                <a:gd name="T66" fmla="*/ 674 w 1232"/>
                <a:gd name="T67" fmla="*/ 1041 h 1196"/>
                <a:gd name="T68" fmla="*/ 733 w 1232"/>
                <a:gd name="T69" fmla="*/ 1056 h 1196"/>
                <a:gd name="T70" fmla="*/ 982 w 1232"/>
                <a:gd name="T71" fmla="*/ 1187 h 1196"/>
                <a:gd name="T72" fmla="*/ 1158 w 1232"/>
                <a:gd name="T73" fmla="*/ 1099 h 1196"/>
                <a:gd name="T74" fmla="*/ 1231 w 1232"/>
                <a:gd name="T75" fmla="*/ 1092 h 1196"/>
                <a:gd name="T76" fmla="*/ 1216 w 1232"/>
                <a:gd name="T77" fmla="*/ 997 h 1196"/>
                <a:gd name="T78" fmla="*/ 1062 w 1232"/>
                <a:gd name="T79" fmla="*/ 843 h 1196"/>
                <a:gd name="T80" fmla="*/ 901 w 1232"/>
                <a:gd name="T81" fmla="*/ 660 h 1196"/>
                <a:gd name="T82" fmla="*/ 974 w 1232"/>
                <a:gd name="T83" fmla="*/ 587 h 1196"/>
                <a:gd name="T84" fmla="*/ 982 w 1232"/>
                <a:gd name="T85" fmla="*/ 535 h 1196"/>
                <a:gd name="T86" fmla="*/ 1033 w 1232"/>
                <a:gd name="T87" fmla="*/ 425 h 1196"/>
                <a:gd name="T88" fmla="*/ 938 w 1232"/>
                <a:gd name="T89" fmla="*/ 293 h 1196"/>
                <a:gd name="T90" fmla="*/ 953 w 1232"/>
                <a:gd name="T91" fmla="*/ 15 h 1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32" h="1196">
                  <a:moveTo>
                    <a:pt x="923" y="30"/>
                  </a:moveTo>
                  <a:lnTo>
                    <a:pt x="923" y="30"/>
                  </a:lnTo>
                  <a:cubicBezTo>
                    <a:pt x="923" y="30"/>
                    <a:pt x="967" y="103"/>
                    <a:pt x="931" y="125"/>
                  </a:cubicBezTo>
                  <a:cubicBezTo>
                    <a:pt x="901" y="154"/>
                    <a:pt x="850" y="206"/>
                    <a:pt x="850" y="227"/>
                  </a:cubicBezTo>
                  <a:cubicBezTo>
                    <a:pt x="850" y="257"/>
                    <a:pt x="894" y="308"/>
                    <a:pt x="923" y="323"/>
                  </a:cubicBezTo>
                  <a:cubicBezTo>
                    <a:pt x="960" y="337"/>
                    <a:pt x="1055" y="367"/>
                    <a:pt x="1011" y="411"/>
                  </a:cubicBezTo>
                  <a:cubicBezTo>
                    <a:pt x="967" y="447"/>
                    <a:pt x="967" y="484"/>
                    <a:pt x="953" y="506"/>
                  </a:cubicBezTo>
                  <a:cubicBezTo>
                    <a:pt x="931" y="535"/>
                    <a:pt x="960" y="557"/>
                    <a:pt x="960" y="557"/>
                  </a:cubicBezTo>
                  <a:cubicBezTo>
                    <a:pt x="960" y="557"/>
                    <a:pt x="916" y="587"/>
                    <a:pt x="887" y="587"/>
                  </a:cubicBezTo>
                  <a:cubicBezTo>
                    <a:pt x="879" y="587"/>
                    <a:pt x="879" y="587"/>
                    <a:pt x="872" y="587"/>
                  </a:cubicBezTo>
                  <a:lnTo>
                    <a:pt x="872" y="587"/>
                  </a:lnTo>
                  <a:cubicBezTo>
                    <a:pt x="850" y="587"/>
                    <a:pt x="872" y="660"/>
                    <a:pt x="872" y="660"/>
                  </a:cubicBezTo>
                  <a:cubicBezTo>
                    <a:pt x="872" y="660"/>
                    <a:pt x="879" y="784"/>
                    <a:pt x="931" y="784"/>
                  </a:cubicBezTo>
                  <a:cubicBezTo>
                    <a:pt x="982" y="784"/>
                    <a:pt x="1026" y="814"/>
                    <a:pt x="1033" y="850"/>
                  </a:cubicBezTo>
                  <a:cubicBezTo>
                    <a:pt x="1048" y="887"/>
                    <a:pt x="1070" y="916"/>
                    <a:pt x="1107" y="924"/>
                  </a:cubicBezTo>
                  <a:cubicBezTo>
                    <a:pt x="1136" y="931"/>
                    <a:pt x="1187" y="1011"/>
                    <a:pt x="1187" y="1011"/>
                  </a:cubicBezTo>
                  <a:cubicBezTo>
                    <a:pt x="1194" y="1063"/>
                    <a:pt x="1194" y="1063"/>
                    <a:pt x="1194" y="1063"/>
                  </a:cubicBezTo>
                  <a:cubicBezTo>
                    <a:pt x="1187" y="1063"/>
                    <a:pt x="1187" y="1063"/>
                    <a:pt x="1187" y="1063"/>
                  </a:cubicBezTo>
                  <a:cubicBezTo>
                    <a:pt x="1172" y="1063"/>
                    <a:pt x="1165" y="1070"/>
                    <a:pt x="1158" y="1070"/>
                  </a:cubicBezTo>
                  <a:cubicBezTo>
                    <a:pt x="1107" y="1077"/>
                    <a:pt x="1099" y="1099"/>
                    <a:pt x="1062" y="1129"/>
                  </a:cubicBezTo>
                  <a:cubicBezTo>
                    <a:pt x="1026" y="1165"/>
                    <a:pt x="997" y="1158"/>
                    <a:pt x="931" y="1165"/>
                  </a:cubicBezTo>
                  <a:cubicBezTo>
                    <a:pt x="931" y="1165"/>
                    <a:pt x="931" y="1165"/>
                    <a:pt x="923" y="1165"/>
                  </a:cubicBezTo>
                  <a:cubicBezTo>
                    <a:pt x="865" y="1165"/>
                    <a:pt x="799" y="1077"/>
                    <a:pt x="755" y="1026"/>
                  </a:cubicBezTo>
                  <a:cubicBezTo>
                    <a:pt x="733" y="1004"/>
                    <a:pt x="718" y="997"/>
                    <a:pt x="703" y="997"/>
                  </a:cubicBezTo>
                  <a:cubicBezTo>
                    <a:pt x="689" y="997"/>
                    <a:pt x="674" y="1004"/>
                    <a:pt x="645" y="1019"/>
                  </a:cubicBezTo>
                  <a:cubicBezTo>
                    <a:pt x="593" y="1048"/>
                    <a:pt x="586" y="1077"/>
                    <a:pt x="542" y="1114"/>
                  </a:cubicBezTo>
                  <a:cubicBezTo>
                    <a:pt x="528" y="1121"/>
                    <a:pt x="520" y="1129"/>
                    <a:pt x="506" y="1129"/>
                  </a:cubicBezTo>
                  <a:cubicBezTo>
                    <a:pt x="469" y="1129"/>
                    <a:pt x="432" y="1099"/>
                    <a:pt x="425" y="1077"/>
                  </a:cubicBezTo>
                  <a:cubicBezTo>
                    <a:pt x="410" y="1048"/>
                    <a:pt x="425" y="1004"/>
                    <a:pt x="388" y="997"/>
                  </a:cubicBezTo>
                  <a:cubicBezTo>
                    <a:pt x="388" y="989"/>
                    <a:pt x="381" y="989"/>
                    <a:pt x="381" y="989"/>
                  </a:cubicBezTo>
                  <a:cubicBezTo>
                    <a:pt x="352" y="989"/>
                    <a:pt x="322" y="1026"/>
                    <a:pt x="286" y="1056"/>
                  </a:cubicBezTo>
                  <a:cubicBezTo>
                    <a:pt x="279" y="1056"/>
                    <a:pt x="279" y="1063"/>
                    <a:pt x="271" y="1063"/>
                  </a:cubicBezTo>
                  <a:cubicBezTo>
                    <a:pt x="242" y="1063"/>
                    <a:pt x="212" y="982"/>
                    <a:pt x="183" y="953"/>
                  </a:cubicBezTo>
                  <a:cubicBezTo>
                    <a:pt x="154" y="916"/>
                    <a:pt x="161" y="843"/>
                    <a:pt x="169" y="792"/>
                  </a:cubicBezTo>
                  <a:cubicBezTo>
                    <a:pt x="176" y="740"/>
                    <a:pt x="132" y="696"/>
                    <a:pt x="95" y="660"/>
                  </a:cubicBezTo>
                  <a:cubicBezTo>
                    <a:pt x="81" y="652"/>
                    <a:pt x="81" y="652"/>
                    <a:pt x="51" y="645"/>
                  </a:cubicBezTo>
                  <a:cubicBezTo>
                    <a:pt x="51" y="638"/>
                    <a:pt x="51" y="638"/>
                    <a:pt x="51" y="638"/>
                  </a:cubicBezTo>
                  <a:cubicBezTo>
                    <a:pt x="51" y="638"/>
                    <a:pt x="29" y="572"/>
                    <a:pt x="59" y="528"/>
                  </a:cubicBezTo>
                  <a:cubicBezTo>
                    <a:pt x="81" y="484"/>
                    <a:pt x="95" y="440"/>
                    <a:pt x="110" y="418"/>
                  </a:cubicBezTo>
                  <a:cubicBezTo>
                    <a:pt x="110" y="411"/>
                    <a:pt x="117" y="411"/>
                    <a:pt x="117" y="411"/>
                  </a:cubicBezTo>
                  <a:cubicBezTo>
                    <a:pt x="132" y="411"/>
                    <a:pt x="154" y="447"/>
                    <a:pt x="161" y="484"/>
                  </a:cubicBezTo>
                  <a:cubicBezTo>
                    <a:pt x="169" y="513"/>
                    <a:pt x="176" y="557"/>
                    <a:pt x="198" y="557"/>
                  </a:cubicBezTo>
                  <a:cubicBezTo>
                    <a:pt x="205" y="557"/>
                    <a:pt x="212" y="550"/>
                    <a:pt x="227" y="542"/>
                  </a:cubicBezTo>
                  <a:cubicBezTo>
                    <a:pt x="279" y="499"/>
                    <a:pt x="308" y="520"/>
                    <a:pt x="330" y="447"/>
                  </a:cubicBezTo>
                  <a:cubicBezTo>
                    <a:pt x="359" y="381"/>
                    <a:pt x="366" y="345"/>
                    <a:pt x="410" y="345"/>
                  </a:cubicBezTo>
                  <a:cubicBezTo>
                    <a:pt x="447" y="345"/>
                    <a:pt x="491" y="345"/>
                    <a:pt x="528" y="323"/>
                  </a:cubicBezTo>
                  <a:cubicBezTo>
                    <a:pt x="557" y="293"/>
                    <a:pt x="550" y="279"/>
                    <a:pt x="579" y="257"/>
                  </a:cubicBezTo>
                  <a:cubicBezTo>
                    <a:pt x="586" y="242"/>
                    <a:pt x="601" y="242"/>
                    <a:pt x="616" y="242"/>
                  </a:cubicBezTo>
                  <a:cubicBezTo>
                    <a:pt x="623" y="242"/>
                    <a:pt x="630" y="242"/>
                    <a:pt x="638" y="242"/>
                  </a:cubicBezTo>
                  <a:cubicBezTo>
                    <a:pt x="645" y="242"/>
                    <a:pt x="652" y="242"/>
                    <a:pt x="660" y="235"/>
                  </a:cubicBezTo>
                  <a:cubicBezTo>
                    <a:pt x="696" y="227"/>
                    <a:pt x="703" y="206"/>
                    <a:pt x="711" y="169"/>
                  </a:cubicBezTo>
                  <a:cubicBezTo>
                    <a:pt x="718" y="132"/>
                    <a:pt x="733" y="118"/>
                    <a:pt x="762" y="110"/>
                  </a:cubicBezTo>
                  <a:cubicBezTo>
                    <a:pt x="799" y="103"/>
                    <a:pt x="813" y="110"/>
                    <a:pt x="850" y="74"/>
                  </a:cubicBezTo>
                  <a:cubicBezTo>
                    <a:pt x="879" y="44"/>
                    <a:pt x="923" y="30"/>
                    <a:pt x="923" y="30"/>
                  </a:cubicBezTo>
                  <a:lnTo>
                    <a:pt x="938" y="0"/>
                  </a:lnTo>
                  <a:lnTo>
                    <a:pt x="938" y="0"/>
                  </a:lnTo>
                  <a:cubicBezTo>
                    <a:pt x="923" y="0"/>
                    <a:pt x="923" y="0"/>
                    <a:pt x="923" y="0"/>
                  </a:cubicBezTo>
                  <a:cubicBezTo>
                    <a:pt x="916" y="0"/>
                    <a:pt x="865" y="15"/>
                    <a:pt x="828" y="51"/>
                  </a:cubicBezTo>
                  <a:cubicBezTo>
                    <a:pt x="813" y="74"/>
                    <a:pt x="806" y="74"/>
                    <a:pt x="784" y="74"/>
                  </a:cubicBezTo>
                  <a:cubicBezTo>
                    <a:pt x="777" y="74"/>
                    <a:pt x="769" y="81"/>
                    <a:pt x="755" y="81"/>
                  </a:cubicBezTo>
                  <a:cubicBezTo>
                    <a:pt x="703" y="96"/>
                    <a:pt x="689" y="125"/>
                    <a:pt x="681" y="161"/>
                  </a:cubicBezTo>
                  <a:cubicBezTo>
                    <a:pt x="674" y="198"/>
                    <a:pt x="667" y="206"/>
                    <a:pt x="652" y="206"/>
                  </a:cubicBezTo>
                  <a:cubicBezTo>
                    <a:pt x="652" y="206"/>
                    <a:pt x="645" y="213"/>
                    <a:pt x="638" y="213"/>
                  </a:cubicBezTo>
                  <a:lnTo>
                    <a:pt x="630" y="213"/>
                  </a:lnTo>
                  <a:cubicBezTo>
                    <a:pt x="623" y="206"/>
                    <a:pt x="623" y="206"/>
                    <a:pt x="616" y="206"/>
                  </a:cubicBezTo>
                  <a:cubicBezTo>
                    <a:pt x="601" y="206"/>
                    <a:pt x="579" y="213"/>
                    <a:pt x="557" y="235"/>
                  </a:cubicBezTo>
                  <a:cubicBezTo>
                    <a:pt x="542" y="249"/>
                    <a:pt x="535" y="257"/>
                    <a:pt x="528" y="271"/>
                  </a:cubicBezTo>
                  <a:cubicBezTo>
                    <a:pt x="528" y="279"/>
                    <a:pt x="520" y="286"/>
                    <a:pt x="506" y="301"/>
                  </a:cubicBezTo>
                  <a:cubicBezTo>
                    <a:pt x="484" y="315"/>
                    <a:pt x="447" y="315"/>
                    <a:pt x="410" y="315"/>
                  </a:cubicBezTo>
                  <a:cubicBezTo>
                    <a:pt x="344" y="315"/>
                    <a:pt x="330" y="367"/>
                    <a:pt x="308" y="425"/>
                  </a:cubicBezTo>
                  <a:cubicBezTo>
                    <a:pt x="300" y="440"/>
                    <a:pt x="300" y="440"/>
                    <a:pt x="300" y="440"/>
                  </a:cubicBezTo>
                  <a:cubicBezTo>
                    <a:pt x="293" y="469"/>
                    <a:pt x="279" y="477"/>
                    <a:pt x="264" y="484"/>
                  </a:cubicBezTo>
                  <a:cubicBezTo>
                    <a:pt x="249" y="491"/>
                    <a:pt x="227" y="506"/>
                    <a:pt x="212" y="520"/>
                  </a:cubicBezTo>
                  <a:cubicBezTo>
                    <a:pt x="205" y="520"/>
                    <a:pt x="205" y="520"/>
                    <a:pt x="205" y="528"/>
                  </a:cubicBezTo>
                  <a:cubicBezTo>
                    <a:pt x="198" y="513"/>
                    <a:pt x="191" y="499"/>
                    <a:pt x="191" y="484"/>
                  </a:cubicBezTo>
                  <a:cubicBezTo>
                    <a:pt x="191" y="477"/>
                    <a:pt x="191" y="477"/>
                    <a:pt x="191" y="477"/>
                  </a:cubicBezTo>
                  <a:cubicBezTo>
                    <a:pt x="191" y="462"/>
                    <a:pt x="169" y="381"/>
                    <a:pt x="117" y="381"/>
                  </a:cubicBezTo>
                  <a:lnTo>
                    <a:pt x="117" y="381"/>
                  </a:lnTo>
                  <a:cubicBezTo>
                    <a:pt x="110" y="381"/>
                    <a:pt x="95" y="381"/>
                    <a:pt x="81" y="396"/>
                  </a:cubicBezTo>
                  <a:cubicBezTo>
                    <a:pt x="73" y="411"/>
                    <a:pt x="66" y="432"/>
                    <a:pt x="59" y="447"/>
                  </a:cubicBezTo>
                  <a:cubicBezTo>
                    <a:pt x="51" y="469"/>
                    <a:pt x="44" y="491"/>
                    <a:pt x="29" y="513"/>
                  </a:cubicBezTo>
                  <a:cubicBezTo>
                    <a:pt x="0" y="565"/>
                    <a:pt x="15" y="638"/>
                    <a:pt x="22" y="645"/>
                  </a:cubicBezTo>
                  <a:cubicBezTo>
                    <a:pt x="22" y="652"/>
                    <a:pt x="22" y="652"/>
                    <a:pt x="22" y="652"/>
                  </a:cubicBezTo>
                  <a:cubicBezTo>
                    <a:pt x="29" y="667"/>
                    <a:pt x="29" y="667"/>
                    <a:pt x="29" y="667"/>
                  </a:cubicBezTo>
                  <a:cubicBezTo>
                    <a:pt x="44" y="674"/>
                    <a:pt x="44" y="674"/>
                    <a:pt x="44" y="674"/>
                  </a:cubicBezTo>
                  <a:cubicBezTo>
                    <a:pt x="51" y="674"/>
                    <a:pt x="59" y="682"/>
                    <a:pt x="66" y="682"/>
                  </a:cubicBezTo>
                  <a:cubicBezTo>
                    <a:pt x="66" y="682"/>
                    <a:pt x="66" y="682"/>
                    <a:pt x="73" y="689"/>
                  </a:cubicBezTo>
                  <a:cubicBezTo>
                    <a:pt x="125" y="726"/>
                    <a:pt x="147" y="755"/>
                    <a:pt x="139" y="784"/>
                  </a:cubicBezTo>
                  <a:cubicBezTo>
                    <a:pt x="132" y="843"/>
                    <a:pt x="117" y="931"/>
                    <a:pt x="161" y="975"/>
                  </a:cubicBezTo>
                  <a:cubicBezTo>
                    <a:pt x="176" y="982"/>
                    <a:pt x="183" y="997"/>
                    <a:pt x="191" y="1011"/>
                  </a:cubicBezTo>
                  <a:cubicBezTo>
                    <a:pt x="212" y="1056"/>
                    <a:pt x="234" y="1092"/>
                    <a:pt x="271" y="1092"/>
                  </a:cubicBezTo>
                  <a:cubicBezTo>
                    <a:pt x="286" y="1092"/>
                    <a:pt x="293" y="1085"/>
                    <a:pt x="308" y="1077"/>
                  </a:cubicBezTo>
                  <a:cubicBezTo>
                    <a:pt x="315" y="1070"/>
                    <a:pt x="330" y="1063"/>
                    <a:pt x="337" y="1056"/>
                  </a:cubicBezTo>
                  <a:cubicBezTo>
                    <a:pt x="352" y="1041"/>
                    <a:pt x="366" y="1026"/>
                    <a:pt x="381" y="1026"/>
                  </a:cubicBezTo>
                  <a:lnTo>
                    <a:pt x="381" y="1026"/>
                  </a:lnTo>
                  <a:cubicBezTo>
                    <a:pt x="381" y="1026"/>
                    <a:pt x="381" y="1033"/>
                    <a:pt x="381" y="1041"/>
                  </a:cubicBezTo>
                  <a:cubicBezTo>
                    <a:pt x="388" y="1056"/>
                    <a:pt x="388" y="1077"/>
                    <a:pt x="396" y="1092"/>
                  </a:cubicBezTo>
                  <a:cubicBezTo>
                    <a:pt x="410" y="1121"/>
                    <a:pt x="454" y="1158"/>
                    <a:pt x="506" y="1158"/>
                  </a:cubicBezTo>
                  <a:cubicBezTo>
                    <a:pt x="528" y="1158"/>
                    <a:pt x="542" y="1151"/>
                    <a:pt x="564" y="1136"/>
                  </a:cubicBezTo>
                  <a:cubicBezTo>
                    <a:pt x="579" y="1121"/>
                    <a:pt x="593" y="1107"/>
                    <a:pt x="608" y="1092"/>
                  </a:cubicBezTo>
                  <a:cubicBezTo>
                    <a:pt x="623" y="1070"/>
                    <a:pt x="638" y="1056"/>
                    <a:pt x="660" y="1048"/>
                  </a:cubicBezTo>
                  <a:cubicBezTo>
                    <a:pt x="674" y="1041"/>
                    <a:pt x="674" y="1041"/>
                    <a:pt x="674" y="1041"/>
                  </a:cubicBezTo>
                  <a:cubicBezTo>
                    <a:pt x="689" y="1033"/>
                    <a:pt x="703" y="1026"/>
                    <a:pt x="703" y="1026"/>
                  </a:cubicBezTo>
                  <a:cubicBezTo>
                    <a:pt x="711" y="1026"/>
                    <a:pt x="718" y="1026"/>
                    <a:pt x="733" y="1048"/>
                  </a:cubicBezTo>
                  <a:cubicBezTo>
                    <a:pt x="733" y="1056"/>
                    <a:pt x="733" y="1056"/>
                    <a:pt x="733" y="1056"/>
                  </a:cubicBezTo>
                  <a:cubicBezTo>
                    <a:pt x="784" y="1107"/>
                    <a:pt x="857" y="1195"/>
                    <a:pt x="923" y="1195"/>
                  </a:cubicBezTo>
                  <a:cubicBezTo>
                    <a:pt x="931" y="1195"/>
                    <a:pt x="931" y="1195"/>
                    <a:pt x="938" y="1195"/>
                  </a:cubicBezTo>
                  <a:cubicBezTo>
                    <a:pt x="953" y="1195"/>
                    <a:pt x="967" y="1187"/>
                    <a:pt x="982" y="1187"/>
                  </a:cubicBezTo>
                  <a:cubicBezTo>
                    <a:pt x="1019" y="1187"/>
                    <a:pt x="1048" y="1187"/>
                    <a:pt x="1084" y="1151"/>
                  </a:cubicBezTo>
                  <a:cubicBezTo>
                    <a:pt x="1092" y="1143"/>
                    <a:pt x="1092" y="1143"/>
                    <a:pt x="1099" y="1136"/>
                  </a:cubicBezTo>
                  <a:cubicBezTo>
                    <a:pt x="1121" y="1114"/>
                    <a:pt x="1129" y="1107"/>
                    <a:pt x="1158" y="1099"/>
                  </a:cubicBezTo>
                  <a:cubicBezTo>
                    <a:pt x="1172" y="1099"/>
                    <a:pt x="1180" y="1099"/>
                    <a:pt x="1187" y="1092"/>
                  </a:cubicBezTo>
                  <a:cubicBezTo>
                    <a:pt x="1202" y="1092"/>
                    <a:pt x="1202" y="1092"/>
                    <a:pt x="1202" y="1092"/>
                  </a:cubicBezTo>
                  <a:cubicBezTo>
                    <a:pt x="1231" y="1092"/>
                    <a:pt x="1231" y="1092"/>
                    <a:pt x="1231" y="1092"/>
                  </a:cubicBezTo>
                  <a:cubicBezTo>
                    <a:pt x="1231" y="1056"/>
                    <a:pt x="1231" y="1056"/>
                    <a:pt x="1231" y="1056"/>
                  </a:cubicBezTo>
                  <a:cubicBezTo>
                    <a:pt x="1216" y="1004"/>
                    <a:pt x="1216" y="1004"/>
                    <a:pt x="1216" y="1004"/>
                  </a:cubicBezTo>
                  <a:cubicBezTo>
                    <a:pt x="1216" y="997"/>
                    <a:pt x="1216" y="997"/>
                    <a:pt x="1216" y="997"/>
                  </a:cubicBezTo>
                  <a:lnTo>
                    <a:pt x="1216" y="997"/>
                  </a:lnTo>
                  <a:cubicBezTo>
                    <a:pt x="1202" y="975"/>
                    <a:pt x="1150" y="909"/>
                    <a:pt x="1114" y="894"/>
                  </a:cubicBezTo>
                  <a:cubicBezTo>
                    <a:pt x="1092" y="894"/>
                    <a:pt x="1070" y="865"/>
                    <a:pt x="1062" y="843"/>
                  </a:cubicBezTo>
                  <a:cubicBezTo>
                    <a:pt x="1055" y="792"/>
                    <a:pt x="997" y="748"/>
                    <a:pt x="931" y="748"/>
                  </a:cubicBezTo>
                  <a:cubicBezTo>
                    <a:pt x="923" y="748"/>
                    <a:pt x="909" y="704"/>
                    <a:pt x="901" y="660"/>
                  </a:cubicBezTo>
                  <a:lnTo>
                    <a:pt x="901" y="660"/>
                  </a:lnTo>
                  <a:cubicBezTo>
                    <a:pt x="901" y="652"/>
                    <a:pt x="901" y="652"/>
                    <a:pt x="901" y="652"/>
                  </a:cubicBezTo>
                  <a:cubicBezTo>
                    <a:pt x="901" y="645"/>
                    <a:pt x="894" y="630"/>
                    <a:pt x="894" y="616"/>
                  </a:cubicBezTo>
                  <a:cubicBezTo>
                    <a:pt x="931" y="616"/>
                    <a:pt x="967" y="594"/>
                    <a:pt x="974" y="587"/>
                  </a:cubicBezTo>
                  <a:cubicBezTo>
                    <a:pt x="1011" y="565"/>
                    <a:pt x="1011" y="565"/>
                    <a:pt x="1011" y="565"/>
                  </a:cubicBezTo>
                  <a:cubicBezTo>
                    <a:pt x="982" y="535"/>
                    <a:pt x="982" y="535"/>
                    <a:pt x="982" y="535"/>
                  </a:cubicBezTo>
                  <a:lnTo>
                    <a:pt x="982" y="535"/>
                  </a:lnTo>
                  <a:lnTo>
                    <a:pt x="974" y="528"/>
                  </a:lnTo>
                  <a:cubicBezTo>
                    <a:pt x="982" y="513"/>
                    <a:pt x="989" y="506"/>
                    <a:pt x="997" y="491"/>
                  </a:cubicBezTo>
                  <a:cubicBezTo>
                    <a:pt x="1004" y="469"/>
                    <a:pt x="1011" y="455"/>
                    <a:pt x="1033" y="425"/>
                  </a:cubicBezTo>
                  <a:cubicBezTo>
                    <a:pt x="1055" y="411"/>
                    <a:pt x="1055" y="389"/>
                    <a:pt x="1048" y="374"/>
                  </a:cubicBezTo>
                  <a:cubicBezTo>
                    <a:pt x="1041" y="337"/>
                    <a:pt x="997" y="323"/>
                    <a:pt x="960" y="301"/>
                  </a:cubicBezTo>
                  <a:cubicBezTo>
                    <a:pt x="953" y="301"/>
                    <a:pt x="945" y="301"/>
                    <a:pt x="938" y="293"/>
                  </a:cubicBezTo>
                  <a:cubicBezTo>
                    <a:pt x="909" y="279"/>
                    <a:pt x="879" y="242"/>
                    <a:pt x="879" y="227"/>
                  </a:cubicBezTo>
                  <a:cubicBezTo>
                    <a:pt x="879" y="220"/>
                    <a:pt x="916" y="176"/>
                    <a:pt x="953" y="154"/>
                  </a:cubicBezTo>
                  <a:cubicBezTo>
                    <a:pt x="997" y="118"/>
                    <a:pt x="974" y="59"/>
                    <a:pt x="953" y="15"/>
                  </a:cubicBezTo>
                  <a:cubicBezTo>
                    <a:pt x="938" y="0"/>
                    <a:pt x="938" y="0"/>
                    <a:pt x="938" y="0"/>
                  </a:cubicBezTo>
                  <a:lnTo>
                    <a:pt x="923" y="30"/>
                  </a:lnTo>
                </a:path>
              </a:pathLst>
            </a:custGeom>
            <a:grpFill/>
            <a:ln w="3810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grpSp>
    </p:spTree>
    <p:extLst>
      <p:ext uri="{BB962C8B-B14F-4D97-AF65-F5344CB8AC3E}">
        <p14:creationId xmlns:p14="http://schemas.microsoft.com/office/powerpoint/2010/main" val="1640928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935E7D5-6266-C840-9308-B0868E16E8E4}"/>
              </a:ext>
            </a:extLst>
          </p:cNvPr>
          <p:cNvGrpSpPr/>
          <p:nvPr/>
        </p:nvGrpSpPr>
        <p:grpSpPr>
          <a:xfrm>
            <a:off x="8407979" y="1745044"/>
            <a:ext cx="7561685" cy="1315581"/>
            <a:chOff x="8407979" y="1745044"/>
            <a:chExt cx="7561685" cy="1315581"/>
          </a:xfrm>
        </p:grpSpPr>
        <p:sp>
          <p:nvSpPr>
            <p:cNvPr id="17" name="TextBox 16">
              <a:extLst>
                <a:ext uri="{FF2B5EF4-FFF2-40B4-BE49-F238E27FC236}">
                  <a16:creationId xmlns:a16="http://schemas.microsoft.com/office/drawing/2014/main" id="{DAE224C4-D76F-CE48-B4D8-4FA0F6E7AF23}"/>
                </a:ext>
              </a:extLst>
            </p:cNvPr>
            <p:cNvSpPr txBox="1"/>
            <p:nvPr/>
          </p:nvSpPr>
          <p:spPr>
            <a:xfrm>
              <a:off x="8407979" y="2137295"/>
              <a:ext cx="7561685" cy="923330"/>
            </a:xfrm>
            <a:prstGeom prst="rect">
              <a:avLst/>
            </a:prstGeom>
            <a:noFill/>
            <a:ln>
              <a:noFill/>
            </a:ln>
          </p:spPr>
          <p:txBody>
            <a:bodyPr wrap="none" rtlCol="0">
              <a:spAutoFit/>
            </a:bodyPr>
            <a:lstStyle/>
            <a:p>
              <a:pPr algn="ctr"/>
              <a:r>
                <a:rPr lang="en-US" sz="5400" dirty="0">
                  <a:solidFill>
                    <a:schemeClr val="tx2"/>
                  </a:solidFill>
                  <a:latin typeface="Montserrat" pitchFamily="2" charset="77"/>
                  <a:ea typeface="Lato Black" charset="0"/>
                  <a:cs typeface="Lato Black" charset="0"/>
                </a:rPr>
                <a:t>Our Company Values</a:t>
              </a:r>
            </a:p>
          </p:txBody>
        </p:sp>
        <p:sp>
          <p:nvSpPr>
            <p:cNvPr id="23" name="Rectangle 22">
              <a:extLst>
                <a:ext uri="{FF2B5EF4-FFF2-40B4-BE49-F238E27FC236}">
                  <a16:creationId xmlns:a16="http://schemas.microsoft.com/office/drawing/2014/main" id="{F5E9F367-D482-3349-A202-A6116E197B8D}"/>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18" name="Subtitle 2">
            <a:extLst>
              <a:ext uri="{FF2B5EF4-FFF2-40B4-BE49-F238E27FC236}">
                <a16:creationId xmlns:a16="http://schemas.microsoft.com/office/drawing/2014/main" id="{F8C5E87F-9285-364F-ACA1-D5AC5253CA7B}"/>
              </a:ext>
            </a:extLst>
          </p:cNvPr>
          <p:cNvSpPr txBox="1">
            <a:spLocks/>
          </p:cNvSpPr>
          <p:nvPr/>
        </p:nvSpPr>
        <p:spPr>
          <a:xfrm>
            <a:off x="2303467" y="10648531"/>
            <a:ext cx="3385426" cy="132242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charset="0"/>
                <a:ea typeface="Montserrat Light" charset="0"/>
                <a:cs typeface="Montserrat Light" charset="0"/>
              </a:rPr>
              <a:t>Refers to a good or </a:t>
            </a:r>
            <a:r>
              <a:rPr lang="en-US" sz="2800">
                <a:solidFill>
                  <a:schemeClr val="tx1"/>
                </a:solidFill>
                <a:latin typeface="Montserrat Light" charset="0"/>
                <a:ea typeface="Montserrat Light" charset="0"/>
                <a:cs typeface="Montserrat Light" charset="0"/>
              </a:rPr>
              <a:t>service being.</a:t>
            </a:r>
            <a:endParaRPr lang="en-US" sz="2800" dirty="0">
              <a:solidFill>
                <a:schemeClr val="tx1"/>
              </a:solidFill>
              <a:latin typeface="Montserrat Light" charset="0"/>
              <a:ea typeface="Montserrat Light" charset="0"/>
              <a:cs typeface="Montserrat Light" charset="0"/>
            </a:endParaRPr>
          </a:p>
        </p:txBody>
      </p:sp>
      <p:sp>
        <p:nvSpPr>
          <p:cNvPr id="19" name="Rectangle 18">
            <a:extLst>
              <a:ext uri="{FF2B5EF4-FFF2-40B4-BE49-F238E27FC236}">
                <a16:creationId xmlns:a16="http://schemas.microsoft.com/office/drawing/2014/main" id="{05CD051A-F167-2F42-8E54-F00CE9F55F2D}"/>
              </a:ext>
            </a:extLst>
          </p:cNvPr>
          <p:cNvSpPr/>
          <p:nvPr/>
        </p:nvSpPr>
        <p:spPr>
          <a:xfrm>
            <a:off x="2303469" y="9909436"/>
            <a:ext cx="3385424" cy="646331"/>
          </a:xfrm>
          <a:prstGeom prst="rect">
            <a:avLst/>
          </a:prstGeom>
        </p:spPr>
        <p:txBody>
          <a:bodyPr wrap="square">
            <a:spAutoFit/>
          </a:bodyPr>
          <a:lstStyle/>
          <a:p>
            <a:pPr algn="ctr"/>
            <a:r>
              <a:rPr lang="en-US" dirty="0">
                <a:solidFill>
                  <a:schemeClr val="tx2"/>
                </a:solidFill>
                <a:latin typeface="Montserrat" pitchFamily="2" charset="77"/>
                <a:ea typeface="Montserrat" charset="0"/>
                <a:cs typeface="Montserrat" charset="0"/>
              </a:rPr>
              <a:t>Title One</a:t>
            </a:r>
          </a:p>
        </p:txBody>
      </p:sp>
      <p:sp>
        <p:nvSpPr>
          <p:cNvPr id="21" name="Freeform: Shape 4232">
            <a:extLst>
              <a:ext uri="{FF2B5EF4-FFF2-40B4-BE49-F238E27FC236}">
                <a16:creationId xmlns:a16="http://schemas.microsoft.com/office/drawing/2014/main" id="{C8478B0C-BB3D-EB49-AA21-D2A723253908}"/>
              </a:ext>
            </a:extLst>
          </p:cNvPr>
          <p:cNvSpPr/>
          <p:nvPr/>
        </p:nvSpPr>
        <p:spPr>
          <a:xfrm>
            <a:off x="6619672" y="4906820"/>
            <a:ext cx="2950509" cy="4294881"/>
          </a:xfrm>
          <a:custGeom>
            <a:avLst/>
            <a:gdLst/>
            <a:ahLst/>
            <a:cxnLst>
              <a:cxn ang="3cd4">
                <a:pos x="hc" y="t"/>
              </a:cxn>
              <a:cxn ang="cd2">
                <a:pos x="l" y="vc"/>
              </a:cxn>
              <a:cxn ang="cd4">
                <a:pos x="hc" y="b"/>
              </a:cxn>
              <a:cxn ang="0">
                <a:pos x="r" y="vc"/>
              </a:cxn>
            </a:cxnLst>
            <a:rect l="l" t="t" r="r" b="b"/>
            <a:pathLst>
              <a:path w="914" h="1330">
                <a:moveTo>
                  <a:pt x="456" y="219"/>
                </a:moveTo>
                <a:cubicBezTo>
                  <a:pt x="327" y="219"/>
                  <a:pt x="220" y="325"/>
                  <a:pt x="220" y="455"/>
                </a:cubicBezTo>
                <a:cubicBezTo>
                  <a:pt x="220" y="587"/>
                  <a:pt x="327" y="692"/>
                  <a:pt x="456" y="692"/>
                </a:cubicBezTo>
                <a:cubicBezTo>
                  <a:pt x="587" y="692"/>
                  <a:pt x="693" y="587"/>
                  <a:pt x="693" y="455"/>
                </a:cubicBezTo>
                <a:cubicBezTo>
                  <a:pt x="693" y="325"/>
                  <a:pt x="587" y="219"/>
                  <a:pt x="456" y="219"/>
                </a:cubicBezTo>
                <a:close/>
                <a:moveTo>
                  <a:pt x="456" y="0"/>
                </a:moveTo>
                <a:cubicBezTo>
                  <a:pt x="709" y="0"/>
                  <a:pt x="914" y="203"/>
                  <a:pt x="914" y="455"/>
                </a:cubicBezTo>
                <a:cubicBezTo>
                  <a:pt x="914" y="705"/>
                  <a:pt x="714" y="907"/>
                  <a:pt x="466" y="913"/>
                </a:cubicBezTo>
                <a:lnTo>
                  <a:pt x="466" y="1276"/>
                </a:lnTo>
                <a:cubicBezTo>
                  <a:pt x="477" y="1280"/>
                  <a:pt x="485" y="1289"/>
                  <a:pt x="485" y="1303"/>
                </a:cubicBezTo>
                <a:cubicBezTo>
                  <a:pt x="485" y="1316"/>
                  <a:pt x="473" y="1330"/>
                  <a:pt x="456" y="1330"/>
                </a:cubicBezTo>
                <a:cubicBezTo>
                  <a:pt x="442" y="1330"/>
                  <a:pt x="429" y="1316"/>
                  <a:pt x="429" y="1303"/>
                </a:cubicBezTo>
                <a:cubicBezTo>
                  <a:pt x="429" y="1289"/>
                  <a:pt x="438" y="1280"/>
                  <a:pt x="449" y="1276"/>
                </a:cubicBezTo>
                <a:lnTo>
                  <a:pt x="449" y="913"/>
                </a:lnTo>
                <a:cubicBezTo>
                  <a:pt x="200" y="907"/>
                  <a:pt x="0" y="705"/>
                  <a:pt x="0" y="455"/>
                </a:cubicBezTo>
                <a:cubicBezTo>
                  <a:pt x="0" y="203"/>
                  <a:pt x="204" y="0"/>
                  <a:pt x="456" y="0"/>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Lato Regular" charset="0"/>
              <a:ea typeface="Arial Unicode MS" pitchFamily="2"/>
              <a:cs typeface="Arial Unicode MS" pitchFamily="2"/>
            </a:endParaRPr>
          </a:p>
        </p:txBody>
      </p:sp>
      <p:sp>
        <p:nvSpPr>
          <p:cNvPr id="35" name="Freeform: Shape 4237">
            <a:extLst>
              <a:ext uri="{FF2B5EF4-FFF2-40B4-BE49-F238E27FC236}">
                <a16:creationId xmlns:a16="http://schemas.microsoft.com/office/drawing/2014/main" id="{52881BCE-4285-B848-AB10-AD371C803F4B}"/>
              </a:ext>
            </a:extLst>
          </p:cNvPr>
          <p:cNvSpPr/>
          <p:nvPr/>
        </p:nvSpPr>
        <p:spPr>
          <a:xfrm>
            <a:off x="6703255" y="4987175"/>
            <a:ext cx="2780110" cy="2780106"/>
          </a:xfrm>
          <a:custGeom>
            <a:avLst/>
            <a:gdLst/>
            <a:ahLst/>
            <a:cxnLst>
              <a:cxn ang="3cd4">
                <a:pos x="hc" y="t"/>
              </a:cxn>
              <a:cxn ang="cd2">
                <a:pos x="l" y="vc"/>
              </a:cxn>
              <a:cxn ang="cd4">
                <a:pos x="hc" y="b"/>
              </a:cxn>
              <a:cxn ang="0">
                <a:pos x="r" y="vc"/>
              </a:cxn>
            </a:cxnLst>
            <a:rect l="l" t="t" r="r" b="b"/>
            <a:pathLst>
              <a:path w="473" h="473">
                <a:moveTo>
                  <a:pt x="236" y="0"/>
                </a:moveTo>
                <a:cubicBezTo>
                  <a:pt x="107" y="0"/>
                  <a:pt x="0" y="106"/>
                  <a:pt x="0" y="236"/>
                </a:cubicBezTo>
                <a:cubicBezTo>
                  <a:pt x="0" y="368"/>
                  <a:pt x="107" y="473"/>
                  <a:pt x="236" y="473"/>
                </a:cubicBezTo>
                <a:cubicBezTo>
                  <a:pt x="367" y="473"/>
                  <a:pt x="473" y="368"/>
                  <a:pt x="473" y="236"/>
                </a:cubicBezTo>
                <a:cubicBezTo>
                  <a:pt x="473" y="106"/>
                  <a:pt x="367" y="0"/>
                  <a:pt x="236" y="0"/>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Lato Regular" charset="0"/>
              <a:ea typeface="Arial Unicode MS" pitchFamily="2"/>
              <a:cs typeface="Arial Unicode MS" pitchFamily="2"/>
            </a:endParaRPr>
          </a:p>
        </p:txBody>
      </p:sp>
      <p:sp>
        <p:nvSpPr>
          <p:cNvPr id="37" name="Freeform: Shape 4233">
            <a:extLst>
              <a:ext uri="{FF2B5EF4-FFF2-40B4-BE49-F238E27FC236}">
                <a16:creationId xmlns:a16="http://schemas.microsoft.com/office/drawing/2014/main" id="{98B55090-99C7-134D-B20D-A780BB6D81EA}"/>
              </a:ext>
            </a:extLst>
          </p:cNvPr>
          <p:cNvSpPr/>
          <p:nvPr/>
        </p:nvSpPr>
        <p:spPr>
          <a:xfrm>
            <a:off x="10718418" y="4906820"/>
            <a:ext cx="2947278" cy="4294881"/>
          </a:xfrm>
          <a:custGeom>
            <a:avLst/>
            <a:gdLst/>
            <a:ahLst/>
            <a:cxnLst>
              <a:cxn ang="3cd4">
                <a:pos x="hc" y="t"/>
              </a:cxn>
              <a:cxn ang="cd2">
                <a:pos x="l" y="vc"/>
              </a:cxn>
              <a:cxn ang="cd4">
                <a:pos x="hc" y="b"/>
              </a:cxn>
              <a:cxn ang="0">
                <a:pos x="r" y="vc"/>
              </a:cxn>
            </a:cxnLst>
            <a:rect l="l" t="t" r="r" b="b"/>
            <a:pathLst>
              <a:path w="913" h="1330">
                <a:moveTo>
                  <a:pt x="455" y="219"/>
                </a:moveTo>
                <a:cubicBezTo>
                  <a:pt x="325" y="219"/>
                  <a:pt x="219" y="325"/>
                  <a:pt x="219" y="455"/>
                </a:cubicBezTo>
                <a:cubicBezTo>
                  <a:pt x="219" y="587"/>
                  <a:pt x="325" y="692"/>
                  <a:pt x="455" y="692"/>
                </a:cubicBezTo>
                <a:cubicBezTo>
                  <a:pt x="587" y="692"/>
                  <a:pt x="692" y="587"/>
                  <a:pt x="692" y="455"/>
                </a:cubicBezTo>
                <a:cubicBezTo>
                  <a:pt x="692" y="325"/>
                  <a:pt x="587" y="219"/>
                  <a:pt x="455" y="219"/>
                </a:cubicBezTo>
                <a:close/>
                <a:moveTo>
                  <a:pt x="455" y="0"/>
                </a:moveTo>
                <a:cubicBezTo>
                  <a:pt x="708" y="0"/>
                  <a:pt x="913" y="203"/>
                  <a:pt x="913" y="455"/>
                </a:cubicBezTo>
                <a:cubicBezTo>
                  <a:pt x="913" y="705"/>
                  <a:pt x="713" y="907"/>
                  <a:pt x="465" y="913"/>
                </a:cubicBezTo>
                <a:lnTo>
                  <a:pt x="465" y="1276"/>
                </a:lnTo>
                <a:cubicBezTo>
                  <a:pt x="476" y="1280"/>
                  <a:pt x="484" y="1289"/>
                  <a:pt x="484" y="1303"/>
                </a:cubicBezTo>
                <a:cubicBezTo>
                  <a:pt x="484" y="1316"/>
                  <a:pt x="471" y="1330"/>
                  <a:pt x="455" y="1330"/>
                </a:cubicBezTo>
                <a:cubicBezTo>
                  <a:pt x="441" y="1330"/>
                  <a:pt x="429" y="1316"/>
                  <a:pt x="429" y="1303"/>
                </a:cubicBezTo>
                <a:cubicBezTo>
                  <a:pt x="429" y="1289"/>
                  <a:pt x="435" y="1280"/>
                  <a:pt x="446" y="1276"/>
                </a:cubicBezTo>
                <a:lnTo>
                  <a:pt x="446" y="913"/>
                </a:lnTo>
                <a:cubicBezTo>
                  <a:pt x="199" y="907"/>
                  <a:pt x="0" y="705"/>
                  <a:pt x="0" y="455"/>
                </a:cubicBezTo>
                <a:cubicBezTo>
                  <a:pt x="0" y="203"/>
                  <a:pt x="203" y="0"/>
                  <a:pt x="455" y="0"/>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Lato Regular" charset="0"/>
              <a:ea typeface="Arial Unicode MS" pitchFamily="2"/>
              <a:cs typeface="Arial Unicode MS" pitchFamily="2"/>
            </a:endParaRPr>
          </a:p>
        </p:txBody>
      </p:sp>
      <p:sp>
        <p:nvSpPr>
          <p:cNvPr id="38" name="Freeform: Shape 4238">
            <a:extLst>
              <a:ext uri="{FF2B5EF4-FFF2-40B4-BE49-F238E27FC236}">
                <a16:creationId xmlns:a16="http://schemas.microsoft.com/office/drawing/2014/main" id="{934B13FD-E018-1341-8801-D9E28CC59F6B}"/>
              </a:ext>
            </a:extLst>
          </p:cNvPr>
          <p:cNvSpPr/>
          <p:nvPr/>
        </p:nvSpPr>
        <p:spPr>
          <a:xfrm>
            <a:off x="10798769" y="4987175"/>
            <a:ext cx="2780110" cy="2780106"/>
          </a:xfrm>
          <a:custGeom>
            <a:avLst/>
            <a:gdLst/>
            <a:ahLst/>
            <a:cxnLst>
              <a:cxn ang="3cd4">
                <a:pos x="hc" y="t"/>
              </a:cxn>
              <a:cxn ang="cd2">
                <a:pos x="l" y="vc"/>
              </a:cxn>
              <a:cxn ang="cd4">
                <a:pos x="hc" y="b"/>
              </a:cxn>
              <a:cxn ang="0">
                <a:pos x="r" y="vc"/>
              </a:cxn>
            </a:cxnLst>
            <a:rect l="l" t="t" r="r" b="b"/>
            <a:pathLst>
              <a:path w="473" h="473">
                <a:moveTo>
                  <a:pt x="236" y="0"/>
                </a:moveTo>
                <a:cubicBezTo>
                  <a:pt x="106" y="0"/>
                  <a:pt x="0" y="106"/>
                  <a:pt x="0" y="236"/>
                </a:cubicBezTo>
                <a:cubicBezTo>
                  <a:pt x="0" y="368"/>
                  <a:pt x="106" y="473"/>
                  <a:pt x="236" y="473"/>
                </a:cubicBezTo>
                <a:cubicBezTo>
                  <a:pt x="368" y="473"/>
                  <a:pt x="473" y="368"/>
                  <a:pt x="473" y="236"/>
                </a:cubicBezTo>
                <a:cubicBezTo>
                  <a:pt x="473" y="106"/>
                  <a:pt x="368" y="0"/>
                  <a:pt x="236" y="0"/>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Lato Regular" charset="0"/>
              <a:ea typeface="Arial Unicode MS" pitchFamily="2"/>
              <a:cs typeface="Arial Unicode MS" pitchFamily="2"/>
            </a:endParaRPr>
          </a:p>
        </p:txBody>
      </p:sp>
      <p:sp>
        <p:nvSpPr>
          <p:cNvPr id="40" name="Freeform: Shape 4231">
            <a:extLst>
              <a:ext uri="{FF2B5EF4-FFF2-40B4-BE49-F238E27FC236}">
                <a16:creationId xmlns:a16="http://schemas.microsoft.com/office/drawing/2014/main" id="{E6A3CBE9-B725-464C-9036-36618E9F3FC2}"/>
              </a:ext>
            </a:extLst>
          </p:cNvPr>
          <p:cNvSpPr/>
          <p:nvPr/>
        </p:nvSpPr>
        <p:spPr>
          <a:xfrm>
            <a:off x="2520926" y="4906820"/>
            <a:ext cx="2950509" cy="4294881"/>
          </a:xfrm>
          <a:custGeom>
            <a:avLst/>
            <a:gdLst/>
            <a:ahLst/>
            <a:cxnLst>
              <a:cxn ang="3cd4">
                <a:pos x="hc" y="t"/>
              </a:cxn>
              <a:cxn ang="cd2">
                <a:pos x="l" y="vc"/>
              </a:cxn>
              <a:cxn ang="cd4">
                <a:pos x="hc" y="b"/>
              </a:cxn>
              <a:cxn ang="0">
                <a:pos x="r" y="vc"/>
              </a:cxn>
            </a:cxnLst>
            <a:rect l="l" t="t" r="r" b="b"/>
            <a:pathLst>
              <a:path w="914" h="1330">
                <a:moveTo>
                  <a:pt x="458" y="219"/>
                </a:moveTo>
                <a:cubicBezTo>
                  <a:pt x="327" y="219"/>
                  <a:pt x="222" y="325"/>
                  <a:pt x="222" y="455"/>
                </a:cubicBezTo>
                <a:cubicBezTo>
                  <a:pt x="222" y="587"/>
                  <a:pt x="327" y="692"/>
                  <a:pt x="458" y="692"/>
                </a:cubicBezTo>
                <a:cubicBezTo>
                  <a:pt x="587" y="692"/>
                  <a:pt x="694" y="587"/>
                  <a:pt x="694" y="455"/>
                </a:cubicBezTo>
                <a:cubicBezTo>
                  <a:pt x="694" y="325"/>
                  <a:pt x="587" y="219"/>
                  <a:pt x="458" y="219"/>
                </a:cubicBezTo>
                <a:close/>
                <a:moveTo>
                  <a:pt x="458" y="0"/>
                </a:moveTo>
                <a:cubicBezTo>
                  <a:pt x="710" y="0"/>
                  <a:pt x="914" y="203"/>
                  <a:pt x="914" y="455"/>
                </a:cubicBezTo>
                <a:cubicBezTo>
                  <a:pt x="914" y="705"/>
                  <a:pt x="714" y="907"/>
                  <a:pt x="466" y="913"/>
                </a:cubicBezTo>
                <a:lnTo>
                  <a:pt x="466" y="1276"/>
                </a:lnTo>
                <a:cubicBezTo>
                  <a:pt x="476" y="1280"/>
                  <a:pt x="485" y="1289"/>
                  <a:pt x="485" y="1303"/>
                </a:cubicBezTo>
                <a:cubicBezTo>
                  <a:pt x="485" y="1316"/>
                  <a:pt x="473" y="1330"/>
                  <a:pt x="458" y="1330"/>
                </a:cubicBezTo>
                <a:cubicBezTo>
                  <a:pt x="441" y="1330"/>
                  <a:pt x="429" y="1316"/>
                  <a:pt x="429" y="1303"/>
                </a:cubicBezTo>
                <a:cubicBezTo>
                  <a:pt x="429" y="1289"/>
                  <a:pt x="438" y="1280"/>
                  <a:pt x="448" y="1276"/>
                </a:cubicBezTo>
                <a:lnTo>
                  <a:pt x="448" y="913"/>
                </a:lnTo>
                <a:cubicBezTo>
                  <a:pt x="200" y="907"/>
                  <a:pt x="0" y="705"/>
                  <a:pt x="0" y="455"/>
                </a:cubicBezTo>
                <a:cubicBezTo>
                  <a:pt x="0" y="203"/>
                  <a:pt x="206" y="0"/>
                  <a:pt x="458" y="0"/>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Lato Regular" charset="0"/>
              <a:ea typeface="Arial Unicode MS" pitchFamily="2"/>
              <a:cs typeface="Arial Unicode MS" pitchFamily="2"/>
            </a:endParaRPr>
          </a:p>
        </p:txBody>
      </p:sp>
      <p:sp>
        <p:nvSpPr>
          <p:cNvPr id="41" name="Freeform: Shape 4236">
            <a:extLst>
              <a:ext uri="{FF2B5EF4-FFF2-40B4-BE49-F238E27FC236}">
                <a16:creationId xmlns:a16="http://schemas.microsoft.com/office/drawing/2014/main" id="{C030FB51-8137-804D-9CA6-D975816013DB}"/>
              </a:ext>
            </a:extLst>
          </p:cNvPr>
          <p:cNvSpPr/>
          <p:nvPr/>
        </p:nvSpPr>
        <p:spPr>
          <a:xfrm>
            <a:off x="2612303" y="4987175"/>
            <a:ext cx="2774220" cy="2780106"/>
          </a:xfrm>
          <a:custGeom>
            <a:avLst/>
            <a:gdLst/>
            <a:ahLst/>
            <a:cxnLst>
              <a:cxn ang="3cd4">
                <a:pos x="hc" y="t"/>
              </a:cxn>
              <a:cxn ang="cd2">
                <a:pos x="l" y="vc"/>
              </a:cxn>
              <a:cxn ang="cd4">
                <a:pos x="hc" y="b"/>
              </a:cxn>
              <a:cxn ang="0">
                <a:pos x="r" y="vc"/>
              </a:cxn>
            </a:cxnLst>
            <a:rect l="l" t="t" r="r" b="b"/>
            <a:pathLst>
              <a:path w="472" h="473">
                <a:moveTo>
                  <a:pt x="236" y="0"/>
                </a:moveTo>
                <a:cubicBezTo>
                  <a:pt x="105" y="0"/>
                  <a:pt x="0" y="106"/>
                  <a:pt x="0" y="236"/>
                </a:cubicBezTo>
                <a:cubicBezTo>
                  <a:pt x="0" y="368"/>
                  <a:pt x="105" y="473"/>
                  <a:pt x="236" y="473"/>
                </a:cubicBezTo>
                <a:cubicBezTo>
                  <a:pt x="365" y="473"/>
                  <a:pt x="472" y="368"/>
                  <a:pt x="472" y="236"/>
                </a:cubicBezTo>
                <a:cubicBezTo>
                  <a:pt x="472" y="106"/>
                  <a:pt x="365" y="0"/>
                  <a:pt x="236" y="0"/>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Lato Regular" charset="0"/>
              <a:ea typeface="Arial Unicode MS" pitchFamily="2"/>
              <a:cs typeface="Arial Unicode MS" pitchFamily="2"/>
            </a:endParaRPr>
          </a:p>
        </p:txBody>
      </p:sp>
      <p:sp>
        <p:nvSpPr>
          <p:cNvPr id="43" name="Freeform: Shape 4235">
            <a:extLst>
              <a:ext uri="{FF2B5EF4-FFF2-40B4-BE49-F238E27FC236}">
                <a16:creationId xmlns:a16="http://schemas.microsoft.com/office/drawing/2014/main" id="{20E44094-0C29-EF42-859D-25E47A62CD80}"/>
              </a:ext>
            </a:extLst>
          </p:cNvPr>
          <p:cNvSpPr/>
          <p:nvPr/>
        </p:nvSpPr>
        <p:spPr>
          <a:xfrm>
            <a:off x="18912679" y="4906820"/>
            <a:ext cx="2944045" cy="4294881"/>
          </a:xfrm>
          <a:custGeom>
            <a:avLst/>
            <a:gdLst/>
            <a:ahLst/>
            <a:cxnLst>
              <a:cxn ang="3cd4">
                <a:pos x="hc" y="t"/>
              </a:cxn>
              <a:cxn ang="cd2">
                <a:pos x="l" y="vc"/>
              </a:cxn>
              <a:cxn ang="cd4">
                <a:pos x="hc" y="b"/>
              </a:cxn>
              <a:cxn ang="0">
                <a:pos x="r" y="vc"/>
              </a:cxn>
            </a:cxnLst>
            <a:rect l="l" t="t" r="r" b="b"/>
            <a:pathLst>
              <a:path w="912" h="1330">
                <a:moveTo>
                  <a:pt x="455" y="219"/>
                </a:moveTo>
                <a:cubicBezTo>
                  <a:pt x="326" y="219"/>
                  <a:pt x="219" y="325"/>
                  <a:pt x="219" y="455"/>
                </a:cubicBezTo>
                <a:cubicBezTo>
                  <a:pt x="219" y="587"/>
                  <a:pt x="326" y="692"/>
                  <a:pt x="455" y="692"/>
                </a:cubicBezTo>
                <a:cubicBezTo>
                  <a:pt x="586" y="692"/>
                  <a:pt x="692" y="587"/>
                  <a:pt x="692" y="455"/>
                </a:cubicBezTo>
                <a:cubicBezTo>
                  <a:pt x="692" y="325"/>
                  <a:pt x="586" y="219"/>
                  <a:pt x="455" y="219"/>
                </a:cubicBezTo>
                <a:close/>
                <a:moveTo>
                  <a:pt x="455" y="0"/>
                </a:moveTo>
                <a:cubicBezTo>
                  <a:pt x="708" y="0"/>
                  <a:pt x="912" y="203"/>
                  <a:pt x="912" y="455"/>
                </a:cubicBezTo>
                <a:cubicBezTo>
                  <a:pt x="912" y="705"/>
                  <a:pt x="713" y="907"/>
                  <a:pt x="465" y="913"/>
                </a:cubicBezTo>
                <a:lnTo>
                  <a:pt x="465" y="1276"/>
                </a:lnTo>
                <a:cubicBezTo>
                  <a:pt x="476" y="1280"/>
                  <a:pt x="483" y="1289"/>
                  <a:pt x="483" y="1303"/>
                </a:cubicBezTo>
                <a:cubicBezTo>
                  <a:pt x="483" y="1316"/>
                  <a:pt x="471" y="1330"/>
                  <a:pt x="455" y="1330"/>
                </a:cubicBezTo>
                <a:cubicBezTo>
                  <a:pt x="441" y="1330"/>
                  <a:pt x="428" y="1316"/>
                  <a:pt x="428" y="1303"/>
                </a:cubicBezTo>
                <a:cubicBezTo>
                  <a:pt x="428" y="1289"/>
                  <a:pt x="436" y="1280"/>
                  <a:pt x="447" y="1276"/>
                </a:cubicBezTo>
                <a:lnTo>
                  <a:pt x="447" y="913"/>
                </a:lnTo>
                <a:cubicBezTo>
                  <a:pt x="199" y="907"/>
                  <a:pt x="0" y="705"/>
                  <a:pt x="0" y="455"/>
                </a:cubicBezTo>
                <a:cubicBezTo>
                  <a:pt x="0" y="203"/>
                  <a:pt x="203" y="0"/>
                  <a:pt x="455" y="0"/>
                </a:cubicBezTo>
                <a:close/>
              </a:path>
            </a:pathLst>
          </a:custGeom>
          <a:solidFill>
            <a:schemeClr val="accent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Lato Regular" charset="0"/>
              <a:ea typeface="Arial Unicode MS" pitchFamily="2"/>
              <a:cs typeface="Arial Unicode MS" pitchFamily="2"/>
            </a:endParaRPr>
          </a:p>
        </p:txBody>
      </p:sp>
      <p:sp>
        <p:nvSpPr>
          <p:cNvPr id="44" name="Freeform: Shape 4240">
            <a:extLst>
              <a:ext uri="{FF2B5EF4-FFF2-40B4-BE49-F238E27FC236}">
                <a16:creationId xmlns:a16="http://schemas.microsoft.com/office/drawing/2014/main" id="{FA90B219-C486-3F4E-B092-1BC8E6CC62FD}"/>
              </a:ext>
            </a:extLst>
          </p:cNvPr>
          <p:cNvSpPr/>
          <p:nvPr/>
        </p:nvSpPr>
        <p:spPr>
          <a:xfrm>
            <a:off x="18993031" y="4987175"/>
            <a:ext cx="2780110" cy="2780106"/>
          </a:xfrm>
          <a:custGeom>
            <a:avLst/>
            <a:gdLst/>
            <a:ahLst/>
            <a:cxnLst>
              <a:cxn ang="3cd4">
                <a:pos x="hc" y="t"/>
              </a:cxn>
              <a:cxn ang="cd2">
                <a:pos x="l" y="vc"/>
              </a:cxn>
              <a:cxn ang="cd4">
                <a:pos x="hc" y="b"/>
              </a:cxn>
              <a:cxn ang="0">
                <a:pos x="r" y="vc"/>
              </a:cxn>
            </a:cxnLst>
            <a:rect l="l" t="t" r="r" b="b"/>
            <a:pathLst>
              <a:path w="473" h="473">
                <a:moveTo>
                  <a:pt x="236" y="0"/>
                </a:moveTo>
                <a:cubicBezTo>
                  <a:pt x="107" y="0"/>
                  <a:pt x="0" y="106"/>
                  <a:pt x="0" y="236"/>
                </a:cubicBezTo>
                <a:cubicBezTo>
                  <a:pt x="0" y="368"/>
                  <a:pt x="107" y="473"/>
                  <a:pt x="236" y="473"/>
                </a:cubicBezTo>
                <a:cubicBezTo>
                  <a:pt x="367" y="473"/>
                  <a:pt x="473" y="368"/>
                  <a:pt x="473" y="236"/>
                </a:cubicBezTo>
                <a:cubicBezTo>
                  <a:pt x="473" y="106"/>
                  <a:pt x="367" y="0"/>
                  <a:pt x="236" y="0"/>
                </a:cubicBezTo>
                <a:close/>
              </a:path>
            </a:pathLst>
          </a:custGeom>
          <a:solidFill>
            <a:schemeClr val="accent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Lato Regular" charset="0"/>
              <a:ea typeface="Arial Unicode MS" pitchFamily="2"/>
              <a:cs typeface="Arial Unicode MS" pitchFamily="2"/>
            </a:endParaRPr>
          </a:p>
        </p:txBody>
      </p:sp>
      <p:sp>
        <p:nvSpPr>
          <p:cNvPr id="46" name="Freeform: Shape 4234">
            <a:extLst>
              <a:ext uri="{FF2B5EF4-FFF2-40B4-BE49-F238E27FC236}">
                <a16:creationId xmlns:a16="http://schemas.microsoft.com/office/drawing/2014/main" id="{CDD59A1B-77F9-1A45-A1EF-FD597B2524CA}"/>
              </a:ext>
            </a:extLst>
          </p:cNvPr>
          <p:cNvSpPr/>
          <p:nvPr/>
        </p:nvSpPr>
        <p:spPr>
          <a:xfrm>
            <a:off x="14813933" y="4906820"/>
            <a:ext cx="2950509" cy="4294881"/>
          </a:xfrm>
          <a:custGeom>
            <a:avLst/>
            <a:gdLst/>
            <a:ahLst/>
            <a:cxnLst>
              <a:cxn ang="3cd4">
                <a:pos x="hc" y="t"/>
              </a:cxn>
              <a:cxn ang="cd2">
                <a:pos x="l" y="vc"/>
              </a:cxn>
              <a:cxn ang="cd4">
                <a:pos x="hc" y="b"/>
              </a:cxn>
              <a:cxn ang="0">
                <a:pos x="r" y="vc"/>
              </a:cxn>
            </a:cxnLst>
            <a:rect l="l" t="t" r="r" b="b"/>
            <a:pathLst>
              <a:path w="914" h="1330">
                <a:moveTo>
                  <a:pt x="457" y="219"/>
                </a:moveTo>
                <a:cubicBezTo>
                  <a:pt x="327" y="219"/>
                  <a:pt x="222" y="325"/>
                  <a:pt x="222" y="455"/>
                </a:cubicBezTo>
                <a:cubicBezTo>
                  <a:pt x="222" y="587"/>
                  <a:pt x="327" y="692"/>
                  <a:pt x="457" y="692"/>
                </a:cubicBezTo>
                <a:cubicBezTo>
                  <a:pt x="587" y="692"/>
                  <a:pt x="694" y="587"/>
                  <a:pt x="694" y="455"/>
                </a:cubicBezTo>
                <a:cubicBezTo>
                  <a:pt x="694" y="325"/>
                  <a:pt x="587" y="219"/>
                  <a:pt x="457" y="219"/>
                </a:cubicBezTo>
                <a:close/>
                <a:moveTo>
                  <a:pt x="457" y="0"/>
                </a:moveTo>
                <a:cubicBezTo>
                  <a:pt x="710" y="0"/>
                  <a:pt x="914" y="203"/>
                  <a:pt x="914" y="455"/>
                </a:cubicBezTo>
                <a:cubicBezTo>
                  <a:pt x="914" y="705"/>
                  <a:pt x="714" y="907"/>
                  <a:pt x="466" y="913"/>
                </a:cubicBezTo>
                <a:lnTo>
                  <a:pt x="466" y="1276"/>
                </a:lnTo>
                <a:cubicBezTo>
                  <a:pt x="477" y="1280"/>
                  <a:pt x="484" y="1289"/>
                  <a:pt x="484" y="1303"/>
                </a:cubicBezTo>
                <a:cubicBezTo>
                  <a:pt x="484" y="1316"/>
                  <a:pt x="472" y="1330"/>
                  <a:pt x="457" y="1330"/>
                </a:cubicBezTo>
                <a:cubicBezTo>
                  <a:pt x="441" y="1330"/>
                  <a:pt x="429" y="1316"/>
                  <a:pt x="429" y="1303"/>
                </a:cubicBezTo>
                <a:cubicBezTo>
                  <a:pt x="429" y="1289"/>
                  <a:pt x="437" y="1280"/>
                  <a:pt x="448" y="1276"/>
                </a:cubicBezTo>
                <a:lnTo>
                  <a:pt x="448" y="913"/>
                </a:lnTo>
                <a:cubicBezTo>
                  <a:pt x="200" y="907"/>
                  <a:pt x="0" y="705"/>
                  <a:pt x="0" y="455"/>
                </a:cubicBezTo>
                <a:cubicBezTo>
                  <a:pt x="0" y="203"/>
                  <a:pt x="205" y="0"/>
                  <a:pt x="457" y="0"/>
                </a:cubicBez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Lato Regular" charset="0"/>
              <a:ea typeface="Arial Unicode MS" pitchFamily="2"/>
              <a:cs typeface="Arial Unicode MS" pitchFamily="2"/>
            </a:endParaRPr>
          </a:p>
        </p:txBody>
      </p:sp>
      <p:sp>
        <p:nvSpPr>
          <p:cNvPr id="47" name="Freeform: Shape 4239">
            <a:extLst>
              <a:ext uri="{FF2B5EF4-FFF2-40B4-BE49-F238E27FC236}">
                <a16:creationId xmlns:a16="http://schemas.microsoft.com/office/drawing/2014/main" id="{3552D61C-32A9-484B-975D-150A4AB7E878}"/>
              </a:ext>
            </a:extLst>
          </p:cNvPr>
          <p:cNvSpPr/>
          <p:nvPr/>
        </p:nvSpPr>
        <p:spPr>
          <a:xfrm>
            <a:off x="14905309" y="4987175"/>
            <a:ext cx="2774220" cy="2780106"/>
          </a:xfrm>
          <a:custGeom>
            <a:avLst/>
            <a:gdLst/>
            <a:ahLst/>
            <a:cxnLst>
              <a:cxn ang="3cd4">
                <a:pos x="hc" y="t"/>
              </a:cxn>
              <a:cxn ang="cd2">
                <a:pos x="l" y="vc"/>
              </a:cxn>
              <a:cxn ang="cd4">
                <a:pos x="hc" y="b"/>
              </a:cxn>
              <a:cxn ang="0">
                <a:pos x="r" y="vc"/>
              </a:cxn>
            </a:cxnLst>
            <a:rect l="l" t="t" r="r" b="b"/>
            <a:pathLst>
              <a:path w="472" h="473">
                <a:moveTo>
                  <a:pt x="235" y="0"/>
                </a:moveTo>
                <a:cubicBezTo>
                  <a:pt x="105" y="0"/>
                  <a:pt x="0" y="106"/>
                  <a:pt x="0" y="236"/>
                </a:cubicBezTo>
                <a:cubicBezTo>
                  <a:pt x="0" y="368"/>
                  <a:pt x="105" y="473"/>
                  <a:pt x="235" y="473"/>
                </a:cubicBezTo>
                <a:cubicBezTo>
                  <a:pt x="365" y="473"/>
                  <a:pt x="472" y="368"/>
                  <a:pt x="472" y="236"/>
                </a:cubicBezTo>
                <a:cubicBezTo>
                  <a:pt x="472" y="106"/>
                  <a:pt x="365" y="0"/>
                  <a:pt x="235" y="0"/>
                </a:cubicBez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u="none" strike="noStrike" kern="1200" dirty="0">
              <a:ln>
                <a:noFill/>
              </a:ln>
              <a:latin typeface="Lato Regular" charset="0"/>
              <a:ea typeface="Arial Unicode MS" pitchFamily="2"/>
              <a:cs typeface="Arial Unicode MS" pitchFamily="2"/>
            </a:endParaRPr>
          </a:p>
        </p:txBody>
      </p:sp>
      <p:sp>
        <p:nvSpPr>
          <p:cNvPr id="49" name="Subtitle 2">
            <a:extLst>
              <a:ext uri="{FF2B5EF4-FFF2-40B4-BE49-F238E27FC236}">
                <a16:creationId xmlns:a16="http://schemas.microsoft.com/office/drawing/2014/main" id="{72863C64-44E9-A748-9AC0-99BDFA831A89}"/>
              </a:ext>
            </a:extLst>
          </p:cNvPr>
          <p:cNvSpPr txBox="1">
            <a:spLocks/>
          </p:cNvSpPr>
          <p:nvPr/>
        </p:nvSpPr>
        <p:spPr>
          <a:xfrm>
            <a:off x="6400596" y="10648531"/>
            <a:ext cx="3385426" cy="132242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charset="0"/>
                <a:ea typeface="Montserrat Light" charset="0"/>
                <a:cs typeface="Montserrat Light" charset="0"/>
              </a:rPr>
              <a:t>Refers to a good or </a:t>
            </a:r>
            <a:r>
              <a:rPr lang="en-US" sz="2800">
                <a:solidFill>
                  <a:schemeClr val="tx1"/>
                </a:solidFill>
                <a:latin typeface="Montserrat Light" charset="0"/>
                <a:ea typeface="Montserrat Light" charset="0"/>
                <a:cs typeface="Montserrat Light" charset="0"/>
              </a:rPr>
              <a:t>service being.</a:t>
            </a:r>
            <a:endParaRPr lang="en-US" sz="2800" dirty="0">
              <a:solidFill>
                <a:schemeClr val="tx1"/>
              </a:solidFill>
              <a:latin typeface="Montserrat Light" charset="0"/>
              <a:ea typeface="Montserrat Light" charset="0"/>
              <a:cs typeface="Montserrat Light" charset="0"/>
            </a:endParaRPr>
          </a:p>
        </p:txBody>
      </p:sp>
      <p:sp>
        <p:nvSpPr>
          <p:cNvPr id="50" name="Rectangle 49">
            <a:extLst>
              <a:ext uri="{FF2B5EF4-FFF2-40B4-BE49-F238E27FC236}">
                <a16:creationId xmlns:a16="http://schemas.microsoft.com/office/drawing/2014/main" id="{8392E23B-FBF0-B840-AE76-DA064D24D948}"/>
              </a:ext>
            </a:extLst>
          </p:cNvPr>
          <p:cNvSpPr/>
          <p:nvPr/>
        </p:nvSpPr>
        <p:spPr>
          <a:xfrm>
            <a:off x="6400598" y="9909436"/>
            <a:ext cx="3385424" cy="646331"/>
          </a:xfrm>
          <a:prstGeom prst="rect">
            <a:avLst/>
          </a:prstGeom>
        </p:spPr>
        <p:txBody>
          <a:bodyPr wrap="square">
            <a:spAutoFit/>
          </a:bodyPr>
          <a:lstStyle/>
          <a:p>
            <a:pPr algn="ctr"/>
            <a:r>
              <a:rPr lang="en-US" dirty="0">
                <a:solidFill>
                  <a:schemeClr val="tx2"/>
                </a:solidFill>
                <a:latin typeface="Montserrat" pitchFamily="2" charset="77"/>
                <a:ea typeface="Montserrat" charset="0"/>
                <a:cs typeface="Montserrat" charset="0"/>
              </a:rPr>
              <a:t>Title Two</a:t>
            </a:r>
          </a:p>
        </p:txBody>
      </p:sp>
      <p:sp>
        <p:nvSpPr>
          <p:cNvPr id="51" name="Subtitle 2">
            <a:extLst>
              <a:ext uri="{FF2B5EF4-FFF2-40B4-BE49-F238E27FC236}">
                <a16:creationId xmlns:a16="http://schemas.microsoft.com/office/drawing/2014/main" id="{DD21CF27-6C8D-B547-B2EC-96C4A0823B94}"/>
              </a:ext>
            </a:extLst>
          </p:cNvPr>
          <p:cNvSpPr txBox="1">
            <a:spLocks/>
          </p:cNvSpPr>
          <p:nvPr/>
        </p:nvSpPr>
        <p:spPr>
          <a:xfrm>
            <a:off x="10496110" y="10648531"/>
            <a:ext cx="3385426" cy="132242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charset="0"/>
                <a:ea typeface="Montserrat Light" charset="0"/>
                <a:cs typeface="Montserrat Light" charset="0"/>
              </a:rPr>
              <a:t>Refers to a good or </a:t>
            </a:r>
            <a:r>
              <a:rPr lang="en-US" sz="2800">
                <a:solidFill>
                  <a:schemeClr val="tx1"/>
                </a:solidFill>
                <a:latin typeface="Montserrat Light" charset="0"/>
                <a:ea typeface="Montserrat Light" charset="0"/>
                <a:cs typeface="Montserrat Light" charset="0"/>
              </a:rPr>
              <a:t>service being.</a:t>
            </a:r>
            <a:endParaRPr lang="en-US" sz="2800" dirty="0">
              <a:solidFill>
                <a:schemeClr val="tx1"/>
              </a:solidFill>
              <a:latin typeface="Montserrat Light" charset="0"/>
              <a:ea typeface="Montserrat Light" charset="0"/>
              <a:cs typeface="Montserrat Light" charset="0"/>
            </a:endParaRPr>
          </a:p>
        </p:txBody>
      </p:sp>
      <p:sp>
        <p:nvSpPr>
          <p:cNvPr id="52" name="Rectangle 51">
            <a:extLst>
              <a:ext uri="{FF2B5EF4-FFF2-40B4-BE49-F238E27FC236}">
                <a16:creationId xmlns:a16="http://schemas.microsoft.com/office/drawing/2014/main" id="{8C40428A-93C7-4C44-8819-5A2ED896E94B}"/>
              </a:ext>
            </a:extLst>
          </p:cNvPr>
          <p:cNvSpPr/>
          <p:nvPr/>
        </p:nvSpPr>
        <p:spPr>
          <a:xfrm>
            <a:off x="10496112" y="9909436"/>
            <a:ext cx="3385424" cy="646331"/>
          </a:xfrm>
          <a:prstGeom prst="rect">
            <a:avLst/>
          </a:prstGeom>
        </p:spPr>
        <p:txBody>
          <a:bodyPr wrap="square">
            <a:spAutoFit/>
          </a:bodyPr>
          <a:lstStyle/>
          <a:p>
            <a:pPr algn="ctr"/>
            <a:r>
              <a:rPr lang="en-US" dirty="0">
                <a:solidFill>
                  <a:schemeClr val="tx2"/>
                </a:solidFill>
                <a:latin typeface="Montserrat" pitchFamily="2" charset="77"/>
                <a:ea typeface="Montserrat" charset="0"/>
                <a:cs typeface="Montserrat" charset="0"/>
              </a:rPr>
              <a:t>Title Three</a:t>
            </a:r>
          </a:p>
        </p:txBody>
      </p:sp>
      <p:sp>
        <p:nvSpPr>
          <p:cNvPr id="53" name="Subtitle 2">
            <a:extLst>
              <a:ext uri="{FF2B5EF4-FFF2-40B4-BE49-F238E27FC236}">
                <a16:creationId xmlns:a16="http://schemas.microsoft.com/office/drawing/2014/main" id="{FA65BB5C-919F-5B44-ADED-209ADDB7B33F}"/>
              </a:ext>
            </a:extLst>
          </p:cNvPr>
          <p:cNvSpPr txBox="1">
            <a:spLocks/>
          </p:cNvSpPr>
          <p:nvPr/>
        </p:nvSpPr>
        <p:spPr>
          <a:xfrm>
            <a:off x="14596474" y="10648531"/>
            <a:ext cx="3385426" cy="132242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charset="0"/>
                <a:ea typeface="Montserrat Light" charset="0"/>
                <a:cs typeface="Montserrat Light" charset="0"/>
              </a:rPr>
              <a:t>Refers to a good or </a:t>
            </a:r>
            <a:r>
              <a:rPr lang="en-US" sz="2800">
                <a:solidFill>
                  <a:schemeClr val="tx1"/>
                </a:solidFill>
                <a:latin typeface="Montserrat Light" charset="0"/>
                <a:ea typeface="Montserrat Light" charset="0"/>
                <a:cs typeface="Montserrat Light" charset="0"/>
              </a:rPr>
              <a:t>service being.</a:t>
            </a:r>
            <a:endParaRPr lang="en-US" sz="2800" dirty="0">
              <a:solidFill>
                <a:schemeClr val="tx1"/>
              </a:solidFill>
              <a:latin typeface="Montserrat Light" charset="0"/>
              <a:ea typeface="Montserrat Light" charset="0"/>
              <a:cs typeface="Montserrat Light" charset="0"/>
            </a:endParaRPr>
          </a:p>
        </p:txBody>
      </p:sp>
      <p:sp>
        <p:nvSpPr>
          <p:cNvPr id="54" name="Rectangle 53">
            <a:extLst>
              <a:ext uri="{FF2B5EF4-FFF2-40B4-BE49-F238E27FC236}">
                <a16:creationId xmlns:a16="http://schemas.microsoft.com/office/drawing/2014/main" id="{7E8CCE4A-4EA2-F04E-8D61-82250D0D2A02}"/>
              </a:ext>
            </a:extLst>
          </p:cNvPr>
          <p:cNvSpPr/>
          <p:nvPr/>
        </p:nvSpPr>
        <p:spPr>
          <a:xfrm>
            <a:off x="14596476" y="9909436"/>
            <a:ext cx="3385424" cy="646331"/>
          </a:xfrm>
          <a:prstGeom prst="rect">
            <a:avLst/>
          </a:prstGeom>
        </p:spPr>
        <p:txBody>
          <a:bodyPr wrap="square">
            <a:spAutoFit/>
          </a:bodyPr>
          <a:lstStyle/>
          <a:p>
            <a:pPr algn="ctr"/>
            <a:r>
              <a:rPr lang="en-US" dirty="0">
                <a:solidFill>
                  <a:schemeClr val="tx2"/>
                </a:solidFill>
                <a:latin typeface="Montserrat" pitchFamily="2" charset="77"/>
                <a:ea typeface="Montserrat" charset="0"/>
                <a:cs typeface="Montserrat" charset="0"/>
              </a:rPr>
              <a:t>Title Four</a:t>
            </a:r>
          </a:p>
        </p:txBody>
      </p:sp>
      <p:sp>
        <p:nvSpPr>
          <p:cNvPr id="55" name="Subtitle 2">
            <a:extLst>
              <a:ext uri="{FF2B5EF4-FFF2-40B4-BE49-F238E27FC236}">
                <a16:creationId xmlns:a16="http://schemas.microsoft.com/office/drawing/2014/main" id="{3C8AF945-8BAE-9143-B71C-C860BD4111F1}"/>
              </a:ext>
            </a:extLst>
          </p:cNvPr>
          <p:cNvSpPr txBox="1">
            <a:spLocks/>
          </p:cNvSpPr>
          <p:nvPr/>
        </p:nvSpPr>
        <p:spPr>
          <a:xfrm>
            <a:off x="18696838" y="10648531"/>
            <a:ext cx="3385426" cy="132242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charset="0"/>
                <a:ea typeface="Montserrat Light" charset="0"/>
                <a:cs typeface="Montserrat Light" charset="0"/>
              </a:rPr>
              <a:t>Refers to a good or </a:t>
            </a:r>
            <a:r>
              <a:rPr lang="en-US" sz="2800">
                <a:solidFill>
                  <a:schemeClr val="tx1"/>
                </a:solidFill>
                <a:latin typeface="Montserrat Light" charset="0"/>
                <a:ea typeface="Montserrat Light" charset="0"/>
                <a:cs typeface="Montserrat Light" charset="0"/>
              </a:rPr>
              <a:t>service being.</a:t>
            </a:r>
            <a:endParaRPr lang="en-US" sz="2800" dirty="0">
              <a:solidFill>
                <a:schemeClr val="tx1"/>
              </a:solidFill>
              <a:latin typeface="Montserrat Light" charset="0"/>
              <a:ea typeface="Montserrat Light" charset="0"/>
              <a:cs typeface="Montserrat Light" charset="0"/>
            </a:endParaRPr>
          </a:p>
        </p:txBody>
      </p:sp>
      <p:sp>
        <p:nvSpPr>
          <p:cNvPr id="56" name="Rectangle 55">
            <a:extLst>
              <a:ext uri="{FF2B5EF4-FFF2-40B4-BE49-F238E27FC236}">
                <a16:creationId xmlns:a16="http://schemas.microsoft.com/office/drawing/2014/main" id="{7854CCC7-FC18-ED42-8C1D-F4EF8F83FA43}"/>
              </a:ext>
            </a:extLst>
          </p:cNvPr>
          <p:cNvSpPr/>
          <p:nvPr/>
        </p:nvSpPr>
        <p:spPr>
          <a:xfrm>
            <a:off x="18696840" y="9909436"/>
            <a:ext cx="3385424" cy="646331"/>
          </a:xfrm>
          <a:prstGeom prst="rect">
            <a:avLst/>
          </a:prstGeom>
        </p:spPr>
        <p:txBody>
          <a:bodyPr wrap="square">
            <a:spAutoFit/>
          </a:bodyPr>
          <a:lstStyle/>
          <a:p>
            <a:pPr algn="ctr"/>
            <a:r>
              <a:rPr lang="en-US" dirty="0">
                <a:solidFill>
                  <a:schemeClr val="tx2"/>
                </a:solidFill>
                <a:latin typeface="Montserrat" pitchFamily="2" charset="77"/>
                <a:ea typeface="Montserrat" charset="0"/>
                <a:cs typeface="Montserrat" charset="0"/>
              </a:rPr>
              <a:t>Title Five</a:t>
            </a:r>
          </a:p>
        </p:txBody>
      </p:sp>
      <p:sp>
        <p:nvSpPr>
          <p:cNvPr id="31" name="Shape 2772">
            <a:extLst>
              <a:ext uri="{FF2B5EF4-FFF2-40B4-BE49-F238E27FC236}">
                <a16:creationId xmlns:a16="http://schemas.microsoft.com/office/drawing/2014/main" id="{E0C6E4A9-7C7F-3F45-8ACA-64D87637FDC0}"/>
              </a:ext>
            </a:extLst>
          </p:cNvPr>
          <p:cNvSpPr/>
          <p:nvPr/>
        </p:nvSpPr>
        <p:spPr>
          <a:xfrm>
            <a:off x="19862096" y="5860628"/>
            <a:ext cx="1029188" cy="1029188"/>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2273" y="12764"/>
                </a:moveTo>
                <a:lnTo>
                  <a:pt x="17182" y="12764"/>
                </a:lnTo>
                <a:cubicBezTo>
                  <a:pt x="17453" y="12764"/>
                  <a:pt x="17673" y="12544"/>
                  <a:pt x="17673" y="12273"/>
                </a:cubicBezTo>
                <a:cubicBezTo>
                  <a:pt x="17673" y="12002"/>
                  <a:pt x="17453" y="11782"/>
                  <a:pt x="17182" y="11782"/>
                </a:cubicBezTo>
                <a:lnTo>
                  <a:pt x="12273" y="11782"/>
                </a:lnTo>
                <a:cubicBezTo>
                  <a:pt x="12002" y="11782"/>
                  <a:pt x="11782" y="12002"/>
                  <a:pt x="11782" y="12273"/>
                </a:cubicBezTo>
                <a:cubicBezTo>
                  <a:pt x="11782" y="12544"/>
                  <a:pt x="12002" y="12764"/>
                  <a:pt x="12273" y="12764"/>
                </a:cubicBezTo>
                <a:moveTo>
                  <a:pt x="4909" y="6873"/>
                </a:moveTo>
                <a:lnTo>
                  <a:pt x="8836" y="6873"/>
                </a:lnTo>
                <a:lnTo>
                  <a:pt x="8836" y="11782"/>
                </a:lnTo>
                <a:lnTo>
                  <a:pt x="4909" y="11782"/>
                </a:lnTo>
                <a:cubicBezTo>
                  <a:pt x="4909" y="11782"/>
                  <a:pt x="4909" y="6873"/>
                  <a:pt x="4909" y="6873"/>
                </a:cubicBezTo>
                <a:close/>
                <a:moveTo>
                  <a:pt x="4909" y="12764"/>
                </a:moveTo>
                <a:lnTo>
                  <a:pt x="8836" y="12764"/>
                </a:lnTo>
                <a:cubicBezTo>
                  <a:pt x="9378" y="12764"/>
                  <a:pt x="9818" y="12325"/>
                  <a:pt x="9818" y="11782"/>
                </a:cubicBezTo>
                <a:lnTo>
                  <a:pt x="9818" y="6873"/>
                </a:lnTo>
                <a:cubicBezTo>
                  <a:pt x="9818" y="6331"/>
                  <a:pt x="9378" y="5891"/>
                  <a:pt x="8836" y="5891"/>
                </a:cubicBezTo>
                <a:lnTo>
                  <a:pt x="4909" y="5891"/>
                </a:lnTo>
                <a:cubicBezTo>
                  <a:pt x="4367" y="5891"/>
                  <a:pt x="3927" y="6331"/>
                  <a:pt x="3927" y="6873"/>
                </a:cubicBezTo>
                <a:lnTo>
                  <a:pt x="3927" y="11782"/>
                </a:lnTo>
                <a:cubicBezTo>
                  <a:pt x="3927" y="12325"/>
                  <a:pt x="4367" y="12764"/>
                  <a:pt x="4909" y="12764"/>
                </a:cubicBezTo>
                <a:moveTo>
                  <a:pt x="12273" y="10800"/>
                </a:moveTo>
                <a:lnTo>
                  <a:pt x="14236" y="10800"/>
                </a:lnTo>
                <a:cubicBezTo>
                  <a:pt x="14507" y="10800"/>
                  <a:pt x="14727" y="10580"/>
                  <a:pt x="14727" y="10309"/>
                </a:cubicBezTo>
                <a:cubicBezTo>
                  <a:pt x="14727" y="10038"/>
                  <a:pt x="14507" y="9818"/>
                  <a:pt x="14236" y="9818"/>
                </a:cubicBezTo>
                <a:lnTo>
                  <a:pt x="12273" y="9818"/>
                </a:lnTo>
                <a:cubicBezTo>
                  <a:pt x="12002" y="9818"/>
                  <a:pt x="11782" y="10038"/>
                  <a:pt x="11782" y="10309"/>
                </a:cubicBezTo>
                <a:cubicBezTo>
                  <a:pt x="11782" y="10580"/>
                  <a:pt x="12002" y="10800"/>
                  <a:pt x="12273" y="10800"/>
                </a:cubicBezTo>
                <a:moveTo>
                  <a:pt x="12273" y="6873"/>
                </a:moveTo>
                <a:lnTo>
                  <a:pt x="15218" y="6873"/>
                </a:lnTo>
                <a:cubicBezTo>
                  <a:pt x="15489" y="6873"/>
                  <a:pt x="15709" y="6653"/>
                  <a:pt x="15709" y="6382"/>
                </a:cubicBezTo>
                <a:cubicBezTo>
                  <a:pt x="15709" y="6111"/>
                  <a:pt x="15489" y="5891"/>
                  <a:pt x="15218" y="5891"/>
                </a:cubicBezTo>
                <a:lnTo>
                  <a:pt x="12273" y="5891"/>
                </a:lnTo>
                <a:cubicBezTo>
                  <a:pt x="12002" y="5891"/>
                  <a:pt x="11782" y="6111"/>
                  <a:pt x="11782" y="6382"/>
                </a:cubicBezTo>
                <a:cubicBezTo>
                  <a:pt x="11782" y="6653"/>
                  <a:pt x="12002" y="6873"/>
                  <a:pt x="12273" y="6873"/>
                </a:cubicBezTo>
                <a:moveTo>
                  <a:pt x="12273" y="8836"/>
                </a:moveTo>
                <a:lnTo>
                  <a:pt x="17182" y="8836"/>
                </a:lnTo>
                <a:cubicBezTo>
                  <a:pt x="17453" y="8836"/>
                  <a:pt x="17673" y="8617"/>
                  <a:pt x="17673" y="8345"/>
                </a:cubicBezTo>
                <a:cubicBezTo>
                  <a:pt x="17673" y="8075"/>
                  <a:pt x="17453" y="7855"/>
                  <a:pt x="17182" y="7855"/>
                </a:cubicBezTo>
                <a:lnTo>
                  <a:pt x="12273" y="7855"/>
                </a:lnTo>
                <a:cubicBezTo>
                  <a:pt x="12002" y="7855"/>
                  <a:pt x="11782" y="8075"/>
                  <a:pt x="11782" y="8345"/>
                </a:cubicBezTo>
                <a:cubicBezTo>
                  <a:pt x="11782" y="8617"/>
                  <a:pt x="12002" y="8836"/>
                  <a:pt x="12273" y="8836"/>
                </a:cubicBezTo>
              </a:path>
            </a:pathLst>
          </a:custGeom>
          <a:solidFill>
            <a:schemeClr val="bg1"/>
          </a:solidFill>
          <a:ln w="12700">
            <a:noFill/>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32" name="Shape 2617">
            <a:extLst>
              <a:ext uri="{FF2B5EF4-FFF2-40B4-BE49-F238E27FC236}">
                <a16:creationId xmlns:a16="http://schemas.microsoft.com/office/drawing/2014/main" id="{62A69403-0669-6648-9A78-FE60925A6921}"/>
              </a:ext>
            </a:extLst>
          </p:cNvPr>
          <p:cNvSpPr/>
          <p:nvPr/>
        </p:nvSpPr>
        <p:spPr>
          <a:xfrm>
            <a:off x="11622430" y="5846955"/>
            <a:ext cx="1132790" cy="926930"/>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33" name="Shape 2546">
            <a:extLst>
              <a:ext uri="{FF2B5EF4-FFF2-40B4-BE49-F238E27FC236}">
                <a16:creationId xmlns:a16="http://schemas.microsoft.com/office/drawing/2014/main" id="{239E12F5-62FE-9245-9B9A-F3DE379CF5B7}"/>
              </a:ext>
            </a:extLst>
          </p:cNvPr>
          <p:cNvSpPr/>
          <p:nvPr/>
        </p:nvSpPr>
        <p:spPr>
          <a:xfrm>
            <a:off x="15718124" y="5744697"/>
            <a:ext cx="1142126" cy="934468"/>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bg1"/>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4" name="Shape 2624">
            <a:extLst>
              <a:ext uri="{FF2B5EF4-FFF2-40B4-BE49-F238E27FC236}">
                <a16:creationId xmlns:a16="http://schemas.microsoft.com/office/drawing/2014/main" id="{79A5F992-EE54-054A-8D28-FE94DA36D28D}"/>
              </a:ext>
            </a:extLst>
          </p:cNvPr>
          <p:cNvSpPr/>
          <p:nvPr/>
        </p:nvSpPr>
        <p:spPr>
          <a:xfrm>
            <a:off x="3486366" y="5744699"/>
            <a:ext cx="1029190" cy="1029186"/>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bg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36" name="Shape 2633">
            <a:extLst>
              <a:ext uri="{FF2B5EF4-FFF2-40B4-BE49-F238E27FC236}">
                <a16:creationId xmlns:a16="http://schemas.microsoft.com/office/drawing/2014/main" id="{E9F5C74D-5937-9B42-869E-096514BD6D80}"/>
              </a:ext>
            </a:extLst>
          </p:cNvPr>
          <p:cNvSpPr/>
          <p:nvPr/>
        </p:nvSpPr>
        <p:spPr>
          <a:xfrm>
            <a:off x="7576706" y="5860628"/>
            <a:ext cx="1033206" cy="1033200"/>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chemeClr val="bg1"/>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Tree>
    <p:extLst>
      <p:ext uri="{BB962C8B-B14F-4D97-AF65-F5344CB8AC3E}">
        <p14:creationId xmlns:p14="http://schemas.microsoft.com/office/powerpoint/2010/main" val="22234654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2" name="Group 141">
            <a:extLst>
              <a:ext uri="{FF2B5EF4-FFF2-40B4-BE49-F238E27FC236}">
                <a16:creationId xmlns:a16="http://schemas.microsoft.com/office/drawing/2014/main" id="{90F10B97-32A0-084D-B159-3EF9ACCCD570}"/>
              </a:ext>
            </a:extLst>
          </p:cNvPr>
          <p:cNvGrpSpPr/>
          <p:nvPr/>
        </p:nvGrpSpPr>
        <p:grpSpPr>
          <a:xfrm>
            <a:off x="1053666" y="1755648"/>
            <a:ext cx="22270318" cy="11016734"/>
            <a:chOff x="3843499" y="3719582"/>
            <a:chExt cx="16665619" cy="8244192"/>
          </a:xfrm>
          <a:solidFill>
            <a:srgbClr val="EFF1F8"/>
          </a:solidFill>
        </p:grpSpPr>
        <p:sp>
          <p:nvSpPr>
            <p:cNvPr id="143" name="Freeform 781">
              <a:extLst>
                <a:ext uri="{FF2B5EF4-FFF2-40B4-BE49-F238E27FC236}">
                  <a16:creationId xmlns:a16="http://schemas.microsoft.com/office/drawing/2014/main" id="{93C334C0-9C8B-1247-8997-69CEBDFA6285}"/>
                </a:ext>
              </a:extLst>
            </p:cNvPr>
            <p:cNvSpPr>
              <a:spLocks/>
            </p:cNvSpPr>
            <p:nvPr/>
          </p:nvSpPr>
          <p:spPr bwMode="auto">
            <a:xfrm>
              <a:off x="9818027" y="3757809"/>
              <a:ext cx="85988" cy="38227"/>
            </a:xfrm>
            <a:custGeom>
              <a:avLst/>
              <a:gdLst>
                <a:gd name="T0" fmla="*/ 4 w 9"/>
                <a:gd name="T1" fmla="*/ 3 h 4"/>
                <a:gd name="T2" fmla="*/ 1 w 9"/>
                <a:gd name="T3" fmla="*/ 2 h 4"/>
                <a:gd name="T4" fmla="*/ 5 w 9"/>
                <a:gd name="T5" fmla="*/ 2 h 4"/>
                <a:gd name="T6" fmla="*/ 0 w 9"/>
                <a:gd name="T7" fmla="*/ 0 h 4"/>
                <a:gd name="T8" fmla="*/ 9 w 9"/>
                <a:gd name="T9" fmla="*/ 2 h 4"/>
                <a:gd name="T10" fmla="*/ 5 w 9"/>
                <a:gd name="T11" fmla="*/ 2 h 4"/>
                <a:gd name="T12" fmla="*/ 4 w 9"/>
                <a:gd name="T13" fmla="*/ 3 h 4"/>
                <a:gd name="T14" fmla="*/ 4 w 9"/>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4" y="3"/>
                  </a:moveTo>
                  <a:cubicBezTo>
                    <a:pt x="4" y="3"/>
                    <a:pt x="1" y="2"/>
                    <a:pt x="1" y="2"/>
                  </a:cubicBezTo>
                  <a:cubicBezTo>
                    <a:pt x="1" y="2"/>
                    <a:pt x="4" y="2"/>
                    <a:pt x="5" y="2"/>
                  </a:cubicBezTo>
                  <a:cubicBezTo>
                    <a:pt x="3" y="1"/>
                    <a:pt x="1" y="2"/>
                    <a:pt x="0" y="0"/>
                  </a:cubicBezTo>
                  <a:cubicBezTo>
                    <a:pt x="1" y="1"/>
                    <a:pt x="8" y="0"/>
                    <a:pt x="9" y="2"/>
                  </a:cubicBezTo>
                  <a:cubicBezTo>
                    <a:pt x="9" y="2"/>
                    <a:pt x="6" y="2"/>
                    <a:pt x="5" y="2"/>
                  </a:cubicBezTo>
                  <a:cubicBezTo>
                    <a:pt x="5" y="2"/>
                    <a:pt x="7" y="4"/>
                    <a:pt x="4" y="3"/>
                  </a:cubicBezTo>
                  <a:cubicBezTo>
                    <a:pt x="3" y="3"/>
                    <a:pt x="6" y="4"/>
                    <a:pt x="4"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44" name="Freeform 403">
              <a:extLst>
                <a:ext uri="{FF2B5EF4-FFF2-40B4-BE49-F238E27FC236}">
                  <a16:creationId xmlns:a16="http://schemas.microsoft.com/office/drawing/2014/main" id="{F8D25B90-1925-2949-B380-921BAD649E80}"/>
                </a:ext>
              </a:extLst>
            </p:cNvPr>
            <p:cNvSpPr>
              <a:spLocks/>
            </p:cNvSpPr>
            <p:nvPr/>
          </p:nvSpPr>
          <p:spPr bwMode="auto">
            <a:xfrm>
              <a:off x="16859435" y="9558687"/>
              <a:ext cx="1904460" cy="1423937"/>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45" name="Freeform 404">
              <a:extLst>
                <a:ext uri="{FF2B5EF4-FFF2-40B4-BE49-F238E27FC236}">
                  <a16:creationId xmlns:a16="http://schemas.microsoft.com/office/drawing/2014/main" id="{6DABBFFF-F08C-2141-BC81-A51ECC3B4927}"/>
                </a:ext>
              </a:extLst>
            </p:cNvPr>
            <p:cNvSpPr>
              <a:spLocks/>
            </p:cNvSpPr>
            <p:nvPr/>
          </p:nvSpPr>
          <p:spPr bwMode="auto">
            <a:xfrm>
              <a:off x="11416754" y="5927165"/>
              <a:ext cx="372610" cy="56384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46" name="Freeform 405">
              <a:extLst>
                <a:ext uri="{FF2B5EF4-FFF2-40B4-BE49-F238E27FC236}">
                  <a16:creationId xmlns:a16="http://schemas.microsoft.com/office/drawing/2014/main" id="{5C22F23E-780E-5847-B928-ECDD04CEC080}"/>
                </a:ext>
              </a:extLst>
            </p:cNvPr>
            <p:cNvSpPr>
              <a:spLocks/>
            </p:cNvSpPr>
            <p:nvPr/>
          </p:nvSpPr>
          <p:spPr bwMode="auto">
            <a:xfrm>
              <a:off x="10566434" y="5337841"/>
              <a:ext cx="503186" cy="245289"/>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47" name="Freeform 406">
              <a:extLst>
                <a:ext uri="{FF2B5EF4-FFF2-40B4-BE49-F238E27FC236}">
                  <a16:creationId xmlns:a16="http://schemas.microsoft.com/office/drawing/2014/main" id="{79BB6E7C-3461-7248-A00F-A7EA67BB63B6}"/>
                </a:ext>
              </a:extLst>
            </p:cNvPr>
            <p:cNvSpPr>
              <a:spLocks/>
            </p:cNvSpPr>
            <p:nvPr/>
          </p:nvSpPr>
          <p:spPr bwMode="auto">
            <a:xfrm>
              <a:off x="14085545" y="4439516"/>
              <a:ext cx="840765" cy="579771"/>
            </a:xfrm>
            <a:custGeom>
              <a:avLst/>
              <a:gdLst>
                <a:gd name="T0" fmla="*/ 77 w 90"/>
                <a:gd name="T1" fmla="*/ 2 h 62"/>
                <a:gd name="T2" fmla="*/ 66 w 90"/>
                <a:gd name="T3" fmla="*/ 6 h 62"/>
                <a:gd name="T4" fmla="*/ 51 w 90"/>
                <a:gd name="T5" fmla="*/ 8 h 62"/>
                <a:gd name="T6" fmla="*/ 48 w 90"/>
                <a:gd name="T7" fmla="*/ 9 h 62"/>
                <a:gd name="T8" fmla="*/ 39 w 90"/>
                <a:gd name="T9" fmla="*/ 11 h 62"/>
                <a:gd name="T10" fmla="*/ 32 w 90"/>
                <a:gd name="T11" fmla="*/ 14 h 62"/>
                <a:gd name="T12" fmla="*/ 26 w 90"/>
                <a:gd name="T13" fmla="*/ 19 h 62"/>
                <a:gd name="T14" fmla="*/ 26 w 90"/>
                <a:gd name="T15" fmla="*/ 21 h 62"/>
                <a:gd name="T16" fmla="*/ 27 w 90"/>
                <a:gd name="T17" fmla="*/ 23 h 62"/>
                <a:gd name="T18" fmla="*/ 23 w 90"/>
                <a:gd name="T19" fmla="*/ 25 h 62"/>
                <a:gd name="T20" fmla="*/ 21 w 90"/>
                <a:gd name="T21" fmla="*/ 28 h 62"/>
                <a:gd name="T22" fmla="*/ 21 w 90"/>
                <a:gd name="T23" fmla="*/ 29 h 62"/>
                <a:gd name="T24" fmla="*/ 14 w 90"/>
                <a:gd name="T25" fmla="*/ 31 h 62"/>
                <a:gd name="T26" fmla="*/ 19 w 90"/>
                <a:gd name="T27" fmla="*/ 34 h 62"/>
                <a:gd name="T28" fmla="*/ 9 w 90"/>
                <a:gd name="T29" fmla="*/ 38 h 62"/>
                <a:gd name="T30" fmla="*/ 6 w 90"/>
                <a:gd name="T31" fmla="*/ 41 h 62"/>
                <a:gd name="T32" fmla="*/ 5 w 90"/>
                <a:gd name="T33" fmla="*/ 47 h 62"/>
                <a:gd name="T34" fmla="*/ 4 w 90"/>
                <a:gd name="T35" fmla="*/ 53 h 62"/>
                <a:gd name="T36" fmla="*/ 12 w 90"/>
                <a:gd name="T37" fmla="*/ 55 h 62"/>
                <a:gd name="T38" fmla="*/ 12 w 90"/>
                <a:gd name="T39" fmla="*/ 56 h 62"/>
                <a:gd name="T40" fmla="*/ 16 w 90"/>
                <a:gd name="T41" fmla="*/ 62 h 62"/>
                <a:gd name="T42" fmla="*/ 26 w 90"/>
                <a:gd name="T43" fmla="*/ 61 h 62"/>
                <a:gd name="T44" fmla="*/ 26 w 90"/>
                <a:gd name="T45" fmla="*/ 59 h 62"/>
                <a:gd name="T46" fmla="*/ 20 w 90"/>
                <a:gd name="T47" fmla="*/ 48 h 62"/>
                <a:gd name="T48" fmla="*/ 20 w 90"/>
                <a:gd name="T49" fmla="*/ 42 h 62"/>
                <a:gd name="T50" fmla="*/ 22 w 90"/>
                <a:gd name="T51" fmla="*/ 40 h 62"/>
                <a:gd name="T52" fmla="*/ 21 w 90"/>
                <a:gd name="T53" fmla="*/ 36 h 62"/>
                <a:gd name="T54" fmla="*/ 27 w 90"/>
                <a:gd name="T55" fmla="*/ 34 h 62"/>
                <a:gd name="T56" fmla="*/ 27 w 90"/>
                <a:gd name="T57" fmla="*/ 32 h 62"/>
                <a:gd name="T58" fmla="*/ 32 w 90"/>
                <a:gd name="T59" fmla="*/ 31 h 62"/>
                <a:gd name="T60" fmla="*/ 35 w 90"/>
                <a:gd name="T61" fmla="*/ 29 h 62"/>
                <a:gd name="T62" fmla="*/ 35 w 90"/>
                <a:gd name="T63" fmla="*/ 26 h 62"/>
                <a:gd name="T64" fmla="*/ 42 w 90"/>
                <a:gd name="T65" fmla="*/ 24 h 62"/>
                <a:gd name="T66" fmla="*/ 45 w 90"/>
                <a:gd name="T67" fmla="*/ 22 h 62"/>
                <a:gd name="T68" fmla="*/ 58 w 90"/>
                <a:gd name="T69" fmla="*/ 15 h 62"/>
                <a:gd name="T70" fmla="*/ 81 w 90"/>
                <a:gd name="T71" fmla="*/ 8 h 62"/>
                <a:gd name="T72" fmla="*/ 84 w 90"/>
                <a:gd name="T73" fmla="*/ 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 h="62">
                  <a:moveTo>
                    <a:pt x="84" y="1"/>
                  </a:moveTo>
                  <a:cubicBezTo>
                    <a:pt x="81" y="1"/>
                    <a:pt x="80" y="0"/>
                    <a:pt x="77" y="2"/>
                  </a:cubicBezTo>
                  <a:cubicBezTo>
                    <a:pt x="76" y="2"/>
                    <a:pt x="72" y="3"/>
                    <a:pt x="73" y="4"/>
                  </a:cubicBezTo>
                  <a:cubicBezTo>
                    <a:pt x="72" y="4"/>
                    <a:pt x="68" y="6"/>
                    <a:pt x="66" y="6"/>
                  </a:cubicBezTo>
                  <a:cubicBezTo>
                    <a:pt x="64" y="6"/>
                    <a:pt x="61" y="7"/>
                    <a:pt x="59" y="8"/>
                  </a:cubicBezTo>
                  <a:cubicBezTo>
                    <a:pt x="56" y="8"/>
                    <a:pt x="54" y="8"/>
                    <a:pt x="51" y="8"/>
                  </a:cubicBezTo>
                  <a:cubicBezTo>
                    <a:pt x="51" y="8"/>
                    <a:pt x="45" y="8"/>
                    <a:pt x="46" y="9"/>
                  </a:cubicBezTo>
                  <a:cubicBezTo>
                    <a:pt x="46" y="9"/>
                    <a:pt x="48" y="9"/>
                    <a:pt x="48" y="9"/>
                  </a:cubicBezTo>
                  <a:cubicBezTo>
                    <a:pt x="47" y="10"/>
                    <a:pt x="45" y="10"/>
                    <a:pt x="44" y="11"/>
                  </a:cubicBezTo>
                  <a:cubicBezTo>
                    <a:pt x="43" y="11"/>
                    <a:pt x="41" y="11"/>
                    <a:pt x="39" y="11"/>
                  </a:cubicBezTo>
                  <a:cubicBezTo>
                    <a:pt x="38" y="11"/>
                    <a:pt x="38" y="11"/>
                    <a:pt x="36" y="12"/>
                  </a:cubicBezTo>
                  <a:cubicBezTo>
                    <a:pt x="35" y="15"/>
                    <a:pt x="34" y="14"/>
                    <a:pt x="32" y="14"/>
                  </a:cubicBezTo>
                  <a:cubicBezTo>
                    <a:pt x="30" y="15"/>
                    <a:pt x="31" y="17"/>
                    <a:pt x="28" y="17"/>
                  </a:cubicBezTo>
                  <a:cubicBezTo>
                    <a:pt x="26" y="17"/>
                    <a:pt x="27" y="19"/>
                    <a:pt x="26" y="19"/>
                  </a:cubicBezTo>
                  <a:cubicBezTo>
                    <a:pt x="25" y="20"/>
                    <a:pt x="22" y="18"/>
                    <a:pt x="23" y="19"/>
                  </a:cubicBezTo>
                  <a:cubicBezTo>
                    <a:pt x="23" y="20"/>
                    <a:pt x="26" y="21"/>
                    <a:pt x="26" y="21"/>
                  </a:cubicBezTo>
                  <a:cubicBezTo>
                    <a:pt x="26" y="21"/>
                    <a:pt x="22" y="22"/>
                    <a:pt x="22" y="22"/>
                  </a:cubicBezTo>
                  <a:cubicBezTo>
                    <a:pt x="22" y="23"/>
                    <a:pt x="27" y="23"/>
                    <a:pt x="27" y="23"/>
                  </a:cubicBezTo>
                  <a:cubicBezTo>
                    <a:pt x="27" y="24"/>
                    <a:pt x="20" y="24"/>
                    <a:pt x="21" y="25"/>
                  </a:cubicBezTo>
                  <a:cubicBezTo>
                    <a:pt x="21" y="24"/>
                    <a:pt x="23" y="25"/>
                    <a:pt x="23" y="25"/>
                  </a:cubicBezTo>
                  <a:cubicBezTo>
                    <a:pt x="21" y="26"/>
                    <a:pt x="20" y="25"/>
                    <a:pt x="20" y="26"/>
                  </a:cubicBezTo>
                  <a:cubicBezTo>
                    <a:pt x="19" y="27"/>
                    <a:pt x="21" y="28"/>
                    <a:pt x="21" y="28"/>
                  </a:cubicBezTo>
                  <a:cubicBezTo>
                    <a:pt x="20" y="28"/>
                    <a:pt x="19" y="28"/>
                    <a:pt x="18" y="28"/>
                  </a:cubicBezTo>
                  <a:cubicBezTo>
                    <a:pt x="18" y="28"/>
                    <a:pt x="20" y="29"/>
                    <a:pt x="21" y="29"/>
                  </a:cubicBezTo>
                  <a:cubicBezTo>
                    <a:pt x="19" y="29"/>
                    <a:pt x="18" y="29"/>
                    <a:pt x="17" y="30"/>
                  </a:cubicBezTo>
                  <a:cubicBezTo>
                    <a:pt x="16" y="31"/>
                    <a:pt x="15" y="31"/>
                    <a:pt x="14" y="31"/>
                  </a:cubicBezTo>
                  <a:cubicBezTo>
                    <a:pt x="12" y="32"/>
                    <a:pt x="12" y="33"/>
                    <a:pt x="14" y="33"/>
                  </a:cubicBezTo>
                  <a:cubicBezTo>
                    <a:pt x="15" y="33"/>
                    <a:pt x="18" y="34"/>
                    <a:pt x="19" y="34"/>
                  </a:cubicBezTo>
                  <a:cubicBezTo>
                    <a:pt x="17" y="35"/>
                    <a:pt x="15" y="33"/>
                    <a:pt x="15" y="36"/>
                  </a:cubicBezTo>
                  <a:cubicBezTo>
                    <a:pt x="15" y="37"/>
                    <a:pt x="10" y="37"/>
                    <a:pt x="9" y="38"/>
                  </a:cubicBezTo>
                  <a:cubicBezTo>
                    <a:pt x="8" y="39"/>
                    <a:pt x="9" y="39"/>
                    <a:pt x="9" y="40"/>
                  </a:cubicBezTo>
                  <a:cubicBezTo>
                    <a:pt x="9" y="40"/>
                    <a:pt x="6" y="41"/>
                    <a:pt x="6" y="41"/>
                  </a:cubicBezTo>
                  <a:cubicBezTo>
                    <a:pt x="2" y="42"/>
                    <a:pt x="7" y="42"/>
                    <a:pt x="7" y="43"/>
                  </a:cubicBezTo>
                  <a:cubicBezTo>
                    <a:pt x="8" y="44"/>
                    <a:pt x="5" y="47"/>
                    <a:pt x="5" y="47"/>
                  </a:cubicBezTo>
                  <a:cubicBezTo>
                    <a:pt x="3" y="49"/>
                    <a:pt x="0" y="47"/>
                    <a:pt x="0" y="51"/>
                  </a:cubicBezTo>
                  <a:cubicBezTo>
                    <a:pt x="0" y="55"/>
                    <a:pt x="2" y="53"/>
                    <a:pt x="4" y="53"/>
                  </a:cubicBezTo>
                  <a:cubicBezTo>
                    <a:pt x="6" y="54"/>
                    <a:pt x="7" y="55"/>
                    <a:pt x="9" y="54"/>
                  </a:cubicBezTo>
                  <a:cubicBezTo>
                    <a:pt x="9" y="54"/>
                    <a:pt x="11" y="56"/>
                    <a:pt x="12" y="55"/>
                  </a:cubicBezTo>
                  <a:cubicBezTo>
                    <a:pt x="12" y="55"/>
                    <a:pt x="10" y="55"/>
                    <a:pt x="10" y="56"/>
                  </a:cubicBezTo>
                  <a:cubicBezTo>
                    <a:pt x="11" y="56"/>
                    <a:pt x="12" y="56"/>
                    <a:pt x="12" y="56"/>
                  </a:cubicBezTo>
                  <a:cubicBezTo>
                    <a:pt x="12" y="56"/>
                    <a:pt x="10" y="60"/>
                    <a:pt x="10" y="60"/>
                  </a:cubicBezTo>
                  <a:cubicBezTo>
                    <a:pt x="12" y="61"/>
                    <a:pt x="14" y="61"/>
                    <a:pt x="16" y="62"/>
                  </a:cubicBezTo>
                  <a:cubicBezTo>
                    <a:pt x="19" y="62"/>
                    <a:pt x="20" y="62"/>
                    <a:pt x="23" y="62"/>
                  </a:cubicBezTo>
                  <a:cubicBezTo>
                    <a:pt x="24" y="61"/>
                    <a:pt x="25" y="61"/>
                    <a:pt x="26" y="61"/>
                  </a:cubicBezTo>
                  <a:cubicBezTo>
                    <a:pt x="27" y="62"/>
                    <a:pt x="28" y="62"/>
                    <a:pt x="30" y="62"/>
                  </a:cubicBezTo>
                  <a:cubicBezTo>
                    <a:pt x="31" y="62"/>
                    <a:pt x="27" y="59"/>
                    <a:pt x="26" y="59"/>
                  </a:cubicBezTo>
                  <a:cubicBezTo>
                    <a:pt x="24" y="57"/>
                    <a:pt x="23" y="55"/>
                    <a:pt x="22" y="53"/>
                  </a:cubicBezTo>
                  <a:cubicBezTo>
                    <a:pt x="20" y="51"/>
                    <a:pt x="21" y="50"/>
                    <a:pt x="20" y="48"/>
                  </a:cubicBezTo>
                  <a:cubicBezTo>
                    <a:pt x="19" y="45"/>
                    <a:pt x="18" y="45"/>
                    <a:pt x="20" y="43"/>
                  </a:cubicBezTo>
                  <a:cubicBezTo>
                    <a:pt x="21" y="43"/>
                    <a:pt x="20" y="43"/>
                    <a:pt x="20" y="42"/>
                  </a:cubicBezTo>
                  <a:cubicBezTo>
                    <a:pt x="21" y="41"/>
                    <a:pt x="24" y="42"/>
                    <a:pt x="24" y="41"/>
                  </a:cubicBezTo>
                  <a:cubicBezTo>
                    <a:pt x="24" y="41"/>
                    <a:pt x="22" y="40"/>
                    <a:pt x="22" y="40"/>
                  </a:cubicBezTo>
                  <a:cubicBezTo>
                    <a:pt x="23" y="39"/>
                    <a:pt x="26" y="40"/>
                    <a:pt x="26" y="39"/>
                  </a:cubicBezTo>
                  <a:cubicBezTo>
                    <a:pt x="26" y="38"/>
                    <a:pt x="21" y="37"/>
                    <a:pt x="21" y="36"/>
                  </a:cubicBezTo>
                  <a:cubicBezTo>
                    <a:pt x="21" y="36"/>
                    <a:pt x="29" y="37"/>
                    <a:pt x="29" y="37"/>
                  </a:cubicBezTo>
                  <a:cubicBezTo>
                    <a:pt x="29" y="36"/>
                    <a:pt x="27" y="35"/>
                    <a:pt x="27" y="34"/>
                  </a:cubicBezTo>
                  <a:cubicBezTo>
                    <a:pt x="27" y="33"/>
                    <a:pt x="30" y="35"/>
                    <a:pt x="31" y="34"/>
                  </a:cubicBezTo>
                  <a:cubicBezTo>
                    <a:pt x="31" y="33"/>
                    <a:pt x="27" y="31"/>
                    <a:pt x="27" y="32"/>
                  </a:cubicBezTo>
                  <a:cubicBezTo>
                    <a:pt x="27" y="31"/>
                    <a:pt x="31" y="33"/>
                    <a:pt x="32" y="32"/>
                  </a:cubicBezTo>
                  <a:cubicBezTo>
                    <a:pt x="32" y="32"/>
                    <a:pt x="33" y="31"/>
                    <a:pt x="32" y="31"/>
                  </a:cubicBezTo>
                  <a:cubicBezTo>
                    <a:pt x="32" y="31"/>
                    <a:pt x="30" y="29"/>
                    <a:pt x="30" y="29"/>
                  </a:cubicBezTo>
                  <a:cubicBezTo>
                    <a:pt x="32" y="29"/>
                    <a:pt x="33" y="30"/>
                    <a:pt x="35" y="29"/>
                  </a:cubicBezTo>
                  <a:cubicBezTo>
                    <a:pt x="35" y="28"/>
                    <a:pt x="37" y="27"/>
                    <a:pt x="37" y="27"/>
                  </a:cubicBezTo>
                  <a:cubicBezTo>
                    <a:pt x="37" y="26"/>
                    <a:pt x="35" y="26"/>
                    <a:pt x="35" y="26"/>
                  </a:cubicBezTo>
                  <a:cubicBezTo>
                    <a:pt x="36" y="26"/>
                    <a:pt x="39" y="26"/>
                    <a:pt x="39" y="24"/>
                  </a:cubicBezTo>
                  <a:cubicBezTo>
                    <a:pt x="39" y="22"/>
                    <a:pt x="41" y="25"/>
                    <a:pt x="42" y="24"/>
                  </a:cubicBezTo>
                  <a:cubicBezTo>
                    <a:pt x="42" y="24"/>
                    <a:pt x="41" y="23"/>
                    <a:pt x="41" y="23"/>
                  </a:cubicBezTo>
                  <a:cubicBezTo>
                    <a:pt x="42" y="22"/>
                    <a:pt x="45" y="23"/>
                    <a:pt x="45" y="22"/>
                  </a:cubicBezTo>
                  <a:cubicBezTo>
                    <a:pt x="46" y="21"/>
                    <a:pt x="45" y="20"/>
                    <a:pt x="44" y="20"/>
                  </a:cubicBezTo>
                  <a:cubicBezTo>
                    <a:pt x="49" y="18"/>
                    <a:pt x="53" y="16"/>
                    <a:pt x="58" y="15"/>
                  </a:cubicBezTo>
                  <a:cubicBezTo>
                    <a:pt x="61" y="14"/>
                    <a:pt x="65" y="13"/>
                    <a:pt x="68" y="12"/>
                  </a:cubicBezTo>
                  <a:cubicBezTo>
                    <a:pt x="73" y="11"/>
                    <a:pt x="77" y="10"/>
                    <a:pt x="81" y="8"/>
                  </a:cubicBezTo>
                  <a:cubicBezTo>
                    <a:pt x="83" y="8"/>
                    <a:pt x="86" y="6"/>
                    <a:pt x="88" y="4"/>
                  </a:cubicBezTo>
                  <a:cubicBezTo>
                    <a:pt x="90" y="2"/>
                    <a:pt x="86" y="1"/>
                    <a:pt x="84" y="1"/>
                  </a:cubicBezTo>
                  <a:cubicBezTo>
                    <a:pt x="82" y="1"/>
                    <a:pt x="86" y="1"/>
                    <a:pt x="84"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48" name="Freeform 407">
              <a:extLst>
                <a:ext uri="{FF2B5EF4-FFF2-40B4-BE49-F238E27FC236}">
                  <a16:creationId xmlns:a16="http://schemas.microsoft.com/office/drawing/2014/main" id="{8EF28A83-E6B2-954B-BCB2-912BF99796E6}"/>
                </a:ext>
              </a:extLst>
            </p:cNvPr>
            <p:cNvSpPr>
              <a:spLocks/>
            </p:cNvSpPr>
            <p:nvPr/>
          </p:nvSpPr>
          <p:spPr bwMode="auto">
            <a:xfrm>
              <a:off x="16241600" y="4197415"/>
              <a:ext cx="299364" cy="149721"/>
            </a:xfrm>
            <a:custGeom>
              <a:avLst/>
              <a:gdLst>
                <a:gd name="T0" fmla="*/ 16 w 32"/>
                <a:gd name="T1" fmla="*/ 6 h 16"/>
                <a:gd name="T2" fmla="*/ 19 w 32"/>
                <a:gd name="T3" fmla="*/ 1 h 16"/>
                <a:gd name="T4" fmla="*/ 16 w 32"/>
                <a:gd name="T5" fmla="*/ 0 h 16"/>
                <a:gd name="T6" fmla="*/ 15 w 32"/>
                <a:gd name="T7" fmla="*/ 2 h 16"/>
                <a:gd name="T8" fmla="*/ 10 w 32"/>
                <a:gd name="T9" fmla="*/ 2 h 16"/>
                <a:gd name="T10" fmla="*/ 9 w 32"/>
                <a:gd name="T11" fmla="*/ 4 h 16"/>
                <a:gd name="T12" fmla="*/ 12 w 32"/>
                <a:gd name="T13" fmla="*/ 4 h 16"/>
                <a:gd name="T14" fmla="*/ 10 w 32"/>
                <a:gd name="T15" fmla="*/ 8 h 16"/>
                <a:gd name="T16" fmla="*/ 5 w 32"/>
                <a:gd name="T17" fmla="*/ 10 h 16"/>
                <a:gd name="T18" fmla="*/ 1 w 32"/>
                <a:gd name="T19" fmla="*/ 15 h 16"/>
                <a:gd name="T20" fmla="*/ 8 w 32"/>
                <a:gd name="T21" fmla="*/ 15 h 16"/>
                <a:gd name="T22" fmla="*/ 17 w 32"/>
                <a:gd name="T23" fmla="*/ 14 h 16"/>
                <a:gd name="T24" fmla="*/ 28 w 32"/>
                <a:gd name="T25" fmla="*/ 12 h 16"/>
                <a:gd name="T26" fmla="*/ 29 w 32"/>
                <a:gd name="T27" fmla="*/ 7 h 16"/>
                <a:gd name="T28" fmla="*/ 22 w 32"/>
                <a:gd name="T29" fmla="*/ 3 h 16"/>
                <a:gd name="T30" fmla="*/ 16 w 32"/>
                <a:gd name="T31" fmla="*/ 6 h 16"/>
                <a:gd name="T32" fmla="*/ 16 w 32"/>
                <a:gd name="T33"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16">
                  <a:moveTo>
                    <a:pt x="16" y="6"/>
                  </a:moveTo>
                  <a:cubicBezTo>
                    <a:pt x="16" y="6"/>
                    <a:pt x="19" y="2"/>
                    <a:pt x="19" y="1"/>
                  </a:cubicBezTo>
                  <a:cubicBezTo>
                    <a:pt x="18" y="0"/>
                    <a:pt x="17" y="0"/>
                    <a:pt x="16" y="0"/>
                  </a:cubicBezTo>
                  <a:cubicBezTo>
                    <a:pt x="15" y="0"/>
                    <a:pt x="15" y="2"/>
                    <a:pt x="15" y="2"/>
                  </a:cubicBezTo>
                  <a:cubicBezTo>
                    <a:pt x="13" y="2"/>
                    <a:pt x="12" y="0"/>
                    <a:pt x="10" y="2"/>
                  </a:cubicBezTo>
                  <a:cubicBezTo>
                    <a:pt x="10" y="2"/>
                    <a:pt x="8" y="3"/>
                    <a:pt x="9" y="4"/>
                  </a:cubicBezTo>
                  <a:cubicBezTo>
                    <a:pt x="10" y="4"/>
                    <a:pt x="11" y="5"/>
                    <a:pt x="12" y="4"/>
                  </a:cubicBezTo>
                  <a:cubicBezTo>
                    <a:pt x="10" y="5"/>
                    <a:pt x="5" y="6"/>
                    <a:pt x="10" y="8"/>
                  </a:cubicBezTo>
                  <a:cubicBezTo>
                    <a:pt x="7" y="7"/>
                    <a:pt x="6" y="8"/>
                    <a:pt x="5" y="10"/>
                  </a:cubicBezTo>
                  <a:cubicBezTo>
                    <a:pt x="4" y="11"/>
                    <a:pt x="0" y="15"/>
                    <a:pt x="1" y="15"/>
                  </a:cubicBezTo>
                  <a:cubicBezTo>
                    <a:pt x="3" y="16"/>
                    <a:pt x="6" y="16"/>
                    <a:pt x="8" y="15"/>
                  </a:cubicBezTo>
                  <a:cubicBezTo>
                    <a:pt x="11" y="13"/>
                    <a:pt x="14" y="13"/>
                    <a:pt x="17" y="14"/>
                  </a:cubicBezTo>
                  <a:cubicBezTo>
                    <a:pt x="21" y="14"/>
                    <a:pt x="24" y="13"/>
                    <a:pt x="28" y="12"/>
                  </a:cubicBezTo>
                  <a:cubicBezTo>
                    <a:pt x="30" y="11"/>
                    <a:pt x="32" y="8"/>
                    <a:pt x="29" y="7"/>
                  </a:cubicBezTo>
                  <a:cubicBezTo>
                    <a:pt x="27" y="6"/>
                    <a:pt x="24" y="2"/>
                    <a:pt x="22" y="3"/>
                  </a:cubicBezTo>
                  <a:cubicBezTo>
                    <a:pt x="20" y="3"/>
                    <a:pt x="18" y="6"/>
                    <a:pt x="16" y="6"/>
                  </a:cubicBezTo>
                  <a:cubicBezTo>
                    <a:pt x="15" y="6"/>
                    <a:pt x="17" y="6"/>
                    <a:pt x="16"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49" name="Freeform 408">
              <a:extLst>
                <a:ext uri="{FF2B5EF4-FFF2-40B4-BE49-F238E27FC236}">
                  <a16:creationId xmlns:a16="http://schemas.microsoft.com/office/drawing/2014/main" id="{BC17D13D-7FA0-0A4A-BFC4-F39BE1DF9EDD}"/>
                </a:ext>
              </a:extLst>
            </p:cNvPr>
            <p:cNvSpPr>
              <a:spLocks/>
            </p:cNvSpPr>
            <p:nvPr/>
          </p:nvSpPr>
          <p:spPr bwMode="auto">
            <a:xfrm>
              <a:off x="15999561" y="4111405"/>
              <a:ext cx="280256" cy="149721"/>
            </a:xfrm>
            <a:custGeom>
              <a:avLst/>
              <a:gdLst>
                <a:gd name="T0" fmla="*/ 26 w 30"/>
                <a:gd name="T1" fmla="*/ 10 h 16"/>
                <a:gd name="T2" fmla="*/ 28 w 30"/>
                <a:gd name="T3" fmla="*/ 7 h 16"/>
                <a:gd name="T4" fmla="*/ 29 w 30"/>
                <a:gd name="T5" fmla="*/ 5 h 16"/>
                <a:gd name="T6" fmla="*/ 26 w 30"/>
                <a:gd name="T7" fmla="*/ 3 h 16"/>
                <a:gd name="T8" fmla="*/ 22 w 30"/>
                <a:gd name="T9" fmla="*/ 3 h 16"/>
                <a:gd name="T10" fmla="*/ 17 w 30"/>
                <a:gd name="T11" fmla="*/ 4 h 16"/>
                <a:gd name="T12" fmla="*/ 18 w 30"/>
                <a:gd name="T13" fmla="*/ 1 h 16"/>
                <a:gd name="T14" fmla="*/ 12 w 30"/>
                <a:gd name="T15" fmla="*/ 1 h 16"/>
                <a:gd name="T16" fmla="*/ 5 w 30"/>
                <a:gd name="T17" fmla="*/ 4 h 16"/>
                <a:gd name="T18" fmla="*/ 7 w 30"/>
                <a:gd name="T19" fmla="*/ 4 h 16"/>
                <a:gd name="T20" fmla="*/ 0 w 30"/>
                <a:gd name="T21" fmla="*/ 8 h 16"/>
                <a:gd name="T22" fmla="*/ 4 w 30"/>
                <a:gd name="T23" fmla="*/ 9 h 16"/>
                <a:gd name="T24" fmla="*/ 7 w 30"/>
                <a:gd name="T25" fmla="*/ 12 h 16"/>
                <a:gd name="T26" fmla="*/ 12 w 30"/>
                <a:gd name="T27" fmla="*/ 13 h 16"/>
                <a:gd name="T28" fmla="*/ 19 w 30"/>
                <a:gd name="T29" fmla="*/ 16 h 16"/>
                <a:gd name="T30" fmla="*/ 28 w 30"/>
                <a:gd name="T31" fmla="*/ 15 h 16"/>
                <a:gd name="T32" fmla="*/ 26 w 30"/>
                <a:gd name="T33" fmla="*/ 10 h 16"/>
                <a:gd name="T34" fmla="*/ 26 w 30"/>
                <a:gd name="T35"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16">
                  <a:moveTo>
                    <a:pt x="26" y="10"/>
                  </a:moveTo>
                  <a:cubicBezTo>
                    <a:pt x="29" y="11"/>
                    <a:pt x="27" y="9"/>
                    <a:pt x="28" y="7"/>
                  </a:cubicBezTo>
                  <a:cubicBezTo>
                    <a:pt x="28" y="6"/>
                    <a:pt x="29" y="6"/>
                    <a:pt x="29" y="5"/>
                  </a:cubicBezTo>
                  <a:cubicBezTo>
                    <a:pt x="29" y="4"/>
                    <a:pt x="27" y="3"/>
                    <a:pt x="26" y="3"/>
                  </a:cubicBezTo>
                  <a:cubicBezTo>
                    <a:pt x="25" y="2"/>
                    <a:pt x="23" y="2"/>
                    <a:pt x="22" y="3"/>
                  </a:cubicBezTo>
                  <a:cubicBezTo>
                    <a:pt x="22" y="3"/>
                    <a:pt x="17" y="4"/>
                    <a:pt x="17" y="4"/>
                  </a:cubicBezTo>
                  <a:cubicBezTo>
                    <a:pt x="17" y="4"/>
                    <a:pt x="21" y="2"/>
                    <a:pt x="18" y="1"/>
                  </a:cubicBezTo>
                  <a:cubicBezTo>
                    <a:pt x="16" y="0"/>
                    <a:pt x="14" y="1"/>
                    <a:pt x="12" y="1"/>
                  </a:cubicBezTo>
                  <a:cubicBezTo>
                    <a:pt x="11" y="1"/>
                    <a:pt x="6" y="2"/>
                    <a:pt x="5" y="4"/>
                  </a:cubicBezTo>
                  <a:cubicBezTo>
                    <a:pt x="5" y="4"/>
                    <a:pt x="7" y="4"/>
                    <a:pt x="7" y="4"/>
                  </a:cubicBezTo>
                  <a:cubicBezTo>
                    <a:pt x="7" y="4"/>
                    <a:pt x="0" y="7"/>
                    <a:pt x="0" y="8"/>
                  </a:cubicBezTo>
                  <a:cubicBezTo>
                    <a:pt x="0" y="8"/>
                    <a:pt x="4" y="9"/>
                    <a:pt x="4" y="9"/>
                  </a:cubicBezTo>
                  <a:cubicBezTo>
                    <a:pt x="5" y="9"/>
                    <a:pt x="6" y="11"/>
                    <a:pt x="7" y="12"/>
                  </a:cubicBezTo>
                  <a:cubicBezTo>
                    <a:pt x="9" y="13"/>
                    <a:pt x="10" y="13"/>
                    <a:pt x="12" y="13"/>
                  </a:cubicBezTo>
                  <a:cubicBezTo>
                    <a:pt x="14" y="14"/>
                    <a:pt x="17" y="16"/>
                    <a:pt x="19" y="16"/>
                  </a:cubicBezTo>
                  <a:cubicBezTo>
                    <a:pt x="22" y="16"/>
                    <a:pt x="25" y="16"/>
                    <a:pt x="28" y="15"/>
                  </a:cubicBezTo>
                  <a:cubicBezTo>
                    <a:pt x="30" y="15"/>
                    <a:pt x="26" y="10"/>
                    <a:pt x="26" y="10"/>
                  </a:cubicBezTo>
                  <a:cubicBezTo>
                    <a:pt x="27" y="10"/>
                    <a:pt x="25" y="10"/>
                    <a:pt x="26"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50" name="Freeform 409">
              <a:extLst>
                <a:ext uri="{FF2B5EF4-FFF2-40B4-BE49-F238E27FC236}">
                  <a16:creationId xmlns:a16="http://schemas.microsoft.com/office/drawing/2014/main" id="{59C77989-3A8C-0C43-AE13-F52A5815101B}"/>
                </a:ext>
              </a:extLst>
            </p:cNvPr>
            <p:cNvSpPr>
              <a:spLocks/>
            </p:cNvSpPr>
            <p:nvPr/>
          </p:nvSpPr>
          <p:spPr bwMode="auto">
            <a:xfrm>
              <a:off x="15916758" y="4120960"/>
              <a:ext cx="140127" cy="47785"/>
            </a:xfrm>
            <a:custGeom>
              <a:avLst/>
              <a:gdLst>
                <a:gd name="T0" fmla="*/ 9 w 15"/>
                <a:gd name="T1" fmla="*/ 1 h 5"/>
                <a:gd name="T2" fmla="*/ 4 w 15"/>
                <a:gd name="T3" fmla="*/ 1 h 5"/>
                <a:gd name="T4" fmla="*/ 0 w 15"/>
                <a:gd name="T5" fmla="*/ 1 h 5"/>
                <a:gd name="T6" fmla="*/ 1 w 15"/>
                <a:gd name="T7" fmla="*/ 3 h 5"/>
                <a:gd name="T8" fmla="*/ 6 w 15"/>
                <a:gd name="T9" fmla="*/ 5 h 5"/>
                <a:gd name="T10" fmla="*/ 9 w 15"/>
                <a:gd name="T11" fmla="*/ 1 h 5"/>
                <a:gd name="T12" fmla="*/ 9 w 15"/>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5" h="5">
                  <a:moveTo>
                    <a:pt x="9" y="1"/>
                  </a:moveTo>
                  <a:cubicBezTo>
                    <a:pt x="8" y="1"/>
                    <a:pt x="6" y="1"/>
                    <a:pt x="4" y="1"/>
                  </a:cubicBezTo>
                  <a:cubicBezTo>
                    <a:pt x="3" y="1"/>
                    <a:pt x="1" y="0"/>
                    <a:pt x="0" y="1"/>
                  </a:cubicBezTo>
                  <a:cubicBezTo>
                    <a:pt x="0" y="1"/>
                    <a:pt x="0" y="3"/>
                    <a:pt x="1" y="3"/>
                  </a:cubicBezTo>
                  <a:cubicBezTo>
                    <a:pt x="3" y="4"/>
                    <a:pt x="4" y="5"/>
                    <a:pt x="6" y="5"/>
                  </a:cubicBezTo>
                  <a:cubicBezTo>
                    <a:pt x="8" y="5"/>
                    <a:pt x="15" y="2"/>
                    <a:pt x="9" y="1"/>
                  </a:cubicBezTo>
                  <a:cubicBezTo>
                    <a:pt x="8" y="1"/>
                    <a:pt x="10" y="2"/>
                    <a:pt x="9"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51" name="Freeform 410">
              <a:extLst>
                <a:ext uri="{FF2B5EF4-FFF2-40B4-BE49-F238E27FC236}">
                  <a16:creationId xmlns:a16="http://schemas.microsoft.com/office/drawing/2014/main" id="{2EE903B1-7885-D44D-BADD-E0B035283C19}"/>
                </a:ext>
              </a:extLst>
            </p:cNvPr>
            <p:cNvSpPr>
              <a:spLocks/>
            </p:cNvSpPr>
            <p:nvPr/>
          </p:nvSpPr>
          <p:spPr bwMode="auto">
            <a:xfrm>
              <a:off x="15942235" y="3990355"/>
              <a:ext cx="235667" cy="149721"/>
            </a:xfrm>
            <a:custGeom>
              <a:avLst/>
              <a:gdLst>
                <a:gd name="T0" fmla="*/ 7 w 25"/>
                <a:gd name="T1" fmla="*/ 15 h 16"/>
                <a:gd name="T2" fmla="*/ 3 w 25"/>
                <a:gd name="T3" fmla="*/ 13 h 16"/>
                <a:gd name="T4" fmla="*/ 4 w 25"/>
                <a:gd name="T5" fmla="*/ 12 h 16"/>
                <a:gd name="T6" fmla="*/ 0 w 25"/>
                <a:gd name="T7" fmla="*/ 12 h 16"/>
                <a:gd name="T8" fmla="*/ 3 w 25"/>
                <a:gd name="T9" fmla="*/ 11 h 16"/>
                <a:gd name="T10" fmla="*/ 2 w 25"/>
                <a:gd name="T11" fmla="*/ 10 h 16"/>
                <a:gd name="T12" fmla="*/ 6 w 25"/>
                <a:gd name="T13" fmla="*/ 6 h 16"/>
                <a:gd name="T14" fmla="*/ 5 w 25"/>
                <a:gd name="T15" fmla="*/ 6 h 16"/>
                <a:gd name="T16" fmla="*/ 11 w 25"/>
                <a:gd name="T17" fmla="*/ 3 h 16"/>
                <a:gd name="T18" fmla="*/ 18 w 25"/>
                <a:gd name="T19" fmla="*/ 0 h 16"/>
                <a:gd name="T20" fmla="*/ 20 w 25"/>
                <a:gd name="T21" fmla="*/ 4 h 16"/>
                <a:gd name="T22" fmla="*/ 25 w 25"/>
                <a:gd name="T23" fmla="*/ 7 h 16"/>
                <a:gd name="T24" fmla="*/ 21 w 25"/>
                <a:gd name="T25" fmla="*/ 9 h 16"/>
                <a:gd name="T26" fmla="*/ 23 w 25"/>
                <a:gd name="T27" fmla="*/ 12 h 16"/>
                <a:gd name="T28" fmla="*/ 19 w 25"/>
                <a:gd name="T29" fmla="*/ 13 h 16"/>
                <a:gd name="T30" fmla="*/ 7 w 25"/>
                <a:gd name="T31" fmla="*/ 15 h 16"/>
                <a:gd name="T32" fmla="*/ 7 w 25"/>
                <a:gd name="T33"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16">
                  <a:moveTo>
                    <a:pt x="7" y="15"/>
                  </a:moveTo>
                  <a:cubicBezTo>
                    <a:pt x="6" y="14"/>
                    <a:pt x="4" y="14"/>
                    <a:pt x="3" y="13"/>
                  </a:cubicBezTo>
                  <a:cubicBezTo>
                    <a:pt x="2" y="12"/>
                    <a:pt x="4" y="12"/>
                    <a:pt x="4" y="12"/>
                  </a:cubicBezTo>
                  <a:cubicBezTo>
                    <a:pt x="4" y="12"/>
                    <a:pt x="0" y="13"/>
                    <a:pt x="0" y="12"/>
                  </a:cubicBezTo>
                  <a:cubicBezTo>
                    <a:pt x="0" y="10"/>
                    <a:pt x="3" y="11"/>
                    <a:pt x="3" y="11"/>
                  </a:cubicBezTo>
                  <a:cubicBezTo>
                    <a:pt x="3" y="10"/>
                    <a:pt x="2" y="10"/>
                    <a:pt x="2" y="10"/>
                  </a:cubicBezTo>
                  <a:cubicBezTo>
                    <a:pt x="2" y="10"/>
                    <a:pt x="7" y="7"/>
                    <a:pt x="6" y="6"/>
                  </a:cubicBezTo>
                  <a:cubicBezTo>
                    <a:pt x="6" y="6"/>
                    <a:pt x="5" y="6"/>
                    <a:pt x="5" y="6"/>
                  </a:cubicBezTo>
                  <a:cubicBezTo>
                    <a:pt x="6" y="4"/>
                    <a:pt x="9" y="4"/>
                    <a:pt x="11" y="3"/>
                  </a:cubicBezTo>
                  <a:cubicBezTo>
                    <a:pt x="13" y="2"/>
                    <a:pt x="16" y="1"/>
                    <a:pt x="18" y="0"/>
                  </a:cubicBezTo>
                  <a:cubicBezTo>
                    <a:pt x="18" y="0"/>
                    <a:pt x="19" y="3"/>
                    <a:pt x="20" y="4"/>
                  </a:cubicBezTo>
                  <a:cubicBezTo>
                    <a:pt x="20" y="4"/>
                    <a:pt x="25" y="6"/>
                    <a:pt x="25" y="7"/>
                  </a:cubicBezTo>
                  <a:cubicBezTo>
                    <a:pt x="25" y="8"/>
                    <a:pt x="20" y="7"/>
                    <a:pt x="21" y="9"/>
                  </a:cubicBezTo>
                  <a:cubicBezTo>
                    <a:pt x="21" y="9"/>
                    <a:pt x="23" y="10"/>
                    <a:pt x="23" y="12"/>
                  </a:cubicBezTo>
                  <a:cubicBezTo>
                    <a:pt x="22" y="12"/>
                    <a:pt x="20" y="12"/>
                    <a:pt x="19" y="13"/>
                  </a:cubicBezTo>
                  <a:cubicBezTo>
                    <a:pt x="16" y="14"/>
                    <a:pt x="10" y="16"/>
                    <a:pt x="7" y="15"/>
                  </a:cubicBezTo>
                  <a:cubicBezTo>
                    <a:pt x="6" y="14"/>
                    <a:pt x="9" y="16"/>
                    <a:pt x="7" y="1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52" name="Freeform 411">
              <a:extLst>
                <a:ext uri="{FF2B5EF4-FFF2-40B4-BE49-F238E27FC236}">
                  <a16:creationId xmlns:a16="http://schemas.microsoft.com/office/drawing/2014/main" id="{CA63F76F-7055-C346-84B8-4D9C5B92B433}"/>
                </a:ext>
              </a:extLst>
            </p:cNvPr>
            <p:cNvSpPr>
              <a:spLocks/>
            </p:cNvSpPr>
            <p:nvPr/>
          </p:nvSpPr>
          <p:spPr bwMode="auto">
            <a:xfrm>
              <a:off x="18426316" y="4579679"/>
              <a:ext cx="235667" cy="76452"/>
            </a:xfrm>
            <a:custGeom>
              <a:avLst/>
              <a:gdLst>
                <a:gd name="T0" fmla="*/ 5 w 25"/>
                <a:gd name="T1" fmla="*/ 3 h 8"/>
                <a:gd name="T2" fmla="*/ 3 w 25"/>
                <a:gd name="T3" fmla="*/ 1 h 8"/>
                <a:gd name="T4" fmla="*/ 1 w 25"/>
                <a:gd name="T5" fmla="*/ 2 h 8"/>
                <a:gd name="T6" fmla="*/ 2 w 25"/>
                <a:gd name="T7" fmla="*/ 4 h 8"/>
                <a:gd name="T8" fmla="*/ 5 w 25"/>
                <a:gd name="T9" fmla="*/ 6 h 8"/>
                <a:gd name="T10" fmla="*/ 16 w 25"/>
                <a:gd name="T11" fmla="*/ 8 h 8"/>
                <a:gd name="T12" fmla="*/ 24 w 25"/>
                <a:gd name="T13" fmla="*/ 5 h 8"/>
                <a:gd name="T14" fmla="*/ 23 w 25"/>
                <a:gd name="T15" fmla="*/ 6 h 8"/>
                <a:gd name="T16" fmla="*/ 20 w 25"/>
                <a:gd name="T17" fmla="*/ 4 h 8"/>
                <a:gd name="T18" fmla="*/ 15 w 25"/>
                <a:gd name="T19" fmla="*/ 4 h 8"/>
                <a:gd name="T20" fmla="*/ 10 w 25"/>
                <a:gd name="T21" fmla="*/ 2 h 8"/>
                <a:gd name="T22" fmla="*/ 5 w 25"/>
                <a:gd name="T23"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8">
                  <a:moveTo>
                    <a:pt x="5" y="3"/>
                  </a:moveTo>
                  <a:cubicBezTo>
                    <a:pt x="4" y="3"/>
                    <a:pt x="4" y="1"/>
                    <a:pt x="3" y="1"/>
                  </a:cubicBezTo>
                  <a:cubicBezTo>
                    <a:pt x="3" y="0"/>
                    <a:pt x="1" y="2"/>
                    <a:pt x="1" y="2"/>
                  </a:cubicBezTo>
                  <a:cubicBezTo>
                    <a:pt x="0" y="4"/>
                    <a:pt x="1" y="4"/>
                    <a:pt x="2" y="4"/>
                  </a:cubicBezTo>
                  <a:cubicBezTo>
                    <a:pt x="3" y="4"/>
                    <a:pt x="4" y="6"/>
                    <a:pt x="5" y="6"/>
                  </a:cubicBezTo>
                  <a:cubicBezTo>
                    <a:pt x="9" y="7"/>
                    <a:pt x="12" y="8"/>
                    <a:pt x="16" y="8"/>
                  </a:cubicBezTo>
                  <a:cubicBezTo>
                    <a:pt x="17" y="8"/>
                    <a:pt x="25" y="7"/>
                    <a:pt x="24" y="5"/>
                  </a:cubicBezTo>
                  <a:cubicBezTo>
                    <a:pt x="23" y="5"/>
                    <a:pt x="23" y="6"/>
                    <a:pt x="23" y="6"/>
                  </a:cubicBezTo>
                  <a:cubicBezTo>
                    <a:pt x="22" y="6"/>
                    <a:pt x="21" y="5"/>
                    <a:pt x="20" y="4"/>
                  </a:cubicBezTo>
                  <a:cubicBezTo>
                    <a:pt x="19" y="4"/>
                    <a:pt x="17" y="3"/>
                    <a:pt x="15" y="4"/>
                  </a:cubicBezTo>
                  <a:cubicBezTo>
                    <a:pt x="14" y="4"/>
                    <a:pt x="12" y="2"/>
                    <a:pt x="10" y="2"/>
                  </a:cubicBezTo>
                  <a:cubicBezTo>
                    <a:pt x="8" y="2"/>
                    <a:pt x="7" y="3"/>
                    <a:pt x="5"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53" name="Freeform 412">
              <a:extLst>
                <a:ext uri="{FF2B5EF4-FFF2-40B4-BE49-F238E27FC236}">
                  <a16:creationId xmlns:a16="http://schemas.microsoft.com/office/drawing/2014/main" id="{70DCBC05-D4F4-D84F-8FD9-D5A6B6246A7D}"/>
                </a:ext>
              </a:extLst>
            </p:cNvPr>
            <p:cNvSpPr>
              <a:spLocks/>
            </p:cNvSpPr>
            <p:nvPr/>
          </p:nvSpPr>
          <p:spPr bwMode="auto">
            <a:xfrm>
              <a:off x="18126952" y="4729398"/>
              <a:ext cx="197453" cy="76452"/>
            </a:xfrm>
            <a:custGeom>
              <a:avLst/>
              <a:gdLst>
                <a:gd name="T0" fmla="*/ 2 w 21"/>
                <a:gd name="T1" fmla="*/ 6 h 8"/>
                <a:gd name="T2" fmla="*/ 8 w 21"/>
                <a:gd name="T3" fmla="*/ 6 h 8"/>
                <a:gd name="T4" fmla="*/ 14 w 21"/>
                <a:gd name="T5" fmla="*/ 8 h 8"/>
                <a:gd name="T6" fmla="*/ 19 w 21"/>
                <a:gd name="T7" fmla="*/ 7 h 8"/>
                <a:gd name="T8" fmla="*/ 17 w 21"/>
                <a:gd name="T9" fmla="*/ 4 h 8"/>
                <a:gd name="T10" fmla="*/ 7 w 21"/>
                <a:gd name="T11" fmla="*/ 2 h 8"/>
                <a:gd name="T12" fmla="*/ 4 w 21"/>
                <a:gd name="T13" fmla="*/ 5 h 8"/>
                <a:gd name="T14" fmla="*/ 2 w 21"/>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8">
                  <a:moveTo>
                    <a:pt x="2" y="6"/>
                  </a:moveTo>
                  <a:cubicBezTo>
                    <a:pt x="5" y="6"/>
                    <a:pt x="6" y="6"/>
                    <a:pt x="8" y="6"/>
                  </a:cubicBezTo>
                  <a:cubicBezTo>
                    <a:pt x="10" y="7"/>
                    <a:pt x="12" y="7"/>
                    <a:pt x="14" y="8"/>
                  </a:cubicBezTo>
                  <a:cubicBezTo>
                    <a:pt x="16" y="8"/>
                    <a:pt x="18" y="8"/>
                    <a:pt x="19" y="7"/>
                  </a:cubicBezTo>
                  <a:cubicBezTo>
                    <a:pt x="21" y="6"/>
                    <a:pt x="18" y="5"/>
                    <a:pt x="17" y="4"/>
                  </a:cubicBezTo>
                  <a:cubicBezTo>
                    <a:pt x="14" y="2"/>
                    <a:pt x="11" y="0"/>
                    <a:pt x="7" y="2"/>
                  </a:cubicBezTo>
                  <a:cubicBezTo>
                    <a:pt x="5" y="3"/>
                    <a:pt x="5" y="4"/>
                    <a:pt x="4" y="5"/>
                  </a:cubicBezTo>
                  <a:cubicBezTo>
                    <a:pt x="3" y="5"/>
                    <a:pt x="0" y="6"/>
                    <a:pt x="2"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54" name="Freeform 413">
              <a:extLst>
                <a:ext uri="{FF2B5EF4-FFF2-40B4-BE49-F238E27FC236}">
                  <a16:creationId xmlns:a16="http://schemas.microsoft.com/office/drawing/2014/main" id="{A21F43DD-08AF-DB48-BEA3-6783B99B9238}"/>
                </a:ext>
              </a:extLst>
            </p:cNvPr>
            <p:cNvSpPr>
              <a:spLocks/>
            </p:cNvSpPr>
            <p:nvPr/>
          </p:nvSpPr>
          <p:spPr bwMode="auto">
            <a:xfrm>
              <a:off x="18136507" y="4694361"/>
              <a:ext cx="76432" cy="44598"/>
            </a:xfrm>
            <a:custGeom>
              <a:avLst/>
              <a:gdLst>
                <a:gd name="T0" fmla="*/ 3 w 8"/>
                <a:gd name="T1" fmla="*/ 5 h 5"/>
                <a:gd name="T2" fmla="*/ 4 w 8"/>
                <a:gd name="T3" fmla="*/ 1 h 5"/>
                <a:gd name="T4" fmla="*/ 3 w 8"/>
                <a:gd name="T5" fmla="*/ 5 h 5"/>
                <a:gd name="T6" fmla="*/ 3 w 8"/>
                <a:gd name="T7" fmla="*/ 5 h 5"/>
              </a:gdLst>
              <a:ahLst/>
              <a:cxnLst>
                <a:cxn ang="0">
                  <a:pos x="T0" y="T1"/>
                </a:cxn>
                <a:cxn ang="0">
                  <a:pos x="T2" y="T3"/>
                </a:cxn>
                <a:cxn ang="0">
                  <a:pos x="T4" y="T5"/>
                </a:cxn>
                <a:cxn ang="0">
                  <a:pos x="T6" y="T7"/>
                </a:cxn>
              </a:cxnLst>
              <a:rect l="0" t="0" r="r" b="b"/>
              <a:pathLst>
                <a:path w="8" h="5">
                  <a:moveTo>
                    <a:pt x="3" y="5"/>
                  </a:moveTo>
                  <a:cubicBezTo>
                    <a:pt x="0" y="5"/>
                    <a:pt x="1" y="0"/>
                    <a:pt x="4" y="1"/>
                  </a:cubicBezTo>
                  <a:cubicBezTo>
                    <a:pt x="8" y="2"/>
                    <a:pt x="6" y="4"/>
                    <a:pt x="3" y="5"/>
                  </a:cubicBezTo>
                  <a:cubicBezTo>
                    <a:pt x="1" y="5"/>
                    <a:pt x="5" y="5"/>
                    <a:pt x="3"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55" name="Freeform 414">
              <a:extLst>
                <a:ext uri="{FF2B5EF4-FFF2-40B4-BE49-F238E27FC236}">
                  <a16:creationId xmlns:a16="http://schemas.microsoft.com/office/drawing/2014/main" id="{A6F1B145-0550-3242-BB05-395EEE75507A}"/>
                </a:ext>
              </a:extLst>
            </p:cNvPr>
            <p:cNvSpPr>
              <a:spLocks/>
            </p:cNvSpPr>
            <p:nvPr/>
          </p:nvSpPr>
          <p:spPr bwMode="auto">
            <a:xfrm>
              <a:off x="17932683" y="4560566"/>
              <a:ext cx="28662" cy="47785"/>
            </a:xfrm>
            <a:custGeom>
              <a:avLst/>
              <a:gdLst>
                <a:gd name="T0" fmla="*/ 1 w 3"/>
                <a:gd name="T1" fmla="*/ 3 h 5"/>
                <a:gd name="T2" fmla="*/ 3 w 3"/>
                <a:gd name="T3" fmla="*/ 1 h 5"/>
                <a:gd name="T4" fmla="*/ 1 w 3"/>
                <a:gd name="T5" fmla="*/ 5 h 5"/>
                <a:gd name="T6" fmla="*/ 1 w 3"/>
                <a:gd name="T7" fmla="*/ 3 h 5"/>
                <a:gd name="T8" fmla="*/ 1 w 3"/>
                <a:gd name="T9" fmla="*/ 3 h 5"/>
              </a:gdLst>
              <a:ahLst/>
              <a:cxnLst>
                <a:cxn ang="0">
                  <a:pos x="T0" y="T1"/>
                </a:cxn>
                <a:cxn ang="0">
                  <a:pos x="T2" y="T3"/>
                </a:cxn>
                <a:cxn ang="0">
                  <a:pos x="T4" y="T5"/>
                </a:cxn>
                <a:cxn ang="0">
                  <a:pos x="T6" y="T7"/>
                </a:cxn>
                <a:cxn ang="0">
                  <a:pos x="T8" y="T9"/>
                </a:cxn>
              </a:cxnLst>
              <a:rect l="0" t="0" r="r" b="b"/>
              <a:pathLst>
                <a:path w="3" h="5">
                  <a:moveTo>
                    <a:pt x="1" y="3"/>
                  </a:moveTo>
                  <a:cubicBezTo>
                    <a:pt x="0" y="2"/>
                    <a:pt x="2" y="0"/>
                    <a:pt x="3" y="1"/>
                  </a:cubicBezTo>
                  <a:cubicBezTo>
                    <a:pt x="3" y="2"/>
                    <a:pt x="2" y="5"/>
                    <a:pt x="1" y="5"/>
                  </a:cubicBezTo>
                  <a:cubicBezTo>
                    <a:pt x="1" y="5"/>
                    <a:pt x="1" y="3"/>
                    <a:pt x="1" y="3"/>
                  </a:cubicBezTo>
                  <a:cubicBezTo>
                    <a:pt x="0" y="2"/>
                    <a:pt x="1" y="3"/>
                    <a:pt x="1"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56" name="Freeform 415">
              <a:extLst>
                <a:ext uri="{FF2B5EF4-FFF2-40B4-BE49-F238E27FC236}">
                  <a16:creationId xmlns:a16="http://schemas.microsoft.com/office/drawing/2014/main" id="{0A412597-B1F1-EF47-9031-5C7022D33BED}"/>
                </a:ext>
              </a:extLst>
            </p:cNvPr>
            <p:cNvSpPr>
              <a:spLocks/>
            </p:cNvSpPr>
            <p:nvPr/>
          </p:nvSpPr>
          <p:spPr bwMode="auto">
            <a:xfrm>
              <a:off x="17932683" y="4700729"/>
              <a:ext cx="38217" cy="47785"/>
            </a:xfrm>
            <a:custGeom>
              <a:avLst/>
              <a:gdLst>
                <a:gd name="T0" fmla="*/ 4 w 4"/>
                <a:gd name="T1" fmla="*/ 4 h 5"/>
                <a:gd name="T2" fmla="*/ 0 w 4"/>
                <a:gd name="T3" fmla="*/ 1 h 5"/>
                <a:gd name="T4" fmla="*/ 4 w 4"/>
                <a:gd name="T5" fmla="*/ 4 h 5"/>
              </a:gdLst>
              <a:ahLst/>
              <a:cxnLst>
                <a:cxn ang="0">
                  <a:pos x="T0" y="T1"/>
                </a:cxn>
                <a:cxn ang="0">
                  <a:pos x="T2" y="T3"/>
                </a:cxn>
                <a:cxn ang="0">
                  <a:pos x="T4" y="T5"/>
                </a:cxn>
              </a:cxnLst>
              <a:rect l="0" t="0" r="r" b="b"/>
              <a:pathLst>
                <a:path w="4" h="5">
                  <a:moveTo>
                    <a:pt x="4" y="4"/>
                  </a:moveTo>
                  <a:cubicBezTo>
                    <a:pt x="4" y="3"/>
                    <a:pt x="1" y="0"/>
                    <a:pt x="0" y="1"/>
                  </a:cubicBezTo>
                  <a:cubicBezTo>
                    <a:pt x="0" y="1"/>
                    <a:pt x="3" y="5"/>
                    <a:pt x="4"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57" name="Freeform 416">
              <a:extLst>
                <a:ext uri="{FF2B5EF4-FFF2-40B4-BE49-F238E27FC236}">
                  <a16:creationId xmlns:a16="http://schemas.microsoft.com/office/drawing/2014/main" id="{E25722C3-E964-3941-A9E6-F63A5EF8DFE3}"/>
                </a:ext>
              </a:extLst>
            </p:cNvPr>
            <p:cNvSpPr>
              <a:spLocks/>
            </p:cNvSpPr>
            <p:nvPr/>
          </p:nvSpPr>
          <p:spPr bwMode="auto">
            <a:xfrm>
              <a:off x="17996378" y="4525526"/>
              <a:ext cx="394905" cy="149721"/>
            </a:xfrm>
            <a:custGeom>
              <a:avLst/>
              <a:gdLst>
                <a:gd name="T0" fmla="*/ 34 w 42"/>
                <a:gd name="T1" fmla="*/ 4 h 16"/>
                <a:gd name="T2" fmla="*/ 29 w 42"/>
                <a:gd name="T3" fmla="*/ 3 h 16"/>
                <a:gd name="T4" fmla="*/ 23 w 42"/>
                <a:gd name="T5" fmla="*/ 0 h 16"/>
                <a:gd name="T6" fmla="*/ 22 w 42"/>
                <a:gd name="T7" fmla="*/ 2 h 16"/>
                <a:gd name="T8" fmla="*/ 20 w 42"/>
                <a:gd name="T9" fmla="*/ 6 h 16"/>
                <a:gd name="T10" fmla="*/ 11 w 42"/>
                <a:gd name="T11" fmla="*/ 1 h 16"/>
                <a:gd name="T12" fmla="*/ 4 w 42"/>
                <a:gd name="T13" fmla="*/ 3 h 16"/>
                <a:gd name="T14" fmla="*/ 2 w 42"/>
                <a:gd name="T15" fmla="*/ 6 h 16"/>
                <a:gd name="T16" fmla="*/ 1 w 42"/>
                <a:gd name="T17" fmla="*/ 10 h 16"/>
                <a:gd name="T18" fmla="*/ 9 w 42"/>
                <a:gd name="T19" fmla="*/ 14 h 16"/>
                <a:gd name="T20" fmla="*/ 13 w 42"/>
                <a:gd name="T21" fmla="*/ 15 h 16"/>
                <a:gd name="T22" fmla="*/ 15 w 42"/>
                <a:gd name="T23" fmla="*/ 13 h 16"/>
                <a:gd name="T24" fmla="*/ 16 w 42"/>
                <a:gd name="T25" fmla="*/ 14 h 16"/>
                <a:gd name="T26" fmla="*/ 18 w 42"/>
                <a:gd name="T27" fmla="*/ 14 h 16"/>
                <a:gd name="T28" fmla="*/ 25 w 42"/>
                <a:gd name="T29" fmla="*/ 12 h 16"/>
                <a:gd name="T30" fmla="*/ 28 w 42"/>
                <a:gd name="T31" fmla="*/ 14 h 16"/>
                <a:gd name="T32" fmla="*/ 34 w 42"/>
                <a:gd name="T33" fmla="*/ 13 h 16"/>
                <a:gd name="T34" fmla="*/ 33 w 42"/>
                <a:gd name="T35" fmla="*/ 12 h 16"/>
                <a:gd name="T36" fmla="*/ 37 w 42"/>
                <a:gd name="T37" fmla="*/ 12 h 16"/>
                <a:gd name="T38" fmla="*/ 39 w 42"/>
                <a:gd name="T39" fmla="*/ 11 h 16"/>
                <a:gd name="T40" fmla="*/ 40 w 42"/>
                <a:gd name="T41" fmla="*/ 9 h 16"/>
                <a:gd name="T42" fmla="*/ 39 w 42"/>
                <a:gd name="T43" fmla="*/ 9 h 16"/>
                <a:gd name="T44" fmla="*/ 42 w 42"/>
                <a:gd name="T45" fmla="*/ 6 h 16"/>
                <a:gd name="T46" fmla="*/ 34 w 42"/>
                <a:gd name="T47" fmla="*/ 4 h 16"/>
                <a:gd name="T48" fmla="*/ 34 w 42"/>
                <a:gd name="T4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 h="16">
                  <a:moveTo>
                    <a:pt x="34" y="4"/>
                  </a:moveTo>
                  <a:cubicBezTo>
                    <a:pt x="32" y="3"/>
                    <a:pt x="31" y="4"/>
                    <a:pt x="29" y="3"/>
                  </a:cubicBezTo>
                  <a:cubicBezTo>
                    <a:pt x="29" y="3"/>
                    <a:pt x="24" y="0"/>
                    <a:pt x="23" y="0"/>
                  </a:cubicBezTo>
                  <a:cubicBezTo>
                    <a:pt x="23" y="0"/>
                    <a:pt x="24" y="1"/>
                    <a:pt x="22" y="2"/>
                  </a:cubicBezTo>
                  <a:cubicBezTo>
                    <a:pt x="20" y="2"/>
                    <a:pt x="22" y="5"/>
                    <a:pt x="20" y="6"/>
                  </a:cubicBezTo>
                  <a:cubicBezTo>
                    <a:pt x="19" y="6"/>
                    <a:pt x="12" y="1"/>
                    <a:pt x="11" y="1"/>
                  </a:cubicBezTo>
                  <a:cubicBezTo>
                    <a:pt x="9" y="0"/>
                    <a:pt x="4" y="1"/>
                    <a:pt x="4" y="3"/>
                  </a:cubicBezTo>
                  <a:cubicBezTo>
                    <a:pt x="4" y="5"/>
                    <a:pt x="0" y="4"/>
                    <a:pt x="2" y="6"/>
                  </a:cubicBezTo>
                  <a:cubicBezTo>
                    <a:pt x="3" y="7"/>
                    <a:pt x="0" y="9"/>
                    <a:pt x="1" y="10"/>
                  </a:cubicBezTo>
                  <a:cubicBezTo>
                    <a:pt x="3" y="12"/>
                    <a:pt x="6" y="13"/>
                    <a:pt x="9" y="14"/>
                  </a:cubicBezTo>
                  <a:cubicBezTo>
                    <a:pt x="10" y="15"/>
                    <a:pt x="12" y="16"/>
                    <a:pt x="13" y="15"/>
                  </a:cubicBezTo>
                  <a:cubicBezTo>
                    <a:pt x="14" y="15"/>
                    <a:pt x="14" y="12"/>
                    <a:pt x="15" y="13"/>
                  </a:cubicBezTo>
                  <a:cubicBezTo>
                    <a:pt x="15" y="13"/>
                    <a:pt x="15" y="14"/>
                    <a:pt x="16" y="14"/>
                  </a:cubicBezTo>
                  <a:cubicBezTo>
                    <a:pt x="17" y="14"/>
                    <a:pt x="18" y="14"/>
                    <a:pt x="18" y="14"/>
                  </a:cubicBezTo>
                  <a:cubicBezTo>
                    <a:pt x="20" y="13"/>
                    <a:pt x="22" y="13"/>
                    <a:pt x="25" y="12"/>
                  </a:cubicBezTo>
                  <a:cubicBezTo>
                    <a:pt x="27" y="12"/>
                    <a:pt x="27" y="14"/>
                    <a:pt x="28" y="14"/>
                  </a:cubicBezTo>
                  <a:cubicBezTo>
                    <a:pt x="29" y="14"/>
                    <a:pt x="34" y="13"/>
                    <a:pt x="34" y="13"/>
                  </a:cubicBezTo>
                  <a:cubicBezTo>
                    <a:pt x="34" y="13"/>
                    <a:pt x="33" y="12"/>
                    <a:pt x="33" y="12"/>
                  </a:cubicBezTo>
                  <a:cubicBezTo>
                    <a:pt x="33" y="11"/>
                    <a:pt x="36" y="12"/>
                    <a:pt x="37" y="12"/>
                  </a:cubicBezTo>
                  <a:cubicBezTo>
                    <a:pt x="37" y="12"/>
                    <a:pt x="39" y="12"/>
                    <a:pt x="39" y="11"/>
                  </a:cubicBezTo>
                  <a:cubicBezTo>
                    <a:pt x="39" y="10"/>
                    <a:pt x="40" y="9"/>
                    <a:pt x="40" y="9"/>
                  </a:cubicBezTo>
                  <a:cubicBezTo>
                    <a:pt x="40" y="9"/>
                    <a:pt x="40" y="9"/>
                    <a:pt x="39" y="9"/>
                  </a:cubicBezTo>
                  <a:cubicBezTo>
                    <a:pt x="39" y="8"/>
                    <a:pt x="42" y="7"/>
                    <a:pt x="42" y="6"/>
                  </a:cubicBezTo>
                  <a:cubicBezTo>
                    <a:pt x="41" y="5"/>
                    <a:pt x="36" y="4"/>
                    <a:pt x="34" y="4"/>
                  </a:cubicBezTo>
                  <a:cubicBezTo>
                    <a:pt x="32" y="3"/>
                    <a:pt x="36" y="4"/>
                    <a:pt x="34"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58" name="Freeform 417">
              <a:extLst>
                <a:ext uri="{FF2B5EF4-FFF2-40B4-BE49-F238E27FC236}">
                  <a16:creationId xmlns:a16="http://schemas.microsoft.com/office/drawing/2014/main" id="{80917E50-DBDF-F44C-B512-91F2544C3998}"/>
                </a:ext>
              </a:extLst>
            </p:cNvPr>
            <p:cNvSpPr>
              <a:spLocks/>
            </p:cNvSpPr>
            <p:nvPr/>
          </p:nvSpPr>
          <p:spPr bwMode="auto">
            <a:xfrm>
              <a:off x="18222495" y="4570124"/>
              <a:ext cx="73248" cy="76452"/>
            </a:xfrm>
            <a:custGeom>
              <a:avLst/>
              <a:gdLst>
                <a:gd name="T0" fmla="*/ 7 w 8"/>
                <a:gd name="T1" fmla="*/ 6 h 8"/>
                <a:gd name="T2" fmla="*/ 4 w 8"/>
                <a:gd name="T3" fmla="*/ 0 h 8"/>
                <a:gd name="T4" fmla="*/ 6 w 8"/>
                <a:gd name="T5" fmla="*/ 2 h 8"/>
                <a:gd name="T6" fmla="*/ 7 w 8"/>
                <a:gd name="T7" fmla="*/ 6 h 8"/>
                <a:gd name="T8" fmla="*/ 7 w 8"/>
                <a:gd name="T9" fmla="*/ 6 h 8"/>
              </a:gdLst>
              <a:ahLst/>
              <a:cxnLst>
                <a:cxn ang="0">
                  <a:pos x="T0" y="T1"/>
                </a:cxn>
                <a:cxn ang="0">
                  <a:pos x="T2" y="T3"/>
                </a:cxn>
                <a:cxn ang="0">
                  <a:pos x="T4" y="T5"/>
                </a:cxn>
                <a:cxn ang="0">
                  <a:pos x="T6" y="T7"/>
                </a:cxn>
                <a:cxn ang="0">
                  <a:pos x="T8" y="T9"/>
                </a:cxn>
              </a:cxnLst>
              <a:rect l="0" t="0" r="r" b="b"/>
              <a:pathLst>
                <a:path w="8" h="8">
                  <a:moveTo>
                    <a:pt x="7" y="6"/>
                  </a:moveTo>
                  <a:cubicBezTo>
                    <a:pt x="6" y="7"/>
                    <a:pt x="0" y="1"/>
                    <a:pt x="4" y="0"/>
                  </a:cubicBezTo>
                  <a:cubicBezTo>
                    <a:pt x="5" y="0"/>
                    <a:pt x="8" y="0"/>
                    <a:pt x="6" y="2"/>
                  </a:cubicBezTo>
                  <a:cubicBezTo>
                    <a:pt x="3" y="4"/>
                    <a:pt x="7" y="4"/>
                    <a:pt x="7" y="6"/>
                  </a:cubicBezTo>
                  <a:cubicBezTo>
                    <a:pt x="6" y="8"/>
                    <a:pt x="7" y="5"/>
                    <a:pt x="7"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59" name="Freeform 418">
              <a:extLst>
                <a:ext uri="{FF2B5EF4-FFF2-40B4-BE49-F238E27FC236}">
                  <a16:creationId xmlns:a16="http://schemas.microsoft.com/office/drawing/2014/main" id="{F3ACA22A-3BDD-544A-9399-7C5F16A610A7}"/>
                </a:ext>
              </a:extLst>
            </p:cNvPr>
            <p:cNvSpPr>
              <a:spLocks/>
            </p:cNvSpPr>
            <p:nvPr/>
          </p:nvSpPr>
          <p:spPr bwMode="auto">
            <a:xfrm>
              <a:off x="19445425" y="5076623"/>
              <a:ext cx="101909" cy="57338"/>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60" name="Freeform 419">
              <a:extLst>
                <a:ext uri="{FF2B5EF4-FFF2-40B4-BE49-F238E27FC236}">
                  <a16:creationId xmlns:a16="http://schemas.microsoft.com/office/drawing/2014/main" id="{C8E69498-0B14-4E48-9DFE-409D8C5E22C2}"/>
                </a:ext>
              </a:extLst>
            </p:cNvPr>
            <p:cNvSpPr>
              <a:spLocks/>
            </p:cNvSpPr>
            <p:nvPr/>
          </p:nvSpPr>
          <p:spPr bwMode="auto">
            <a:xfrm>
              <a:off x="19247970" y="5898496"/>
              <a:ext cx="57323" cy="47785"/>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79" name="Freeform 420">
              <a:extLst>
                <a:ext uri="{FF2B5EF4-FFF2-40B4-BE49-F238E27FC236}">
                  <a16:creationId xmlns:a16="http://schemas.microsoft.com/office/drawing/2014/main" id="{7169C4EA-20DA-304F-B668-3FEC874C6DC6}"/>
                </a:ext>
              </a:extLst>
            </p:cNvPr>
            <p:cNvSpPr>
              <a:spLocks/>
            </p:cNvSpPr>
            <p:nvPr/>
          </p:nvSpPr>
          <p:spPr bwMode="auto">
            <a:xfrm>
              <a:off x="18005931" y="6172454"/>
              <a:ext cx="47770" cy="25484"/>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80" name="Freeform 421">
              <a:extLst>
                <a:ext uri="{FF2B5EF4-FFF2-40B4-BE49-F238E27FC236}">
                  <a16:creationId xmlns:a16="http://schemas.microsoft.com/office/drawing/2014/main" id="{2E0FEDBB-D350-614E-B32A-EB76ACCA973F}"/>
                </a:ext>
              </a:extLst>
            </p:cNvPr>
            <p:cNvSpPr>
              <a:spLocks/>
            </p:cNvSpPr>
            <p:nvPr/>
          </p:nvSpPr>
          <p:spPr bwMode="auto">
            <a:xfrm>
              <a:off x="18846696" y="6452780"/>
              <a:ext cx="47770" cy="44598"/>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81" name="Freeform 422">
              <a:extLst>
                <a:ext uri="{FF2B5EF4-FFF2-40B4-BE49-F238E27FC236}">
                  <a16:creationId xmlns:a16="http://schemas.microsoft.com/office/drawing/2014/main" id="{2C9C649F-B74B-8343-AE80-B83C9AC38B71}"/>
                </a:ext>
              </a:extLst>
            </p:cNvPr>
            <p:cNvSpPr>
              <a:spLocks/>
            </p:cNvSpPr>
            <p:nvPr/>
          </p:nvSpPr>
          <p:spPr bwMode="auto">
            <a:xfrm>
              <a:off x="18818035" y="6526047"/>
              <a:ext cx="19109" cy="9556"/>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82" name="Freeform 423">
              <a:extLst>
                <a:ext uri="{FF2B5EF4-FFF2-40B4-BE49-F238E27FC236}">
                  <a16:creationId xmlns:a16="http://schemas.microsoft.com/office/drawing/2014/main" id="{FE977B3C-4337-904E-9026-480E57483C68}"/>
                </a:ext>
              </a:extLst>
            </p:cNvPr>
            <p:cNvSpPr>
              <a:spLocks/>
            </p:cNvSpPr>
            <p:nvPr/>
          </p:nvSpPr>
          <p:spPr bwMode="auto">
            <a:xfrm>
              <a:off x="18687463" y="6675768"/>
              <a:ext cx="28662" cy="9556"/>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83" name="Freeform 424">
              <a:extLst>
                <a:ext uri="{FF2B5EF4-FFF2-40B4-BE49-F238E27FC236}">
                  <a16:creationId xmlns:a16="http://schemas.microsoft.com/office/drawing/2014/main" id="{4FDAF3D4-677A-0B4B-8E08-6096D7BC0E22}"/>
                </a:ext>
              </a:extLst>
            </p:cNvPr>
            <p:cNvSpPr>
              <a:spLocks/>
            </p:cNvSpPr>
            <p:nvPr/>
          </p:nvSpPr>
          <p:spPr bwMode="auto">
            <a:xfrm>
              <a:off x="18575996" y="6723551"/>
              <a:ext cx="66879" cy="38227"/>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84" name="Freeform 425">
              <a:extLst>
                <a:ext uri="{FF2B5EF4-FFF2-40B4-BE49-F238E27FC236}">
                  <a16:creationId xmlns:a16="http://schemas.microsoft.com/office/drawing/2014/main" id="{2B2F6620-1C80-454A-9ECD-0F8E9D88CB25}"/>
                </a:ext>
              </a:extLst>
            </p:cNvPr>
            <p:cNvSpPr>
              <a:spLocks/>
            </p:cNvSpPr>
            <p:nvPr/>
          </p:nvSpPr>
          <p:spPr bwMode="auto">
            <a:xfrm>
              <a:off x="18502748" y="6761778"/>
              <a:ext cx="54139" cy="35042"/>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85" name="Freeform 426">
              <a:extLst>
                <a:ext uri="{FF2B5EF4-FFF2-40B4-BE49-F238E27FC236}">
                  <a16:creationId xmlns:a16="http://schemas.microsoft.com/office/drawing/2014/main" id="{182BBD02-B00D-5D47-8C66-DC0E6D420AF3}"/>
                </a:ext>
              </a:extLst>
            </p:cNvPr>
            <p:cNvSpPr>
              <a:spLocks/>
            </p:cNvSpPr>
            <p:nvPr/>
          </p:nvSpPr>
          <p:spPr bwMode="auto">
            <a:xfrm>
              <a:off x="18454978" y="6790447"/>
              <a:ext cx="47770" cy="44598"/>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86" name="Freeform 427">
              <a:extLst>
                <a:ext uri="{FF2B5EF4-FFF2-40B4-BE49-F238E27FC236}">
                  <a16:creationId xmlns:a16="http://schemas.microsoft.com/office/drawing/2014/main" id="{7BA59B0D-3B27-9B43-B79C-EDDDF3EDA4EB}"/>
                </a:ext>
              </a:extLst>
            </p:cNvPr>
            <p:cNvSpPr>
              <a:spLocks/>
            </p:cNvSpPr>
            <p:nvPr/>
          </p:nvSpPr>
          <p:spPr bwMode="auto">
            <a:xfrm>
              <a:off x="18445422" y="6854158"/>
              <a:ext cx="9553" cy="9556"/>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87" name="Freeform 428">
              <a:extLst>
                <a:ext uri="{FF2B5EF4-FFF2-40B4-BE49-F238E27FC236}">
                  <a16:creationId xmlns:a16="http://schemas.microsoft.com/office/drawing/2014/main" id="{D55E1538-5F88-0A4D-89FF-C287F19E2CD5}"/>
                </a:ext>
              </a:extLst>
            </p:cNvPr>
            <p:cNvSpPr>
              <a:spLocks/>
            </p:cNvSpPr>
            <p:nvPr/>
          </p:nvSpPr>
          <p:spPr bwMode="auto">
            <a:xfrm>
              <a:off x="18397652" y="6815931"/>
              <a:ext cx="47770" cy="38227"/>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88" name="Freeform 429">
              <a:extLst>
                <a:ext uri="{FF2B5EF4-FFF2-40B4-BE49-F238E27FC236}">
                  <a16:creationId xmlns:a16="http://schemas.microsoft.com/office/drawing/2014/main" id="{E1958D98-0B73-6749-9D1F-626C508C7529}"/>
                </a:ext>
              </a:extLst>
            </p:cNvPr>
            <p:cNvSpPr>
              <a:spLocks/>
            </p:cNvSpPr>
            <p:nvPr/>
          </p:nvSpPr>
          <p:spPr bwMode="auto">
            <a:xfrm>
              <a:off x="18053701" y="7163156"/>
              <a:ext cx="19109" cy="28669"/>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grpSp>
          <p:nvGrpSpPr>
            <p:cNvPr id="189" name="Group 188">
              <a:extLst>
                <a:ext uri="{FF2B5EF4-FFF2-40B4-BE49-F238E27FC236}">
                  <a16:creationId xmlns:a16="http://schemas.microsoft.com/office/drawing/2014/main" id="{4DD8E6B7-CF5D-3848-A443-8E0B7B897F60}"/>
                </a:ext>
              </a:extLst>
            </p:cNvPr>
            <p:cNvGrpSpPr/>
            <p:nvPr/>
          </p:nvGrpSpPr>
          <p:grpSpPr>
            <a:xfrm>
              <a:off x="17709756" y="6761778"/>
              <a:ext cx="697449" cy="662593"/>
              <a:chOff x="5961121" y="2686387"/>
              <a:chExt cx="288233" cy="273757"/>
            </a:xfrm>
            <a:grpFill/>
          </p:grpSpPr>
          <p:sp>
            <p:nvSpPr>
              <p:cNvPr id="554" name="Freeform 430">
                <a:extLst>
                  <a:ext uri="{FF2B5EF4-FFF2-40B4-BE49-F238E27FC236}">
                    <a16:creationId xmlns:a16="http://schemas.microsoft.com/office/drawing/2014/main" id="{7A17E755-BE73-E54E-A0EF-431071D80937}"/>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55" name="Freeform 431">
                <a:extLst>
                  <a:ext uri="{FF2B5EF4-FFF2-40B4-BE49-F238E27FC236}">
                    <a16:creationId xmlns:a16="http://schemas.microsoft.com/office/drawing/2014/main" id="{EBD3A64D-3026-314F-A1DD-1D62DBD820E2}"/>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grpSp>
        <p:sp>
          <p:nvSpPr>
            <p:cNvPr id="190" name="Freeform 432">
              <a:extLst>
                <a:ext uri="{FF2B5EF4-FFF2-40B4-BE49-F238E27FC236}">
                  <a16:creationId xmlns:a16="http://schemas.microsoft.com/office/drawing/2014/main" id="{9B21015C-E417-4B40-A533-85707A749BF8}"/>
                </a:ext>
              </a:extLst>
            </p:cNvPr>
            <p:cNvSpPr>
              <a:spLocks/>
            </p:cNvSpPr>
            <p:nvPr/>
          </p:nvSpPr>
          <p:spPr bwMode="auto">
            <a:xfrm>
              <a:off x="17884911" y="7370216"/>
              <a:ext cx="19109" cy="25484"/>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91" name="Freeform 433">
              <a:extLst>
                <a:ext uri="{FF2B5EF4-FFF2-40B4-BE49-F238E27FC236}">
                  <a16:creationId xmlns:a16="http://schemas.microsoft.com/office/drawing/2014/main" id="{BB212546-0616-0744-B9CA-66CCB6DDFA08}"/>
                </a:ext>
              </a:extLst>
            </p:cNvPr>
            <p:cNvSpPr>
              <a:spLocks/>
            </p:cNvSpPr>
            <p:nvPr/>
          </p:nvSpPr>
          <p:spPr bwMode="auto">
            <a:xfrm>
              <a:off x="17773446" y="7370216"/>
              <a:ext cx="121018" cy="9238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92" name="Freeform 434">
              <a:extLst>
                <a:ext uri="{FF2B5EF4-FFF2-40B4-BE49-F238E27FC236}">
                  <a16:creationId xmlns:a16="http://schemas.microsoft.com/office/drawing/2014/main" id="{0C1DA4BB-DFA0-6D41-9152-69637FC31BD2}"/>
                </a:ext>
              </a:extLst>
            </p:cNvPr>
            <p:cNvSpPr>
              <a:spLocks/>
            </p:cNvSpPr>
            <p:nvPr/>
          </p:nvSpPr>
          <p:spPr bwMode="auto">
            <a:xfrm>
              <a:off x="17652427" y="7405258"/>
              <a:ext cx="101909" cy="14972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93" name="Freeform 435">
              <a:extLst>
                <a:ext uri="{FF2B5EF4-FFF2-40B4-BE49-F238E27FC236}">
                  <a16:creationId xmlns:a16="http://schemas.microsoft.com/office/drawing/2014/main" id="{E8E260D4-7452-B745-AECA-3FFBF75B7264}"/>
                </a:ext>
              </a:extLst>
            </p:cNvPr>
            <p:cNvSpPr>
              <a:spLocks/>
            </p:cNvSpPr>
            <p:nvPr/>
          </p:nvSpPr>
          <p:spPr bwMode="auto">
            <a:xfrm>
              <a:off x="17550518" y="7771599"/>
              <a:ext cx="35033" cy="28669"/>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94" name="Freeform 436">
              <a:extLst>
                <a:ext uri="{FF2B5EF4-FFF2-40B4-BE49-F238E27FC236}">
                  <a16:creationId xmlns:a16="http://schemas.microsoft.com/office/drawing/2014/main" id="{CD13B379-3723-6248-A9BC-7FE81C85BF37}"/>
                </a:ext>
              </a:extLst>
            </p:cNvPr>
            <p:cNvSpPr>
              <a:spLocks/>
            </p:cNvSpPr>
            <p:nvPr/>
          </p:nvSpPr>
          <p:spPr bwMode="auto">
            <a:xfrm>
              <a:off x="17633319" y="7679216"/>
              <a:ext cx="19109" cy="15928"/>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95" name="Freeform 437">
              <a:extLst>
                <a:ext uri="{FF2B5EF4-FFF2-40B4-BE49-F238E27FC236}">
                  <a16:creationId xmlns:a16="http://schemas.microsoft.com/office/drawing/2014/main" id="{222EFE4D-BDBF-4F43-ABD2-413F1FCD2686}"/>
                </a:ext>
              </a:extLst>
            </p:cNvPr>
            <p:cNvSpPr>
              <a:spLocks/>
            </p:cNvSpPr>
            <p:nvPr/>
          </p:nvSpPr>
          <p:spPr bwMode="auto">
            <a:xfrm>
              <a:off x="17381727" y="7873535"/>
              <a:ext cx="19109"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96" name="Freeform 438">
              <a:extLst>
                <a:ext uri="{FF2B5EF4-FFF2-40B4-BE49-F238E27FC236}">
                  <a16:creationId xmlns:a16="http://schemas.microsoft.com/office/drawing/2014/main" id="{8BD71F3E-DB9A-5A44-B512-3C9B6EAB13B4}"/>
                </a:ext>
              </a:extLst>
            </p:cNvPr>
            <p:cNvSpPr>
              <a:spLocks/>
            </p:cNvSpPr>
            <p:nvPr/>
          </p:nvSpPr>
          <p:spPr bwMode="auto">
            <a:xfrm>
              <a:off x="17203386" y="7838493"/>
              <a:ext cx="111465" cy="156092"/>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97" name="Freeform 439">
              <a:extLst>
                <a:ext uri="{FF2B5EF4-FFF2-40B4-BE49-F238E27FC236}">
                  <a16:creationId xmlns:a16="http://schemas.microsoft.com/office/drawing/2014/main" id="{8124A31C-ACE6-2B4D-BCE0-C057355E020F}"/>
                </a:ext>
              </a:extLst>
            </p:cNvPr>
            <p:cNvSpPr>
              <a:spLocks/>
            </p:cNvSpPr>
            <p:nvPr/>
          </p:nvSpPr>
          <p:spPr bwMode="auto">
            <a:xfrm>
              <a:off x="16652429" y="8099708"/>
              <a:ext cx="130574" cy="9238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98" name="Freeform 440">
              <a:extLst>
                <a:ext uri="{FF2B5EF4-FFF2-40B4-BE49-F238E27FC236}">
                  <a16:creationId xmlns:a16="http://schemas.microsoft.com/office/drawing/2014/main" id="{48035CF8-1266-6B4D-BE64-EE93B7EAA6CA}"/>
                </a:ext>
              </a:extLst>
            </p:cNvPr>
            <p:cNvSpPr>
              <a:spLocks/>
            </p:cNvSpPr>
            <p:nvPr/>
          </p:nvSpPr>
          <p:spPr bwMode="auto">
            <a:xfrm>
              <a:off x="17184277" y="8163419"/>
              <a:ext cx="187897" cy="2644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199" name="Freeform 441">
              <a:extLst>
                <a:ext uri="{FF2B5EF4-FFF2-40B4-BE49-F238E27FC236}">
                  <a16:creationId xmlns:a16="http://schemas.microsoft.com/office/drawing/2014/main" id="{54D36523-AAF5-DC45-8919-61130C8108CB}"/>
                </a:ext>
              </a:extLst>
            </p:cNvPr>
            <p:cNvSpPr>
              <a:spLocks/>
            </p:cNvSpPr>
            <p:nvPr/>
          </p:nvSpPr>
          <p:spPr bwMode="auto">
            <a:xfrm>
              <a:off x="17343512" y="8389592"/>
              <a:ext cx="57323" cy="73269"/>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00" name="Freeform 442">
              <a:extLst>
                <a:ext uri="{FF2B5EF4-FFF2-40B4-BE49-F238E27FC236}">
                  <a16:creationId xmlns:a16="http://schemas.microsoft.com/office/drawing/2014/main" id="{771DBC04-609D-5746-9F2C-457AED60C4A8}"/>
                </a:ext>
              </a:extLst>
            </p:cNvPr>
            <p:cNvSpPr>
              <a:spLocks/>
            </p:cNvSpPr>
            <p:nvPr/>
          </p:nvSpPr>
          <p:spPr bwMode="auto">
            <a:xfrm>
              <a:off x="17381727" y="8453303"/>
              <a:ext cx="92356" cy="124237"/>
            </a:xfrm>
            <a:custGeom>
              <a:avLst/>
              <a:gdLst>
                <a:gd name="T0" fmla="*/ 4 w 10"/>
                <a:gd name="T1" fmla="*/ 0 h 13"/>
                <a:gd name="T2" fmla="*/ 2 w 10"/>
                <a:gd name="T3" fmla="*/ 1 h 13"/>
                <a:gd name="T4" fmla="*/ 4 w 10"/>
                <a:gd name="T5" fmla="*/ 4 h 13"/>
                <a:gd name="T6" fmla="*/ 4 w 10"/>
                <a:gd name="T7" fmla="*/ 9 h 13"/>
                <a:gd name="T8" fmla="*/ 5 w 10"/>
                <a:gd name="T9" fmla="*/ 13 h 13"/>
                <a:gd name="T10" fmla="*/ 5 w 10"/>
                <a:gd name="T11" fmla="*/ 11 h 13"/>
                <a:gd name="T12" fmla="*/ 9 w 10"/>
                <a:gd name="T13" fmla="*/ 8 h 13"/>
                <a:gd name="T14" fmla="*/ 8 w 10"/>
                <a:gd name="T15" fmla="*/ 6 h 13"/>
                <a:gd name="T16" fmla="*/ 9 w 10"/>
                <a:gd name="T17" fmla="*/ 5 h 13"/>
                <a:gd name="T18" fmla="*/ 7 w 10"/>
                <a:gd name="T19" fmla="*/ 1 h 13"/>
                <a:gd name="T20" fmla="*/ 4 w 10"/>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3">
                  <a:moveTo>
                    <a:pt x="4" y="0"/>
                  </a:moveTo>
                  <a:cubicBezTo>
                    <a:pt x="3" y="0"/>
                    <a:pt x="4" y="0"/>
                    <a:pt x="2" y="1"/>
                  </a:cubicBezTo>
                  <a:cubicBezTo>
                    <a:pt x="1" y="2"/>
                    <a:pt x="3" y="3"/>
                    <a:pt x="4" y="4"/>
                  </a:cubicBezTo>
                  <a:cubicBezTo>
                    <a:pt x="5" y="6"/>
                    <a:pt x="0" y="7"/>
                    <a:pt x="4" y="9"/>
                  </a:cubicBezTo>
                  <a:cubicBezTo>
                    <a:pt x="5" y="10"/>
                    <a:pt x="3" y="12"/>
                    <a:pt x="5" y="13"/>
                  </a:cubicBezTo>
                  <a:cubicBezTo>
                    <a:pt x="6" y="13"/>
                    <a:pt x="6" y="12"/>
                    <a:pt x="5" y="11"/>
                  </a:cubicBezTo>
                  <a:cubicBezTo>
                    <a:pt x="3" y="5"/>
                    <a:pt x="9" y="10"/>
                    <a:pt x="9" y="8"/>
                  </a:cubicBezTo>
                  <a:cubicBezTo>
                    <a:pt x="9" y="7"/>
                    <a:pt x="7" y="6"/>
                    <a:pt x="8" y="6"/>
                  </a:cubicBezTo>
                  <a:cubicBezTo>
                    <a:pt x="8" y="5"/>
                    <a:pt x="10" y="6"/>
                    <a:pt x="9" y="5"/>
                  </a:cubicBezTo>
                  <a:cubicBezTo>
                    <a:pt x="8" y="4"/>
                    <a:pt x="6" y="3"/>
                    <a:pt x="7" y="1"/>
                  </a:cubicBezTo>
                  <a:cubicBezTo>
                    <a:pt x="7" y="0"/>
                    <a:pt x="5" y="0"/>
                    <a:pt x="4"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01" name="Freeform 443">
              <a:extLst>
                <a:ext uri="{FF2B5EF4-FFF2-40B4-BE49-F238E27FC236}">
                  <a16:creationId xmlns:a16="http://schemas.microsoft.com/office/drawing/2014/main" id="{57230867-3202-B94B-9DC7-6BA1B319F152}"/>
                </a:ext>
              </a:extLst>
            </p:cNvPr>
            <p:cNvSpPr>
              <a:spLocks/>
            </p:cNvSpPr>
            <p:nvPr/>
          </p:nvSpPr>
          <p:spPr bwMode="auto">
            <a:xfrm>
              <a:off x="17212936" y="8399150"/>
              <a:ext cx="57323" cy="73269"/>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02" name="Freeform 444">
              <a:extLst>
                <a:ext uri="{FF2B5EF4-FFF2-40B4-BE49-F238E27FC236}">
                  <a16:creationId xmlns:a16="http://schemas.microsoft.com/office/drawing/2014/main" id="{7B54F436-DB38-074D-A4C8-E465BC504585}"/>
                </a:ext>
              </a:extLst>
            </p:cNvPr>
            <p:cNvSpPr>
              <a:spLocks/>
            </p:cNvSpPr>
            <p:nvPr/>
          </p:nvSpPr>
          <p:spPr bwMode="auto">
            <a:xfrm>
              <a:off x="17279818" y="8472417"/>
              <a:ext cx="82803" cy="95566"/>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03" name="Freeform 445">
              <a:extLst>
                <a:ext uri="{FF2B5EF4-FFF2-40B4-BE49-F238E27FC236}">
                  <a16:creationId xmlns:a16="http://schemas.microsoft.com/office/drawing/2014/main" id="{61B1F5BB-3649-6A47-A0F6-BE3255F2F458}"/>
                </a:ext>
              </a:extLst>
            </p:cNvPr>
            <p:cNvSpPr>
              <a:spLocks/>
            </p:cNvSpPr>
            <p:nvPr/>
          </p:nvSpPr>
          <p:spPr bwMode="auto">
            <a:xfrm>
              <a:off x="17298926" y="8529755"/>
              <a:ext cx="63695" cy="101936"/>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04" name="Freeform 446">
              <a:extLst>
                <a:ext uri="{FF2B5EF4-FFF2-40B4-BE49-F238E27FC236}">
                  <a16:creationId xmlns:a16="http://schemas.microsoft.com/office/drawing/2014/main" id="{B5F474C1-7FDD-524D-8D01-8B949AA38BD8}"/>
                </a:ext>
              </a:extLst>
            </p:cNvPr>
            <p:cNvSpPr>
              <a:spLocks/>
            </p:cNvSpPr>
            <p:nvPr/>
          </p:nvSpPr>
          <p:spPr bwMode="auto">
            <a:xfrm>
              <a:off x="17353063" y="8520200"/>
              <a:ext cx="38217" cy="73269"/>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05" name="Freeform 447">
              <a:extLst>
                <a:ext uri="{FF2B5EF4-FFF2-40B4-BE49-F238E27FC236}">
                  <a16:creationId xmlns:a16="http://schemas.microsoft.com/office/drawing/2014/main" id="{2D78984F-5923-0E4D-8F38-E0733BAF775F}"/>
                </a:ext>
              </a:extLst>
            </p:cNvPr>
            <p:cNvSpPr>
              <a:spLocks/>
            </p:cNvSpPr>
            <p:nvPr/>
          </p:nvSpPr>
          <p:spPr bwMode="auto">
            <a:xfrm>
              <a:off x="17372174" y="8567983"/>
              <a:ext cx="57323" cy="35042"/>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06" name="Freeform 448">
              <a:extLst>
                <a:ext uri="{FF2B5EF4-FFF2-40B4-BE49-F238E27FC236}">
                  <a16:creationId xmlns:a16="http://schemas.microsoft.com/office/drawing/2014/main" id="{3E0CB181-F44E-F84D-8814-937094950F62}"/>
                </a:ext>
              </a:extLst>
            </p:cNvPr>
            <p:cNvSpPr>
              <a:spLocks/>
            </p:cNvSpPr>
            <p:nvPr/>
          </p:nvSpPr>
          <p:spPr bwMode="auto">
            <a:xfrm>
              <a:off x="17372174" y="8593469"/>
              <a:ext cx="130574" cy="197506"/>
            </a:xfrm>
            <a:custGeom>
              <a:avLst/>
              <a:gdLst>
                <a:gd name="T0" fmla="*/ 10 w 14"/>
                <a:gd name="T1" fmla="*/ 0 h 21"/>
                <a:gd name="T2" fmla="*/ 9 w 14"/>
                <a:gd name="T3" fmla="*/ 2 h 21"/>
                <a:gd name="T4" fmla="*/ 7 w 14"/>
                <a:gd name="T5" fmla="*/ 4 h 21"/>
                <a:gd name="T6" fmla="*/ 3 w 14"/>
                <a:gd name="T7" fmla="*/ 6 h 21"/>
                <a:gd name="T8" fmla="*/ 2 w 14"/>
                <a:gd name="T9" fmla="*/ 11 h 21"/>
                <a:gd name="T10" fmla="*/ 2 w 14"/>
                <a:gd name="T11" fmla="*/ 14 h 21"/>
                <a:gd name="T12" fmla="*/ 3 w 14"/>
                <a:gd name="T13" fmla="*/ 18 h 21"/>
                <a:gd name="T14" fmla="*/ 8 w 14"/>
                <a:gd name="T15" fmla="*/ 19 h 21"/>
                <a:gd name="T16" fmla="*/ 8 w 14"/>
                <a:gd name="T17" fmla="*/ 16 h 21"/>
                <a:gd name="T18" fmla="*/ 10 w 14"/>
                <a:gd name="T19" fmla="*/ 12 h 21"/>
                <a:gd name="T20" fmla="*/ 12 w 14"/>
                <a:gd name="T21" fmla="*/ 17 h 21"/>
                <a:gd name="T22" fmla="*/ 13 w 14"/>
                <a:gd name="T23" fmla="*/ 14 h 21"/>
                <a:gd name="T24" fmla="*/ 13 w 14"/>
                <a:gd name="T25" fmla="*/ 10 h 21"/>
                <a:gd name="T26" fmla="*/ 10 w 14"/>
                <a:gd name="T27" fmla="*/ 0 h 21"/>
                <a:gd name="T28" fmla="*/ 10 w 14"/>
                <a:gd name="T2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21">
                  <a:moveTo>
                    <a:pt x="10" y="0"/>
                  </a:moveTo>
                  <a:cubicBezTo>
                    <a:pt x="9" y="0"/>
                    <a:pt x="9" y="1"/>
                    <a:pt x="9" y="2"/>
                  </a:cubicBezTo>
                  <a:cubicBezTo>
                    <a:pt x="9" y="3"/>
                    <a:pt x="9" y="3"/>
                    <a:pt x="7" y="4"/>
                  </a:cubicBezTo>
                  <a:cubicBezTo>
                    <a:pt x="6" y="4"/>
                    <a:pt x="4" y="6"/>
                    <a:pt x="3" y="6"/>
                  </a:cubicBezTo>
                  <a:cubicBezTo>
                    <a:pt x="1" y="9"/>
                    <a:pt x="0" y="9"/>
                    <a:pt x="2" y="11"/>
                  </a:cubicBezTo>
                  <a:cubicBezTo>
                    <a:pt x="3" y="12"/>
                    <a:pt x="2" y="13"/>
                    <a:pt x="2" y="14"/>
                  </a:cubicBezTo>
                  <a:cubicBezTo>
                    <a:pt x="1" y="16"/>
                    <a:pt x="2" y="17"/>
                    <a:pt x="3" y="18"/>
                  </a:cubicBezTo>
                  <a:cubicBezTo>
                    <a:pt x="5" y="19"/>
                    <a:pt x="7" y="19"/>
                    <a:pt x="8" y="19"/>
                  </a:cubicBezTo>
                  <a:cubicBezTo>
                    <a:pt x="11" y="21"/>
                    <a:pt x="9" y="18"/>
                    <a:pt x="8" y="16"/>
                  </a:cubicBezTo>
                  <a:cubicBezTo>
                    <a:pt x="8" y="16"/>
                    <a:pt x="8" y="12"/>
                    <a:pt x="10" y="12"/>
                  </a:cubicBezTo>
                  <a:cubicBezTo>
                    <a:pt x="11" y="12"/>
                    <a:pt x="11" y="17"/>
                    <a:pt x="12" y="17"/>
                  </a:cubicBezTo>
                  <a:cubicBezTo>
                    <a:pt x="12" y="17"/>
                    <a:pt x="13" y="14"/>
                    <a:pt x="13" y="14"/>
                  </a:cubicBezTo>
                  <a:cubicBezTo>
                    <a:pt x="14" y="12"/>
                    <a:pt x="14" y="11"/>
                    <a:pt x="13" y="10"/>
                  </a:cubicBezTo>
                  <a:cubicBezTo>
                    <a:pt x="13" y="7"/>
                    <a:pt x="13" y="1"/>
                    <a:pt x="10" y="0"/>
                  </a:cubicBezTo>
                  <a:cubicBezTo>
                    <a:pt x="9" y="0"/>
                    <a:pt x="10" y="1"/>
                    <a:pt x="10"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07" name="Freeform 449">
              <a:extLst>
                <a:ext uri="{FF2B5EF4-FFF2-40B4-BE49-F238E27FC236}">
                  <a16:creationId xmlns:a16="http://schemas.microsoft.com/office/drawing/2014/main" id="{FAA21EA6-C630-AB46-B4F7-E59C1AB60EEE}"/>
                </a:ext>
              </a:extLst>
            </p:cNvPr>
            <p:cNvSpPr>
              <a:spLocks/>
            </p:cNvSpPr>
            <p:nvPr/>
          </p:nvSpPr>
          <p:spPr bwMode="auto">
            <a:xfrm>
              <a:off x="17289371" y="8631694"/>
              <a:ext cx="111465" cy="95566"/>
            </a:xfrm>
            <a:custGeom>
              <a:avLst/>
              <a:gdLst>
                <a:gd name="T0" fmla="*/ 8 w 12"/>
                <a:gd name="T1" fmla="*/ 1 h 10"/>
                <a:gd name="T2" fmla="*/ 2 w 12"/>
                <a:gd name="T3" fmla="*/ 4 h 10"/>
                <a:gd name="T4" fmla="*/ 0 w 12"/>
                <a:gd name="T5" fmla="*/ 10 h 10"/>
                <a:gd name="T6" fmla="*/ 2 w 12"/>
                <a:gd name="T7" fmla="*/ 6 h 10"/>
                <a:gd name="T8" fmla="*/ 4 w 12"/>
                <a:gd name="T9" fmla="*/ 6 h 10"/>
                <a:gd name="T10" fmla="*/ 6 w 12"/>
                <a:gd name="T11" fmla="*/ 7 h 10"/>
                <a:gd name="T12" fmla="*/ 8 w 12"/>
                <a:gd name="T13" fmla="*/ 7 h 10"/>
                <a:gd name="T14" fmla="*/ 8 w 12"/>
                <a:gd name="T15" fmla="*/ 5 h 10"/>
                <a:gd name="T16" fmla="*/ 8 w 12"/>
                <a:gd name="T17" fmla="*/ 1 h 10"/>
                <a:gd name="T18" fmla="*/ 8 w 12"/>
                <a:gd name="T1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0">
                  <a:moveTo>
                    <a:pt x="8" y="1"/>
                  </a:moveTo>
                  <a:cubicBezTo>
                    <a:pt x="6" y="0"/>
                    <a:pt x="5" y="4"/>
                    <a:pt x="2" y="4"/>
                  </a:cubicBezTo>
                  <a:cubicBezTo>
                    <a:pt x="0" y="5"/>
                    <a:pt x="0" y="9"/>
                    <a:pt x="0" y="10"/>
                  </a:cubicBezTo>
                  <a:cubicBezTo>
                    <a:pt x="1" y="9"/>
                    <a:pt x="1" y="7"/>
                    <a:pt x="2" y="6"/>
                  </a:cubicBezTo>
                  <a:cubicBezTo>
                    <a:pt x="2" y="6"/>
                    <a:pt x="4" y="5"/>
                    <a:pt x="4" y="6"/>
                  </a:cubicBezTo>
                  <a:cubicBezTo>
                    <a:pt x="4" y="7"/>
                    <a:pt x="6" y="7"/>
                    <a:pt x="6" y="7"/>
                  </a:cubicBezTo>
                  <a:cubicBezTo>
                    <a:pt x="7" y="7"/>
                    <a:pt x="7" y="8"/>
                    <a:pt x="8" y="7"/>
                  </a:cubicBezTo>
                  <a:cubicBezTo>
                    <a:pt x="8" y="7"/>
                    <a:pt x="8" y="5"/>
                    <a:pt x="8" y="5"/>
                  </a:cubicBezTo>
                  <a:cubicBezTo>
                    <a:pt x="9" y="3"/>
                    <a:pt x="11" y="2"/>
                    <a:pt x="8" y="1"/>
                  </a:cubicBezTo>
                  <a:cubicBezTo>
                    <a:pt x="7" y="1"/>
                    <a:pt x="12" y="3"/>
                    <a:pt x="8"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08" name="Freeform 450">
              <a:extLst>
                <a:ext uri="{FF2B5EF4-FFF2-40B4-BE49-F238E27FC236}">
                  <a16:creationId xmlns:a16="http://schemas.microsoft.com/office/drawing/2014/main" id="{B5FCC474-7BF1-4A47-AE81-43DB2CEACC4A}"/>
                </a:ext>
              </a:extLst>
            </p:cNvPr>
            <p:cNvSpPr>
              <a:spLocks/>
            </p:cNvSpPr>
            <p:nvPr/>
          </p:nvSpPr>
          <p:spPr bwMode="auto">
            <a:xfrm>
              <a:off x="17063256" y="8539313"/>
              <a:ext cx="111465" cy="111494"/>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09" name="Freeform 451">
              <a:extLst>
                <a:ext uri="{FF2B5EF4-FFF2-40B4-BE49-F238E27FC236}">
                  <a16:creationId xmlns:a16="http://schemas.microsoft.com/office/drawing/2014/main" id="{E10E2492-AE0C-184B-BEA1-7D8AE6FF0524}"/>
                </a:ext>
              </a:extLst>
            </p:cNvPr>
            <p:cNvSpPr>
              <a:spLocks/>
            </p:cNvSpPr>
            <p:nvPr/>
          </p:nvSpPr>
          <p:spPr bwMode="auto">
            <a:xfrm>
              <a:off x="17391283" y="8399150"/>
              <a:ext cx="19109" cy="9556"/>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10" name="Freeform 452">
              <a:extLst>
                <a:ext uri="{FF2B5EF4-FFF2-40B4-BE49-F238E27FC236}">
                  <a16:creationId xmlns:a16="http://schemas.microsoft.com/office/drawing/2014/main" id="{B5F1260D-7824-F644-91BC-8D13D0BD5028}"/>
                </a:ext>
              </a:extLst>
            </p:cNvPr>
            <p:cNvSpPr>
              <a:spLocks/>
            </p:cNvSpPr>
            <p:nvPr/>
          </p:nvSpPr>
          <p:spPr bwMode="auto">
            <a:xfrm>
              <a:off x="16037776" y="8781415"/>
              <a:ext cx="522294" cy="544729"/>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11" name="Freeform 453">
              <a:extLst>
                <a:ext uri="{FF2B5EF4-FFF2-40B4-BE49-F238E27FC236}">
                  <a16:creationId xmlns:a16="http://schemas.microsoft.com/office/drawing/2014/main" id="{4EE74154-F4D2-E44F-BFEF-57CB78C06AD0}"/>
                </a:ext>
              </a:extLst>
            </p:cNvPr>
            <p:cNvSpPr>
              <a:spLocks/>
            </p:cNvSpPr>
            <p:nvPr/>
          </p:nvSpPr>
          <p:spPr bwMode="auto">
            <a:xfrm>
              <a:off x="16130132" y="8978921"/>
              <a:ext cx="47770"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12" name="Freeform 454">
              <a:extLst>
                <a:ext uri="{FF2B5EF4-FFF2-40B4-BE49-F238E27FC236}">
                  <a16:creationId xmlns:a16="http://schemas.microsoft.com/office/drawing/2014/main" id="{47A08767-A71A-6C49-8234-F2A173B96A38}"/>
                </a:ext>
              </a:extLst>
            </p:cNvPr>
            <p:cNvSpPr>
              <a:spLocks/>
            </p:cNvSpPr>
            <p:nvPr/>
          </p:nvSpPr>
          <p:spPr bwMode="auto">
            <a:xfrm>
              <a:off x="16197014" y="9090415"/>
              <a:ext cx="44586"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13" name="Freeform 455">
              <a:extLst>
                <a:ext uri="{FF2B5EF4-FFF2-40B4-BE49-F238E27FC236}">
                  <a16:creationId xmlns:a16="http://schemas.microsoft.com/office/drawing/2014/main" id="{40EE6585-B444-B940-AD06-48FF17BD0995}"/>
                </a:ext>
              </a:extLst>
            </p:cNvPr>
            <p:cNvSpPr>
              <a:spLocks/>
            </p:cNvSpPr>
            <p:nvPr/>
          </p:nvSpPr>
          <p:spPr bwMode="auto">
            <a:xfrm>
              <a:off x="16512300" y="9119082"/>
              <a:ext cx="66879" cy="66896"/>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14" name="Freeform 456">
              <a:extLst>
                <a:ext uri="{FF2B5EF4-FFF2-40B4-BE49-F238E27FC236}">
                  <a16:creationId xmlns:a16="http://schemas.microsoft.com/office/drawing/2014/main" id="{07452FEA-7867-EF47-9D0B-E6A7AB126E60}"/>
                </a:ext>
              </a:extLst>
            </p:cNvPr>
            <p:cNvSpPr>
              <a:spLocks/>
            </p:cNvSpPr>
            <p:nvPr/>
          </p:nvSpPr>
          <p:spPr bwMode="auto">
            <a:xfrm>
              <a:off x="16617396" y="9166867"/>
              <a:ext cx="35033" cy="35042"/>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15" name="Freeform 457">
              <a:extLst>
                <a:ext uri="{FF2B5EF4-FFF2-40B4-BE49-F238E27FC236}">
                  <a16:creationId xmlns:a16="http://schemas.microsoft.com/office/drawing/2014/main" id="{245571B1-DAEF-9B4A-9E3B-909F45FE8DDB}"/>
                </a:ext>
              </a:extLst>
            </p:cNvPr>
            <p:cNvSpPr>
              <a:spLocks/>
            </p:cNvSpPr>
            <p:nvPr/>
          </p:nvSpPr>
          <p:spPr bwMode="auto">
            <a:xfrm>
              <a:off x="16521853" y="9326144"/>
              <a:ext cx="429938" cy="140163"/>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16" name="Freeform 458">
              <a:extLst>
                <a:ext uri="{FF2B5EF4-FFF2-40B4-BE49-F238E27FC236}">
                  <a16:creationId xmlns:a16="http://schemas.microsoft.com/office/drawing/2014/main" id="{F4E2F7B9-B6AD-394F-857A-C3549B6DE74B}"/>
                </a:ext>
              </a:extLst>
            </p:cNvPr>
            <p:cNvSpPr>
              <a:spLocks/>
            </p:cNvSpPr>
            <p:nvPr/>
          </p:nvSpPr>
          <p:spPr bwMode="auto">
            <a:xfrm>
              <a:off x="16840326" y="9361183"/>
              <a:ext cx="73248" cy="28669"/>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17" name="Freeform 459">
              <a:extLst>
                <a:ext uri="{FF2B5EF4-FFF2-40B4-BE49-F238E27FC236}">
                  <a16:creationId xmlns:a16="http://schemas.microsoft.com/office/drawing/2014/main" id="{EA6F37E2-F066-EF41-BA9F-F0E888571B2F}"/>
                </a:ext>
              </a:extLst>
            </p:cNvPr>
            <p:cNvSpPr>
              <a:spLocks/>
            </p:cNvSpPr>
            <p:nvPr/>
          </p:nvSpPr>
          <p:spPr bwMode="auto">
            <a:xfrm>
              <a:off x="16942236" y="9428080"/>
              <a:ext cx="57323" cy="38227"/>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18" name="Freeform 460">
              <a:extLst>
                <a:ext uri="{FF2B5EF4-FFF2-40B4-BE49-F238E27FC236}">
                  <a16:creationId xmlns:a16="http://schemas.microsoft.com/office/drawing/2014/main" id="{F7348B11-65FA-8840-A506-B27C5AC25B0A}"/>
                </a:ext>
              </a:extLst>
            </p:cNvPr>
            <p:cNvSpPr>
              <a:spLocks/>
            </p:cNvSpPr>
            <p:nvPr/>
          </p:nvSpPr>
          <p:spPr bwMode="auto">
            <a:xfrm>
              <a:off x="16999562" y="9437635"/>
              <a:ext cx="44586" cy="28669"/>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19" name="Freeform 461">
              <a:extLst>
                <a:ext uri="{FF2B5EF4-FFF2-40B4-BE49-F238E27FC236}">
                  <a16:creationId xmlns:a16="http://schemas.microsoft.com/office/drawing/2014/main" id="{4B65510B-1CC8-1043-AD06-AC20A541798F}"/>
                </a:ext>
              </a:extLst>
            </p:cNvPr>
            <p:cNvSpPr>
              <a:spLocks/>
            </p:cNvSpPr>
            <p:nvPr/>
          </p:nvSpPr>
          <p:spPr bwMode="auto">
            <a:xfrm>
              <a:off x="17034592" y="9437635"/>
              <a:ext cx="66879" cy="38227"/>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20" name="Freeform 462">
              <a:extLst>
                <a:ext uri="{FF2B5EF4-FFF2-40B4-BE49-F238E27FC236}">
                  <a16:creationId xmlns:a16="http://schemas.microsoft.com/office/drawing/2014/main" id="{76286BAE-ED31-5A42-80B4-7E6B81764B5F}"/>
                </a:ext>
              </a:extLst>
            </p:cNvPr>
            <p:cNvSpPr>
              <a:spLocks/>
            </p:cNvSpPr>
            <p:nvPr/>
          </p:nvSpPr>
          <p:spPr bwMode="auto">
            <a:xfrm>
              <a:off x="17082363" y="9428080"/>
              <a:ext cx="76432" cy="47785"/>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21" name="Freeform 463">
              <a:extLst>
                <a:ext uri="{FF2B5EF4-FFF2-40B4-BE49-F238E27FC236}">
                  <a16:creationId xmlns:a16="http://schemas.microsoft.com/office/drawing/2014/main" id="{F28EFE48-0884-C44C-88E0-81FB57CC94AD}"/>
                </a:ext>
              </a:extLst>
            </p:cNvPr>
            <p:cNvSpPr>
              <a:spLocks/>
            </p:cNvSpPr>
            <p:nvPr/>
          </p:nvSpPr>
          <p:spPr bwMode="auto">
            <a:xfrm>
              <a:off x="17184277" y="9437635"/>
              <a:ext cx="114649" cy="38227"/>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22" name="Freeform 464">
              <a:extLst>
                <a:ext uri="{FF2B5EF4-FFF2-40B4-BE49-F238E27FC236}">
                  <a16:creationId xmlns:a16="http://schemas.microsoft.com/office/drawing/2014/main" id="{1F93FEBF-DBF4-D840-9CC5-1076D6D220F0}"/>
                </a:ext>
              </a:extLst>
            </p:cNvPr>
            <p:cNvSpPr>
              <a:spLocks/>
            </p:cNvSpPr>
            <p:nvPr/>
          </p:nvSpPr>
          <p:spPr bwMode="auto">
            <a:xfrm>
              <a:off x="17149244" y="9491791"/>
              <a:ext cx="101909" cy="57338"/>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23" name="Freeform 465">
              <a:extLst>
                <a:ext uri="{FF2B5EF4-FFF2-40B4-BE49-F238E27FC236}">
                  <a16:creationId xmlns:a16="http://schemas.microsoft.com/office/drawing/2014/main" id="{6C261357-A658-7645-801D-0E09B01B0318}"/>
                </a:ext>
              </a:extLst>
            </p:cNvPr>
            <p:cNvSpPr>
              <a:spLocks/>
            </p:cNvSpPr>
            <p:nvPr/>
          </p:nvSpPr>
          <p:spPr bwMode="auto">
            <a:xfrm>
              <a:off x="17474083" y="9192351"/>
              <a:ext cx="57323" cy="38227"/>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24" name="Freeform 466">
              <a:extLst>
                <a:ext uri="{FF2B5EF4-FFF2-40B4-BE49-F238E27FC236}">
                  <a16:creationId xmlns:a16="http://schemas.microsoft.com/office/drawing/2014/main" id="{3F834735-F148-4641-A74A-09B828629667}"/>
                </a:ext>
              </a:extLst>
            </p:cNvPr>
            <p:cNvSpPr>
              <a:spLocks/>
            </p:cNvSpPr>
            <p:nvPr/>
          </p:nvSpPr>
          <p:spPr bwMode="auto">
            <a:xfrm>
              <a:off x="17569627" y="9185981"/>
              <a:ext cx="140127" cy="44598"/>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25" name="Freeform 467">
              <a:extLst>
                <a:ext uri="{FF2B5EF4-FFF2-40B4-BE49-F238E27FC236}">
                  <a16:creationId xmlns:a16="http://schemas.microsoft.com/office/drawing/2014/main" id="{57832937-5FC0-4C42-AB1A-EE9A9C2B1DAA}"/>
                </a:ext>
              </a:extLst>
            </p:cNvPr>
            <p:cNvSpPr>
              <a:spLocks/>
            </p:cNvSpPr>
            <p:nvPr/>
          </p:nvSpPr>
          <p:spPr bwMode="auto">
            <a:xfrm>
              <a:off x="17139689" y="8969361"/>
              <a:ext cx="299364" cy="337667"/>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26" name="Freeform 468">
              <a:extLst>
                <a:ext uri="{FF2B5EF4-FFF2-40B4-BE49-F238E27FC236}">
                  <a16:creationId xmlns:a16="http://schemas.microsoft.com/office/drawing/2014/main" id="{9A2D62F4-E7FB-E644-8F51-6E717C5B5AE1}"/>
                </a:ext>
              </a:extLst>
            </p:cNvPr>
            <p:cNvSpPr>
              <a:spLocks/>
            </p:cNvSpPr>
            <p:nvPr/>
          </p:nvSpPr>
          <p:spPr bwMode="auto">
            <a:xfrm>
              <a:off x="17540962" y="8950247"/>
              <a:ext cx="73248" cy="140163"/>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27" name="Freeform 469">
              <a:extLst>
                <a:ext uri="{FF2B5EF4-FFF2-40B4-BE49-F238E27FC236}">
                  <a16:creationId xmlns:a16="http://schemas.microsoft.com/office/drawing/2014/main" id="{F52BB495-7B0C-EB44-BCB3-548A8774BD60}"/>
                </a:ext>
              </a:extLst>
            </p:cNvPr>
            <p:cNvSpPr>
              <a:spLocks/>
            </p:cNvSpPr>
            <p:nvPr/>
          </p:nvSpPr>
          <p:spPr bwMode="auto">
            <a:xfrm>
              <a:off x="17579182" y="8931136"/>
              <a:ext cx="25477" cy="19114"/>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28" name="Freeform 470">
              <a:extLst>
                <a:ext uri="{FF2B5EF4-FFF2-40B4-BE49-F238E27FC236}">
                  <a16:creationId xmlns:a16="http://schemas.microsoft.com/office/drawing/2014/main" id="{A91FC31A-19B2-574A-ADB3-78847486DFC4}"/>
                </a:ext>
              </a:extLst>
            </p:cNvPr>
            <p:cNvSpPr>
              <a:spLocks/>
            </p:cNvSpPr>
            <p:nvPr/>
          </p:nvSpPr>
          <p:spPr bwMode="auto">
            <a:xfrm>
              <a:off x="17681092" y="9052186"/>
              <a:ext cx="44586" cy="19114"/>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29" name="Freeform 471">
              <a:extLst>
                <a:ext uri="{FF2B5EF4-FFF2-40B4-BE49-F238E27FC236}">
                  <a16:creationId xmlns:a16="http://schemas.microsoft.com/office/drawing/2014/main" id="{81D746E5-1504-7546-8DA3-8CD5F8233719}"/>
                </a:ext>
              </a:extLst>
            </p:cNvPr>
            <p:cNvSpPr>
              <a:spLocks/>
            </p:cNvSpPr>
            <p:nvPr/>
          </p:nvSpPr>
          <p:spPr bwMode="auto">
            <a:xfrm>
              <a:off x="17690647" y="9061741"/>
              <a:ext cx="175160" cy="105124"/>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30" name="Freeform 472">
              <a:extLst>
                <a:ext uri="{FF2B5EF4-FFF2-40B4-BE49-F238E27FC236}">
                  <a16:creationId xmlns:a16="http://schemas.microsoft.com/office/drawing/2014/main" id="{468AE0C1-1D7C-4D42-A3CA-44F817B14E3F}"/>
                </a:ext>
              </a:extLst>
            </p:cNvPr>
            <p:cNvSpPr>
              <a:spLocks/>
            </p:cNvSpPr>
            <p:nvPr/>
          </p:nvSpPr>
          <p:spPr bwMode="auto">
            <a:xfrm>
              <a:off x="18521857" y="9240134"/>
              <a:ext cx="194268" cy="111494"/>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31" name="Freeform 473">
              <a:extLst>
                <a:ext uri="{FF2B5EF4-FFF2-40B4-BE49-F238E27FC236}">
                  <a16:creationId xmlns:a16="http://schemas.microsoft.com/office/drawing/2014/main" id="{4EA74DC8-E5D6-F741-BA7F-06F4622B0228}"/>
                </a:ext>
              </a:extLst>
            </p:cNvPr>
            <p:cNvSpPr>
              <a:spLocks/>
            </p:cNvSpPr>
            <p:nvPr/>
          </p:nvSpPr>
          <p:spPr bwMode="auto">
            <a:xfrm>
              <a:off x="18802113" y="9297472"/>
              <a:ext cx="82803" cy="101936"/>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32" name="Freeform 474">
              <a:extLst>
                <a:ext uri="{FF2B5EF4-FFF2-40B4-BE49-F238E27FC236}">
                  <a16:creationId xmlns:a16="http://schemas.microsoft.com/office/drawing/2014/main" id="{7EAA560A-AB4E-2B43-BD55-B792CD51EF56}"/>
                </a:ext>
              </a:extLst>
            </p:cNvPr>
            <p:cNvSpPr>
              <a:spLocks/>
            </p:cNvSpPr>
            <p:nvPr/>
          </p:nvSpPr>
          <p:spPr bwMode="auto">
            <a:xfrm>
              <a:off x="19044149" y="9485423"/>
              <a:ext cx="54139" cy="54153"/>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33" name="Freeform 475">
              <a:extLst>
                <a:ext uri="{FF2B5EF4-FFF2-40B4-BE49-F238E27FC236}">
                  <a16:creationId xmlns:a16="http://schemas.microsoft.com/office/drawing/2014/main" id="{2BB19C65-7C44-7749-83D8-0792B1CF7EB7}"/>
                </a:ext>
              </a:extLst>
            </p:cNvPr>
            <p:cNvSpPr>
              <a:spLocks/>
            </p:cNvSpPr>
            <p:nvPr/>
          </p:nvSpPr>
          <p:spPr bwMode="auto">
            <a:xfrm>
              <a:off x="18986825" y="9399411"/>
              <a:ext cx="85988" cy="57338"/>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34" name="Freeform 476">
              <a:extLst>
                <a:ext uri="{FF2B5EF4-FFF2-40B4-BE49-F238E27FC236}">
                  <a16:creationId xmlns:a16="http://schemas.microsoft.com/office/drawing/2014/main" id="{36D947F4-0078-EF4A-BB28-226CDFC980CF}"/>
                </a:ext>
              </a:extLst>
            </p:cNvPr>
            <p:cNvSpPr>
              <a:spLocks/>
            </p:cNvSpPr>
            <p:nvPr/>
          </p:nvSpPr>
          <p:spPr bwMode="auto">
            <a:xfrm>
              <a:off x="18904022" y="9361183"/>
              <a:ext cx="38217" cy="47785"/>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35" name="Freeform 477">
              <a:extLst>
                <a:ext uri="{FF2B5EF4-FFF2-40B4-BE49-F238E27FC236}">
                  <a16:creationId xmlns:a16="http://schemas.microsoft.com/office/drawing/2014/main" id="{2EEE7894-28B0-4E44-82E3-D89AEE7EC80C}"/>
                </a:ext>
              </a:extLst>
            </p:cNvPr>
            <p:cNvSpPr>
              <a:spLocks/>
            </p:cNvSpPr>
            <p:nvPr/>
          </p:nvSpPr>
          <p:spPr bwMode="auto">
            <a:xfrm>
              <a:off x="19247970" y="10017406"/>
              <a:ext cx="149680" cy="111494"/>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36" name="Freeform 478">
              <a:extLst>
                <a:ext uri="{FF2B5EF4-FFF2-40B4-BE49-F238E27FC236}">
                  <a16:creationId xmlns:a16="http://schemas.microsoft.com/office/drawing/2014/main" id="{F539B07B-5B8C-7146-979C-599D1C7D8CB2}"/>
                </a:ext>
              </a:extLst>
            </p:cNvPr>
            <p:cNvSpPr>
              <a:spLocks/>
            </p:cNvSpPr>
            <p:nvPr/>
          </p:nvSpPr>
          <p:spPr bwMode="auto">
            <a:xfrm>
              <a:off x="19649244" y="10727782"/>
              <a:ext cx="105096" cy="130608"/>
            </a:xfrm>
            <a:custGeom>
              <a:avLst/>
              <a:gdLst>
                <a:gd name="T0" fmla="*/ 11 w 11"/>
                <a:gd name="T1" fmla="*/ 14 h 14"/>
                <a:gd name="T2" fmla="*/ 9 w 11"/>
                <a:gd name="T3" fmla="*/ 10 h 14"/>
                <a:gd name="T4" fmla="*/ 9 w 11"/>
                <a:gd name="T5" fmla="*/ 7 h 14"/>
                <a:gd name="T6" fmla="*/ 0 w 11"/>
                <a:gd name="T7" fmla="*/ 0 h 14"/>
                <a:gd name="T8" fmla="*/ 3 w 11"/>
                <a:gd name="T9" fmla="*/ 4 h 14"/>
                <a:gd name="T10" fmla="*/ 5 w 11"/>
                <a:gd name="T11" fmla="*/ 8 h 14"/>
                <a:gd name="T12" fmla="*/ 8 w 11"/>
                <a:gd name="T13" fmla="*/ 11 h 14"/>
                <a:gd name="T14" fmla="*/ 11 w 11"/>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4">
                  <a:moveTo>
                    <a:pt x="11" y="14"/>
                  </a:moveTo>
                  <a:cubicBezTo>
                    <a:pt x="10" y="12"/>
                    <a:pt x="11" y="11"/>
                    <a:pt x="9" y="10"/>
                  </a:cubicBezTo>
                  <a:cubicBezTo>
                    <a:pt x="8" y="8"/>
                    <a:pt x="9" y="8"/>
                    <a:pt x="9" y="7"/>
                  </a:cubicBezTo>
                  <a:cubicBezTo>
                    <a:pt x="8" y="5"/>
                    <a:pt x="0" y="1"/>
                    <a:pt x="0" y="0"/>
                  </a:cubicBezTo>
                  <a:cubicBezTo>
                    <a:pt x="0" y="1"/>
                    <a:pt x="3" y="3"/>
                    <a:pt x="3" y="4"/>
                  </a:cubicBezTo>
                  <a:cubicBezTo>
                    <a:pt x="4" y="6"/>
                    <a:pt x="4" y="7"/>
                    <a:pt x="5" y="8"/>
                  </a:cubicBezTo>
                  <a:cubicBezTo>
                    <a:pt x="6" y="9"/>
                    <a:pt x="9" y="10"/>
                    <a:pt x="8" y="11"/>
                  </a:cubicBezTo>
                  <a:cubicBezTo>
                    <a:pt x="8" y="13"/>
                    <a:pt x="9" y="13"/>
                    <a:pt x="11" y="1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37" name="Freeform 479">
              <a:extLst>
                <a:ext uri="{FF2B5EF4-FFF2-40B4-BE49-F238E27FC236}">
                  <a16:creationId xmlns:a16="http://schemas.microsoft.com/office/drawing/2014/main" id="{62E491A4-2A53-384C-8964-BD1548EE06B1}"/>
                </a:ext>
              </a:extLst>
            </p:cNvPr>
            <p:cNvSpPr>
              <a:spLocks/>
            </p:cNvSpPr>
            <p:nvPr/>
          </p:nvSpPr>
          <p:spPr bwMode="auto">
            <a:xfrm>
              <a:off x="19677908" y="10848834"/>
              <a:ext cx="242036" cy="283514"/>
            </a:xfrm>
            <a:custGeom>
              <a:avLst/>
              <a:gdLst>
                <a:gd name="T0" fmla="*/ 8 w 26"/>
                <a:gd name="T1" fmla="*/ 2 h 30"/>
                <a:gd name="T2" fmla="*/ 7 w 26"/>
                <a:gd name="T3" fmla="*/ 11 h 30"/>
                <a:gd name="T4" fmla="*/ 5 w 26"/>
                <a:gd name="T5" fmla="*/ 18 h 30"/>
                <a:gd name="T6" fmla="*/ 9 w 26"/>
                <a:gd name="T7" fmla="*/ 25 h 30"/>
                <a:gd name="T8" fmla="*/ 14 w 26"/>
                <a:gd name="T9" fmla="*/ 26 h 30"/>
                <a:gd name="T10" fmla="*/ 17 w 26"/>
                <a:gd name="T11" fmla="*/ 22 h 30"/>
                <a:gd name="T12" fmla="*/ 18 w 26"/>
                <a:gd name="T13" fmla="*/ 16 h 30"/>
                <a:gd name="T14" fmla="*/ 22 w 26"/>
                <a:gd name="T15" fmla="*/ 14 h 30"/>
                <a:gd name="T16" fmla="*/ 26 w 26"/>
                <a:gd name="T17" fmla="*/ 10 h 30"/>
                <a:gd name="T18" fmla="*/ 25 w 26"/>
                <a:gd name="T19" fmla="*/ 6 h 30"/>
                <a:gd name="T20" fmla="*/ 20 w 26"/>
                <a:gd name="T21" fmla="*/ 8 h 30"/>
                <a:gd name="T22" fmla="*/ 14 w 26"/>
                <a:gd name="T23" fmla="*/ 5 h 30"/>
                <a:gd name="T24" fmla="*/ 11 w 26"/>
                <a:gd name="T25" fmla="*/ 0 h 30"/>
                <a:gd name="T26" fmla="*/ 11 w 26"/>
                <a:gd name="T27" fmla="*/ 3 h 30"/>
                <a:gd name="T28" fmla="*/ 8 w 26"/>
                <a:gd name="T29" fmla="*/ 2 h 30"/>
                <a:gd name="T30" fmla="*/ 8 w 26"/>
                <a:gd name="T31"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30">
                  <a:moveTo>
                    <a:pt x="8" y="2"/>
                  </a:moveTo>
                  <a:cubicBezTo>
                    <a:pt x="7" y="2"/>
                    <a:pt x="7" y="9"/>
                    <a:pt x="7" y="11"/>
                  </a:cubicBezTo>
                  <a:cubicBezTo>
                    <a:pt x="6" y="13"/>
                    <a:pt x="0" y="16"/>
                    <a:pt x="5" y="18"/>
                  </a:cubicBezTo>
                  <a:cubicBezTo>
                    <a:pt x="8" y="19"/>
                    <a:pt x="11" y="21"/>
                    <a:pt x="9" y="25"/>
                  </a:cubicBezTo>
                  <a:cubicBezTo>
                    <a:pt x="6" y="30"/>
                    <a:pt x="11" y="29"/>
                    <a:pt x="14" y="26"/>
                  </a:cubicBezTo>
                  <a:cubicBezTo>
                    <a:pt x="15" y="25"/>
                    <a:pt x="16" y="23"/>
                    <a:pt x="17" y="22"/>
                  </a:cubicBezTo>
                  <a:cubicBezTo>
                    <a:pt x="19" y="19"/>
                    <a:pt x="18" y="19"/>
                    <a:pt x="18" y="16"/>
                  </a:cubicBezTo>
                  <a:cubicBezTo>
                    <a:pt x="19" y="14"/>
                    <a:pt x="21" y="14"/>
                    <a:pt x="22" y="14"/>
                  </a:cubicBezTo>
                  <a:cubicBezTo>
                    <a:pt x="23" y="15"/>
                    <a:pt x="25" y="11"/>
                    <a:pt x="26" y="10"/>
                  </a:cubicBezTo>
                  <a:cubicBezTo>
                    <a:pt x="26" y="9"/>
                    <a:pt x="26" y="6"/>
                    <a:pt x="25" y="6"/>
                  </a:cubicBezTo>
                  <a:cubicBezTo>
                    <a:pt x="23" y="6"/>
                    <a:pt x="21" y="8"/>
                    <a:pt x="20" y="8"/>
                  </a:cubicBezTo>
                  <a:cubicBezTo>
                    <a:pt x="18" y="8"/>
                    <a:pt x="15" y="7"/>
                    <a:pt x="14" y="5"/>
                  </a:cubicBezTo>
                  <a:cubicBezTo>
                    <a:pt x="13" y="4"/>
                    <a:pt x="13" y="0"/>
                    <a:pt x="11" y="0"/>
                  </a:cubicBezTo>
                  <a:cubicBezTo>
                    <a:pt x="11" y="0"/>
                    <a:pt x="11" y="3"/>
                    <a:pt x="11" y="3"/>
                  </a:cubicBezTo>
                  <a:cubicBezTo>
                    <a:pt x="10" y="3"/>
                    <a:pt x="9" y="1"/>
                    <a:pt x="8" y="2"/>
                  </a:cubicBezTo>
                  <a:cubicBezTo>
                    <a:pt x="7" y="2"/>
                    <a:pt x="9" y="1"/>
                    <a:pt x="8"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38" name="Freeform 480">
              <a:extLst>
                <a:ext uri="{FF2B5EF4-FFF2-40B4-BE49-F238E27FC236}">
                  <a16:creationId xmlns:a16="http://schemas.microsoft.com/office/drawing/2014/main" id="{0E47382A-C7F2-984F-A3C5-4A1B35DB3BAD}"/>
                </a:ext>
              </a:extLst>
            </p:cNvPr>
            <p:cNvSpPr>
              <a:spLocks/>
            </p:cNvSpPr>
            <p:nvPr/>
          </p:nvSpPr>
          <p:spPr bwMode="auto">
            <a:xfrm>
              <a:off x="19359438" y="11055894"/>
              <a:ext cx="366243" cy="356781"/>
            </a:xfrm>
            <a:custGeom>
              <a:avLst/>
              <a:gdLst>
                <a:gd name="T0" fmla="*/ 33 w 39"/>
                <a:gd name="T1" fmla="*/ 4 h 38"/>
                <a:gd name="T2" fmla="*/ 30 w 39"/>
                <a:gd name="T3" fmla="*/ 1 h 38"/>
                <a:gd name="T4" fmla="*/ 26 w 39"/>
                <a:gd name="T5" fmla="*/ 8 h 38"/>
                <a:gd name="T6" fmla="*/ 22 w 39"/>
                <a:gd name="T7" fmla="*/ 13 h 38"/>
                <a:gd name="T8" fmla="*/ 15 w 39"/>
                <a:gd name="T9" fmla="*/ 18 h 38"/>
                <a:gd name="T10" fmla="*/ 9 w 39"/>
                <a:gd name="T11" fmla="*/ 22 h 38"/>
                <a:gd name="T12" fmla="*/ 4 w 39"/>
                <a:gd name="T13" fmla="*/ 27 h 38"/>
                <a:gd name="T14" fmla="*/ 2 w 39"/>
                <a:gd name="T15" fmla="*/ 33 h 38"/>
                <a:gd name="T16" fmla="*/ 1 w 39"/>
                <a:gd name="T17" fmla="*/ 34 h 38"/>
                <a:gd name="T18" fmla="*/ 3 w 39"/>
                <a:gd name="T19" fmla="*/ 35 h 38"/>
                <a:gd name="T20" fmla="*/ 10 w 39"/>
                <a:gd name="T21" fmla="*/ 37 h 38"/>
                <a:gd name="T22" fmla="*/ 19 w 39"/>
                <a:gd name="T23" fmla="*/ 34 h 38"/>
                <a:gd name="T24" fmla="*/ 22 w 39"/>
                <a:gd name="T25" fmla="*/ 27 h 38"/>
                <a:gd name="T26" fmla="*/ 27 w 39"/>
                <a:gd name="T27" fmla="*/ 22 h 38"/>
                <a:gd name="T28" fmla="*/ 29 w 39"/>
                <a:gd name="T29" fmla="*/ 21 h 38"/>
                <a:gd name="T30" fmla="*/ 33 w 39"/>
                <a:gd name="T31" fmla="*/ 21 h 38"/>
                <a:gd name="T32" fmla="*/ 32 w 39"/>
                <a:gd name="T33" fmla="*/ 19 h 38"/>
                <a:gd name="T34" fmla="*/ 32 w 39"/>
                <a:gd name="T35" fmla="*/ 17 h 38"/>
                <a:gd name="T36" fmla="*/ 38 w 39"/>
                <a:gd name="T37" fmla="*/ 9 h 38"/>
                <a:gd name="T38" fmla="*/ 38 w 39"/>
                <a:gd name="T39" fmla="*/ 6 h 38"/>
                <a:gd name="T40" fmla="*/ 38 w 39"/>
                <a:gd name="T41" fmla="*/ 4 h 38"/>
                <a:gd name="T42" fmla="*/ 37 w 39"/>
                <a:gd name="T43" fmla="*/ 4 h 38"/>
                <a:gd name="T44" fmla="*/ 37 w 39"/>
                <a:gd name="T45" fmla="*/ 2 h 38"/>
                <a:gd name="T46" fmla="*/ 33 w 39"/>
                <a:gd name="T47"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38">
                  <a:moveTo>
                    <a:pt x="33" y="4"/>
                  </a:moveTo>
                  <a:cubicBezTo>
                    <a:pt x="33" y="4"/>
                    <a:pt x="32" y="0"/>
                    <a:pt x="30" y="1"/>
                  </a:cubicBezTo>
                  <a:cubicBezTo>
                    <a:pt x="27" y="3"/>
                    <a:pt x="28" y="5"/>
                    <a:pt x="26" y="8"/>
                  </a:cubicBezTo>
                  <a:cubicBezTo>
                    <a:pt x="25" y="9"/>
                    <a:pt x="24" y="12"/>
                    <a:pt x="22" y="13"/>
                  </a:cubicBezTo>
                  <a:cubicBezTo>
                    <a:pt x="20" y="16"/>
                    <a:pt x="18" y="17"/>
                    <a:pt x="15" y="18"/>
                  </a:cubicBezTo>
                  <a:cubicBezTo>
                    <a:pt x="13" y="19"/>
                    <a:pt x="12" y="21"/>
                    <a:pt x="9" y="22"/>
                  </a:cubicBezTo>
                  <a:cubicBezTo>
                    <a:pt x="7" y="23"/>
                    <a:pt x="7" y="27"/>
                    <a:pt x="4" y="27"/>
                  </a:cubicBezTo>
                  <a:cubicBezTo>
                    <a:pt x="0" y="28"/>
                    <a:pt x="4" y="31"/>
                    <a:pt x="2" y="33"/>
                  </a:cubicBezTo>
                  <a:cubicBezTo>
                    <a:pt x="1" y="33"/>
                    <a:pt x="0" y="33"/>
                    <a:pt x="1" y="34"/>
                  </a:cubicBezTo>
                  <a:cubicBezTo>
                    <a:pt x="1" y="35"/>
                    <a:pt x="1" y="35"/>
                    <a:pt x="3" y="35"/>
                  </a:cubicBezTo>
                  <a:cubicBezTo>
                    <a:pt x="5" y="35"/>
                    <a:pt x="8" y="37"/>
                    <a:pt x="10" y="37"/>
                  </a:cubicBezTo>
                  <a:cubicBezTo>
                    <a:pt x="14" y="38"/>
                    <a:pt x="16" y="36"/>
                    <a:pt x="19" y="34"/>
                  </a:cubicBezTo>
                  <a:cubicBezTo>
                    <a:pt x="21" y="32"/>
                    <a:pt x="22" y="30"/>
                    <a:pt x="22" y="27"/>
                  </a:cubicBezTo>
                  <a:cubicBezTo>
                    <a:pt x="23" y="24"/>
                    <a:pt x="24" y="24"/>
                    <a:pt x="27" y="22"/>
                  </a:cubicBezTo>
                  <a:cubicBezTo>
                    <a:pt x="28" y="22"/>
                    <a:pt x="28" y="21"/>
                    <a:pt x="29" y="21"/>
                  </a:cubicBezTo>
                  <a:cubicBezTo>
                    <a:pt x="30" y="21"/>
                    <a:pt x="31" y="21"/>
                    <a:pt x="33" y="21"/>
                  </a:cubicBezTo>
                  <a:cubicBezTo>
                    <a:pt x="34" y="20"/>
                    <a:pt x="33" y="19"/>
                    <a:pt x="32" y="19"/>
                  </a:cubicBezTo>
                  <a:cubicBezTo>
                    <a:pt x="31" y="18"/>
                    <a:pt x="31" y="18"/>
                    <a:pt x="32" y="17"/>
                  </a:cubicBezTo>
                  <a:cubicBezTo>
                    <a:pt x="34" y="14"/>
                    <a:pt x="36" y="12"/>
                    <a:pt x="38" y="9"/>
                  </a:cubicBezTo>
                  <a:cubicBezTo>
                    <a:pt x="38" y="8"/>
                    <a:pt x="38" y="7"/>
                    <a:pt x="38" y="6"/>
                  </a:cubicBezTo>
                  <a:cubicBezTo>
                    <a:pt x="38" y="5"/>
                    <a:pt x="38" y="5"/>
                    <a:pt x="38" y="4"/>
                  </a:cubicBezTo>
                  <a:cubicBezTo>
                    <a:pt x="39" y="3"/>
                    <a:pt x="37" y="4"/>
                    <a:pt x="37" y="4"/>
                  </a:cubicBezTo>
                  <a:cubicBezTo>
                    <a:pt x="37" y="3"/>
                    <a:pt x="37" y="3"/>
                    <a:pt x="37" y="2"/>
                  </a:cubicBezTo>
                  <a:cubicBezTo>
                    <a:pt x="36" y="3"/>
                    <a:pt x="35" y="5"/>
                    <a:pt x="33"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39" name="Freeform 481">
              <a:extLst>
                <a:ext uri="{FF2B5EF4-FFF2-40B4-BE49-F238E27FC236}">
                  <a16:creationId xmlns:a16="http://schemas.microsoft.com/office/drawing/2014/main" id="{46B4543F-48C4-5143-84A6-D645FE39DE05}"/>
                </a:ext>
              </a:extLst>
            </p:cNvPr>
            <p:cNvSpPr>
              <a:spLocks/>
            </p:cNvSpPr>
            <p:nvPr/>
          </p:nvSpPr>
          <p:spPr bwMode="auto">
            <a:xfrm>
              <a:off x="19416761" y="11412677"/>
              <a:ext cx="19109" cy="19114"/>
            </a:xfrm>
            <a:custGeom>
              <a:avLst/>
              <a:gdLst>
                <a:gd name="T0" fmla="*/ 2 w 2"/>
                <a:gd name="T1" fmla="*/ 2 h 2"/>
                <a:gd name="T2" fmla="*/ 1 w 2"/>
                <a:gd name="T3" fmla="*/ 0 h 2"/>
                <a:gd name="T4" fmla="*/ 0 w 2"/>
                <a:gd name="T5" fmla="*/ 2 h 2"/>
                <a:gd name="T6" fmla="*/ 2 w 2"/>
                <a:gd name="T7" fmla="*/ 2 h 2"/>
              </a:gdLst>
              <a:ahLst/>
              <a:cxnLst>
                <a:cxn ang="0">
                  <a:pos x="T0" y="T1"/>
                </a:cxn>
                <a:cxn ang="0">
                  <a:pos x="T2" y="T3"/>
                </a:cxn>
                <a:cxn ang="0">
                  <a:pos x="T4" y="T5"/>
                </a:cxn>
                <a:cxn ang="0">
                  <a:pos x="T6" y="T7"/>
                </a:cxn>
              </a:cxnLst>
              <a:rect l="0" t="0" r="r" b="b"/>
              <a:pathLst>
                <a:path w="2" h="2">
                  <a:moveTo>
                    <a:pt x="2" y="2"/>
                  </a:moveTo>
                  <a:cubicBezTo>
                    <a:pt x="2" y="1"/>
                    <a:pt x="1" y="1"/>
                    <a:pt x="1" y="0"/>
                  </a:cubicBezTo>
                  <a:cubicBezTo>
                    <a:pt x="0" y="1"/>
                    <a:pt x="0" y="1"/>
                    <a:pt x="0" y="2"/>
                  </a:cubicBezTo>
                  <a:cubicBezTo>
                    <a:pt x="1" y="2"/>
                    <a:pt x="2" y="2"/>
                    <a:pt x="2"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40" name="Freeform 482">
              <a:extLst>
                <a:ext uri="{FF2B5EF4-FFF2-40B4-BE49-F238E27FC236}">
                  <a16:creationId xmlns:a16="http://schemas.microsoft.com/office/drawing/2014/main" id="{E390506A-9D49-E144-A6CA-F55AFA7AECAB}"/>
                </a:ext>
              </a:extLst>
            </p:cNvPr>
            <p:cNvSpPr>
              <a:spLocks/>
            </p:cNvSpPr>
            <p:nvPr/>
          </p:nvSpPr>
          <p:spPr bwMode="auto">
            <a:xfrm>
              <a:off x="18343513" y="11065452"/>
              <a:ext cx="178346" cy="168835"/>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41" name="Freeform 483">
              <a:extLst>
                <a:ext uri="{FF2B5EF4-FFF2-40B4-BE49-F238E27FC236}">
                  <a16:creationId xmlns:a16="http://schemas.microsoft.com/office/drawing/2014/main" id="{C4248DC7-07A5-4746-8111-3E9BEEFD1DEE}"/>
                </a:ext>
              </a:extLst>
            </p:cNvPr>
            <p:cNvSpPr>
              <a:spLocks/>
            </p:cNvSpPr>
            <p:nvPr/>
          </p:nvSpPr>
          <p:spPr bwMode="auto">
            <a:xfrm>
              <a:off x="18483640" y="11017669"/>
              <a:ext cx="28662" cy="47785"/>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42" name="Freeform 484">
              <a:extLst>
                <a:ext uri="{FF2B5EF4-FFF2-40B4-BE49-F238E27FC236}">
                  <a16:creationId xmlns:a16="http://schemas.microsoft.com/office/drawing/2014/main" id="{4DEB6268-13BB-E343-A5FA-7A96722A8953}"/>
                </a:ext>
              </a:extLst>
            </p:cNvPr>
            <p:cNvSpPr>
              <a:spLocks/>
            </p:cNvSpPr>
            <p:nvPr/>
          </p:nvSpPr>
          <p:spPr bwMode="auto">
            <a:xfrm>
              <a:off x="18295742" y="11017669"/>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43" name="Freeform 485">
              <a:extLst>
                <a:ext uri="{FF2B5EF4-FFF2-40B4-BE49-F238E27FC236}">
                  <a16:creationId xmlns:a16="http://schemas.microsoft.com/office/drawing/2014/main" id="{D938C885-1368-724D-AEED-458490574866}"/>
                </a:ext>
              </a:extLst>
            </p:cNvPr>
            <p:cNvSpPr>
              <a:spLocks/>
            </p:cNvSpPr>
            <p:nvPr/>
          </p:nvSpPr>
          <p:spPr bwMode="auto">
            <a:xfrm>
              <a:off x="15384910" y="8593469"/>
              <a:ext cx="101909" cy="168835"/>
            </a:xfrm>
            <a:custGeom>
              <a:avLst/>
              <a:gdLst>
                <a:gd name="T0" fmla="*/ 2 w 11"/>
                <a:gd name="T1" fmla="*/ 0 h 18"/>
                <a:gd name="T2" fmla="*/ 1 w 11"/>
                <a:gd name="T3" fmla="*/ 0 h 18"/>
                <a:gd name="T4" fmla="*/ 1 w 11"/>
                <a:gd name="T5" fmla="*/ 3 h 18"/>
                <a:gd name="T6" fmla="*/ 0 w 11"/>
                <a:gd name="T7" fmla="*/ 8 h 18"/>
                <a:gd name="T8" fmla="*/ 4 w 11"/>
                <a:gd name="T9" fmla="*/ 18 h 18"/>
                <a:gd name="T10" fmla="*/ 9 w 11"/>
                <a:gd name="T11" fmla="*/ 15 h 18"/>
                <a:gd name="T12" fmla="*/ 9 w 11"/>
                <a:gd name="T13" fmla="*/ 8 h 18"/>
                <a:gd name="T14" fmla="*/ 2 w 11"/>
                <a:gd name="T15" fmla="*/ 0 h 18"/>
                <a:gd name="T16" fmla="*/ 2 w 1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8">
                  <a:moveTo>
                    <a:pt x="2" y="0"/>
                  </a:moveTo>
                  <a:cubicBezTo>
                    <a:pt x="2" y="0"/>
                    <a:pt x="2" y="0"/>
                    <a:pt x="1" y="0"/>
                  </a:cubicBezTo>
                  <a:cubicBezTo>
                    <a:pt x="1" y="0"/>
                    <a:pt x="1" y="3"/>
                    <a:pt x="1" y="3"/>
                  </a:cubicBezTo>
                  <a:cubicBezTo>
                    <a:pt x="1" y="5"/>
                    <a:pt x="0" y="6"/>
                    <a:pt x="0" y="8"/>
                  </a:cubicBezTo>
                  <a:cubicBezTo>
                    <a:pt x="0" y="11"/>
                    <a:pt x="0" y="18"/>
                    <a:pt x="4" y="18"/>
                  </a:cubicBezTo>
                  <a:cubicBezTo>
                    <a:pt x="6" y="18"/>
                    <a:pt x="9" y="17"/>
                    <a:pt x="9" y="15"/>
                  </a:cubicBezTo>
                  <a:cubicBezTo>
                    <a:pt x="11" y="13"/>
                    <a:pt x="9" y="10"/>
                    <a:pt x="9" y="8"/>
                  </a:cubicBezTo>
                  <a:cubicBezTo>
                    <a:pt x="7" y="6"/>
                    <a:pt x="5" y="0"/>
                    <a:pt x="2" y="0"/>
                  </a:cubicBezTo>
                  <a:cubicBezTo>
                    <a:pt x="1" y="0"/>
                    <a:pt x="3"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44" name="Freeform 486">
              <a:extLst>
                <a:ext uri="{FF2B5EF4-FFF2-40B4-BE49-F238E27FC236}">
                  <a16:creationId xmlns:a16="http://schemas.microsoft.com/office/drawing/2014/main" id="{E007CFF9-7A37-E04D-AF52-B9CCBFCE9D57}"/>
                </a:ext>
              </a:extLst>
            </p:cNvPr>
            <p:cNvSpPr>
              <a:spLocks/>
            </p:cNvSpPr>
            <p:nvPr/>
          </p:nvSpPr>
          <p:spPr bwMode="auto">
            <a:xfrm>
              <a:off x="13665165" y="9606473"/>
              <a:ext cx="337579" cy="653035"/>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45" name="Freeform 487">
              <a:extLst>
                <a:ext uri="{FF2B5EF4-FFF2-40B4-BE49-F238E27FC236}">
                  <a16:creationId xmlns:a16="http://schemas.microsoft.com/office/drawing/2014/main" id="{2EA7539C-A99F-864F-B077-59056C676368}"/>
                </a:ext>
              </a:extLst>
            </p:cNvPr>
            <p:cNvSpPr>
              <a:spLocks/>
            </p:cNvSpPr>
            <p:nvPr/>
          </p:nvSpPr>
          <p:spPr bwMode="auto">
            <a:xfrm>
              <a:off x="14413572" y="5028840"/>
              <a:ext cx="101909" cy="76452"/>
            </a:xfrm>
            <a:custGeom>
              <a:avLst/>
              <a:gdLst>
                <a:gd name="T0" fmla="*/ 9 w 11"/>
                <a:gd name="T1" fmla="*/ 7 h 8"/>
                <a:gd name="T2" fmla="*/ 8 w 11"/>
                <a:gd name="T3" fmla="*/ 4 h 8"/>
                <a:gd name="T4" fmla="*/ 3 w 11"/>
                <a:gd name="T5" fmla="*/ 0 h 8"/>
                <a:gd name="T6" fmla="*/ 1 w 11"/>
                <a:gd name="T7" fmla="*/ 2 h 8"/>
                <a:gd name="T8" fmla="*/ 3 w 11"/>
                <a:gd name="T9" fmla="*/ 5 h 8"/>
                <a:gd name="T10" fmla="*/ 9 w 11"/>
                <a:gd name="T11" fmla="*/ 7 h 8"/>
                <a:gd name="T12" fmla="*/ 9 w 11"/>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1" h="8">
                  <a:moveTo>
                    <a:pt x="9" y="7"/>
                  </a:moveTo>
                  <a:cubicBezTo>
                    <a:pt x="11" y="8"/>
                    <a:pt x="9" y="5"/>
                    <a:pt x="8" y="4"/>
                  </a:cubicBezTo>
                  <a:cubicBezTo>
                    <a:pt x="7" y="3"/>
                    <a:pt x="4" y="1"/>
                    <a:pt x="3" y="0"/>
                  </a:cubicBezTo>
                  <a:cubicBezTo>
                    <a:pt x="2" y="0"/>
                    <a:pt x="1" y="1"/>
                    <a:pt x="1" y="2"/>
                  </a:cubicBezTo>
                  <a:cubicBezTo>
                    <a:pt x="0" y="3"/>
                    <a:pt x="2" y="4"/>
                    <a:pt x="3" y="5"/>
                  </a:cubicBezTo>
                  <a:cubicBezTo>
                    <a:pt x="5" y="6"/>
                    <a:pt x="7" y="7"/>
                    <a:pt x="9" y="7"/>
                  </a:cubicBezTo>
                  <a:cubicBezTo>
                    <a:pt x="10" y="7"/>
                    <a:pt x="7" y="7"/>
                    <a:pt x="9" y="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46" name="Freeform 488">
              <a:extLst>
                <a:ext uri="{FF2B5EF4-FFF2-40B4-BE49-F238E27FC236}">
                  <a16:creationId xmlns:a16="http://schemas.microsoft.com/office/drawing/2014/main" id="{0BF09E76-F1C7-784B-B3E3-651FC8317C97}"/>
                </a:ext>
              </a:extLst>
            </p:cNvPr>
            <p:cNvSpPr>
              <a:spLocks/>
            </p:cNvSpPr>
            <p:nvPr/>
          </p:nvSpPr>
          <p:spPr bwMode="auto">
            <a:xfrm>
              <a:off x="13926310" y="5086181"/>
              <a:ext cx="101909" cy="92380"/>
            </a:xfrm>
            <a:custGeom>
              <a:avLst/>
              <a:gdLst>
                <a:gd name="T0" fmla="*/ 10 w 11"/>
                <a:gd name="T1" fmla="*/ 6 h 10"/>
                <a:gd name="T2" fmla="*/ 6 w 11"/>
                <a:gd name="T3" fmla="*/ 10 h 10"/>
                <a:gd name="T4" fmla="*/ 0 w 11"/>
                <a:gd name="T5" fmla="*/ 6 h 10"/>
                <a:gd name="T6" fmla="*/ 10 w 11"/>
                <a:gd name="T7" fmla="*/ 6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10" y="8"/>
                    <a:pt x="7" y="9"/>
                    <a:pt x="6" y="10"/>
                  </a:cubicBezTo>
                  <a:cubicBezTo>
                    <a:pt x="4" y="10"/>
                    <a:pt x="0" y="9"/>
                    <a:pt x="0" y="6"/>
                  </a:cubicBezTo>
                  <a:cubicBezTo>
                    <a:pt x="1" y="0"/>
                    <a:pt x="11" y="6"/>
                    <a:pt x="10" y="6"/>
                  </a:cubicBezTo>
                  <a:cubicBezTo>
                    <a:pt x="10" y="7"/>
                    <a:pt x="11" y="5"/>
                    <a:pt x="10"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47" name="Freeform 489">
              <a:extLst>
                <a:ext uri="{FF2B5EF4-FFF2-40B4-BE49-F238E27FC236}">
                  <a16:creationId xmlns:a16="http://schemas.microsoft.com/office/drawing/2014/main" id="{553DE8A2-0023-7C45-BDA6-DFD7D3473EB4}"/>
                </a:ext>
              </a:extLst>
            </p:cNvPr>
            <p:cNvSpPr>
              <a:spLocks/>
            </p:cNvSpPr>
            <p:nvPr/>
          </p:nvSpPr>
          <p:spPr bwMode="auto">
            <a:xfrm>
              <a:off x="14945419" y="4767625"/>
              <a:ext cx="82803" cy="47785"/>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48" name="Freeform 490">
              <a:extLst>
                <a:ext uri="{FF2B5EF4-FFF2-40B4-BE49-F238E27FC236}">
                  <a16:creationId xmlns:a16="http://schemas.microsoft.com/office/drawing/2014/main" id="{CC865547-B194-894D-9A8F-FED60D7C4A16}"/>
                </a:ext>
              </a:extLst>
            </p:cNvPr>
            <p:cNvSpPr>
              <a:spLocks/>
            </p:cNvSpPr>
            <p:nvPr/>
          </p:nvSpPr>
          <p:spPr bwMode="auto">
            <a:xfrm>
              <a:off x="16811662" y="4675245"/>
              <a:ext cx="92356" cy="44598"/>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49" name="Freeform 491">
              <a:extLst>
                <a:ext uri="{FF2B5EF4-FFF2-40B4-BE49-F238E27FC236}">
                  <a16:creationId xmlns:a16="http://schemas.microsoft.com/office/drawing/2014/main" id="{4E47A6D9-5B54-1F49-992F-F82204340BA3}"/>
                </a:ext>
              </a:extLst>
            </p:cNvPr>
            <p:cNvSpPr>
              <a:spLocks/>
            </p:cNvSpPr>
            <p:nvPr/>
          </p:nvSpPr>
          <p:spPr bwMode="auto">
            <a:xfrm>
              <a:off x="15868988" y="3999911"/>
              <a:ext cx="57323" cy="19114"/>
            </a:xfrm>
            <a:custGeom>
              <a:avLst/>
              <a:gdLst>
                <a:gd name="T0" fmla="*/ 6 w 6"/>
                <a:gd name="T1" fmla="*/ 1 h 2"/>
                <a:gd name="T2" fmla="*/ 0 w 6"/>
                <a:gd name="T3" fmla="*/ 1 h 2"/>
                <a:gd name="T4" fmla="*/ 6 w 6"/>
                <a:gd name="T5" fmla="*/ 1 h 2"/>
              </a:gdLst>
              <a:ahLst/>
              <a:cxnLst>
                <a:cxn ang="0">
                  <a:pos x="T0" y="T1"/>
                </a:cxn>
                <a:cxn ang="0">
                  <a:pos x="T2" y="T3"/>
                </a:cxn>
                <a:cxn ang="0">
                  <a:pos x="T4" y="T5"/>
                </a:cxn>
              </a:cxnLst>
              <a:rect l="0" t="0" r="r" b="b"/>
              <a:pathLst>
                <a:path w="6" h="2">
                  <a:moveTo>
                    <a:pt x="6" y="1"/>
                  </a:moveTo>
                  <a:cubicBezTo>
                    <a:pt x="6" y="2"/>
                    <a:pt x="0" y="2"/>
                    <a:pt x="0" y="1"/>
                  </a:cubicBezTo>
                  <a:cubicBezTo>
                    <a:pt x="0" y="0"/>
                    <a:pt x="6" y="0"/>
                    <a:pt x="6"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50" name="Freeform 492">
              <a:extLst>
                <a:ext uri="{FF2B5EF4-FFF2-40B4-BE49-F238E27FC236}">
                  <a16:creationId xmlns:a16="http://schemas.microsoft.com/office/drawing/2014/main" id="{61D28A30-1FA2-8541-8A67-AECD2EB3A5E8}"/>
                </a:ext>
              </a:extLst>
            </p:cNvPr>
            <p:cNvSpPr>
              <a:spLocks/>
            </p:cNvSpPr>
            <p:nvPr/>
          </p:nvSpPr>
          <p:spPr bwMode="auto">
            <a:xfrm>
              <a:off x="15346696" y="4805855"/>
              <a:ext cx="54139" cy="38227"/>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51" name="Freeform 493">
              <a:extLst>
                <a:ext uri="{FF2B5EF4-FFF2-40B4-BE49-F238E27FC236}">
                  <a16:creationId xmlns:a16="http://schemas.microsoft.com/office/drawing/2014/main" id="{5F647DC1-9A3F-3749-BFCB-D7881A5FC20B}"/>
                </a:ext>
              </a:extLst>
            </p:cNvPr>
            <p:cNvSpPr>
              <a:spLocks/>
            </p:cNvSpPr>
            <p:nvPr/>
          </p:nvSpPr>
          <p:spPr bwMode="auto">
            <a:xfrm>
              <a:off x="12098282" y="6892386"/>
              <a:ext cx="54139" cy="101936"/>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52" name="Freeform 494">
              <a:extLst>
                <a:ext uri="{FF2B5EF4-FFF2-40B4-BE49-F238E27FC236}">
                  <a16:creationId xmlns:a16="http://schemas.microsoft.com/office/drawing/2014/main" id="{A48A9EA9-742A-1346-A3F2-4FD2ADD536E5}"/>
                </a:ext>
              </a:extLst>
            </p:cNvPr>
            <p:cNvSpPr>
              <a:spLocks/>
            </p:cNvSpPr>
            <p:nvPr/>
          </p:nvSpPr>
          <p:spPr bwMode="auto">
            <a:xfrm>
              <a:off x="12079173" y="6984768"/>
              <a:ext cx="82803" cy="140163"/>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53" name="Freeform 495">
              <a:extLst>
                <a:ext uri="{FF2B5EF4-FFF2-40B4-BE49-F238E27FC236}">
                  <a16:creationId xmlns:a16="http://schemas.microsoft.com/office/drawing/2014/main" id="{602F2A31-D25E-6348-B397-32D427A9E619}"/>
                </a:ext>
              </a:extLst>
            </p:cNvPr>
            <p:cNvSpPr>
              <a:spLocks/>
            </p:cNvSpPr>
            <p:nvPr/>
          </p:nvSpPr>
          <p:spPr bwMode="auto">
            <a:xfrm>
              <a:off x="12273444" y="7153601"/>
              <a:ext cx="149680" cy="92380"/>
            </a:xfrm>
            <a:custGeom>
              <a:avLst/>
              <a:gdLst>
                <a:gd name="T0" fmla="*/ 5 w 16"/>
                <a:gd name="T1" fmla="*/ 1 h 10"/>
                <a:gd name="T2" fmla="*/ 0 w 16"/>
                <a:gd name="T3" fmla="*/ 2 h 10"/>
                <a:gd name="T4" fmla="*/ 3 w 16"/>
                <a:gd name="T5" fmla="*/ 5 h 10"/>
                <a:gd name="T6" fmla="*/ 8 w 16"/>
                <a:gd name="T7" fmla="*/ 7 h 10"/>
                <a:gd name="T8" fmla="*/ 14 w 16"/>
                <a:gd name="T9" fmla="*/ 8 h 10"/>
                <a:gd name="T10" fmla="*/ 13 w 16"/>
                <a:gd name="T11" fmla="*/ 4 h 10"/>
                <a:gd name="T12" fmla="*/ 15 w 16"/>
                <a:gd name="T13" fmla="*/ 1 h 10"/>
                <a:gd name="T14" fmla="*/ 11 w 16"/>
                <a:gd name="T15" fmla="*/ 1 h 10"/>
                <a:gd name="T16" fmla="*/ 5 w 1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5" y="1"/>
                  </a:moveTo>
                  <a:cubicBezTo>
                    <a:pt x="4" y="1"/>
                    <a:pt x="1" y="1"/>
                    <a:pt x="0" y="2"/>
                  </a:cubicBezTo>
                  <a:cubicBezTo>
                    <a:pt x="0" y="3"/>
                    <a:pt x="2" y="4"/>
                    <a:pt x="3" y="5"/>
                  </a:cubicBezTo>
                  <a:cubicBezTo>
                    <a:pt x="5" y="5"/>
                    <a:pt x="7" y="6"/>
                    <a:pt x="8" y="7"/>
                  </a:cubicBezTo>
                  <a:cubicBezTo>
                    <a:pt x="10" y="8"/>
                    <a:pt x="12" y="10"/>
                    <a:pt x="14" y="8"/>
                  </a:cubicBezTo>
                  <a:cubicBezTo>
                    <a:pt x="16" y="7"/>
                    <a:pt x="12" y="6"/>
                    <a:pt x="13" y="4"/>
                  </a:cubicBezTo>
                  <a:cubicBezTo>
                    <a:pt x="13" y="4"/>
                    <a:pt x="16" y="2"/>
                    <a:pt x="15" y="1"/>
                  </a:cubicBezTo>
                  <a:cubicBezTo>
                    <a:pt x="15" y="0"/>
                    <a:pt x="11" y="1"/>
                    <a:pt x="11" y="1"/>
                  </a:cubicBezTo>
                  <a:cubicBezTo>
                    <a:pt x="9" y="2"/>
                    <a:pt x="7" y="1"/>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54" name="Freeform 496">
              <a:extLst>
                <a:ext uri="{FF2B5EF4-FFF2-40B4-BE49-F238E27FC236}">
                  <a16:creationId xmlns:a16="http://schemas.microsoft.com/office/drawing/2014/main" id="{EA81A5F8-E5B3-6A49-8DB0-8812433FA21F}"/>
                </a:ext>
              </a:extLst>
            </p:cNvPr>
            <p:cNvSpPr>
              <a:spLocks/>
            </p:cNvSpPr>
            <p:nvPr/>
          </p:nvSpPr>
          <p:spPr bwMode="auto">
            <a:xfrm>
              <a:off x="13161977" y="7284208"/>
              <a:ext cx="121018" cy="66896"/>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55" name="Freeform 497">
              <a:extLst>
                <a:ext uri="{FF2B5EF4-FFF2-40B4-BE49-F238E27FC236}">
                  <a16:creationId xmlns:a16="http://schemas.microsoft.com/office/drawing/2014/main" id="{9F7BE947-5711-CE44-AAB4-9421B28F428B}"/>
                </a:ext>
              </a:extLst>
            </p:cNvPr>
            <p:cNvSpPr>
              <a:spLocks/>
            </p:cNvSpPr>
            <p:nvPr/>
          </p:nvSpPr>
          <p:spPr bwMode="auto">
            <a:xfrm>
              <a:off x="12760705" y="7293764"/>
              <a:ext cx="140127" cy="38227"/>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56" name="Freeform 498">
              <a:extLst>
                <a:ext uri="{FF2B5EF4-FFF2-40B4-BE49-F238E27FC236}">
                  <a16:creationId xmlns:a16="http://schemas.microsoft.com/office/drawing/2014/main" id="{0E962D08-1E4D-9846-A6E1-CE52A34A8730}"/>
                </a:ext>
              </a:extLst>
            </p:cNvPr>
            <p:cNvSpPr>
              <a:spLocks/>
            </p:cNvSpPr>
            <p:nvPr/>
          </p:nvSpPr>
          <p:spPr bwMode="auto">
            <a:xfrm>
              <a:off x="12693826" y="5917609"/>
              <a:ext cx="66879" cy="66896"/>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57" name="Freeform 499">
              <a:extLst>
                <a:ext uri="{FF2B5EF4-FFF2-40B4-BE49-F238E27FC236}">
                  <a16:creationId xmlns:a16="http://schemas.microsoft.com/office/drawing/2014/main" id="{50EA7568-E6E5-024B-A99F-9428E7C08F51}"/>
                </a:ext>
              </a:extLst>
            </p:cNvPr>
            <p:cNvSpPr>
              <a:spLocks/>
            </p:cNvSpPr>
            <p:nvPr/>
          </p:nvSpPr>
          <p:spPr bwMode="auto">
            <a:xfrm>
              <a:off x="12703380" y="5892125"/>
              <a:ext cx="47770" cy="25484"/>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58" name="Freeform 500">
              <a:extLst>
                <a:ext uri="{FF2B5EF4-FFF2-40B4-BE49-F238E27FC236}">
                  <a16:creationId xmlns:a16="http://schemas.microsoft.com/office/drawing/2014/main" id="{208B7497-3C66-294C-8B12-67D8A058AAE1}"/>
                </a:ext>
              </a:extLst>
            </p:cNvPr>
            <p:cNvSpPr>
              <a:spLocks/>
            </p:cNvSpPr>
            <p:nvPr/>
          </p:nvSpPr>
          <p:spPr bwMode="auto">
            <a:xfrm>
              <a:off x="12509111" y="5955834"/>
              <a:ext cx="54139" cy="9238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59" name="Freeform 501">
              <a:extLst>
                <a:ext uri="{FF2B5EF4-FFF2-40B4-BE49-F238E27FC236}">
                  <a16:creationId xmlns:a16="http://schemas.microsoft.com/office/drawing/2014/main" id="{1556D0B4-0D0A-CF4E-928A-3E5AA6D795B8}"/>
                </a:ext>
              </a:extLst>
            </p:cNvPr>
            <p:cNvSpPr>
              <a:spLocks/>
            </p:cNvSpPr>
            <p:nvPr/>
          </p:nvSpPr>
          <p:spPr bwMode="auto">
            <a:xfrm>
              <a:off x="12591917" y="5796557"/>
              <a:ext cx="38217" cy="38227"/>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60" name="Freeform 502">
              <a:extLst>
                <a:ext uri="{FF2B5EF4-FFF2-40B4-BE49-F238E27FC236}">
                  <a16:creationId xmlns:a16="http://schemas.microsoft.com/office/drawing/2014/main" id="{7E3F7FF2-D4A1-134E-B00F-2824E4692E2D}"/>
                </a:ext>
              </a:extLst>
            </p:cNvPr>
            <p:cNvSpPr>
              <a:spLocks/>
            </p:cNvSpPr>
            <p:nvPr/>
          </p:nvSpPr>
          <p:spPr bwMode="auto">
            <a:xfrm>
              <a:off x="12219302" y="6086441"/>
              <a:ext cx="54139" cy="86010"/>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61" name="Freeform 503">
              <a:extLst>
                <a:ext uri="{FF2B5EF4-FFF2-40B4-BE49-F238E27FC236}">
                  <a16:creationId xmlns:a16="http://schemas.microsoft.com/office/drawing/2014/main" id="{0593EDD6-F796-0242-B2A2-8844DBA1AA60}"/>
                </a:ext>
              </a:extLst>
            </p:cNvPr>
            <p:cNvSpPr>
              <a:spLocks/>
            </p:cNvSpPr>
            <p:nvPr/>
          </p:nvSpPr>
          <p:spPr bwMode="auto">
            <a:xfrm>
              <a:off x="12152426" y="6105555"/>
              <a:ext cx="76432" cy="76452"/>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62" name="Freeform 504">
              <a:extLst>
                <a:ext uri="{FF2B5EF4-FFF2-40B4-BE49-F238E27FC236}">
                  <a16:creationId xmlns:a16="http://schemas.microsoft.com/office/drawing/2014/main" id="{2B71E3CD-5A66-6B4A-9567-B32BA093986A}"/>
                </a:ext>
              </a:extLst>
            </p:cNvPr>
            <p:cNvSpPr>
              <a:spLocks/>
            </p:cNvSpPr>
            <p:nvPr/>
          </p:nvSpPr>
          <p:spPr bwMode="auto">
            <a:xfrm>
              <a:off x="11818028" y="7070776"/>
              <a:ext cx="44586" cy="35042"/>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63" name="Freeform 505">
              <a:extLst>
                <a:ext uri="{FF2B5EF4-FFF2-40B4-BE49-F238E27FC236}">
                  <a16:creationId xmlns:a16="http://schemas.microsoft.com/office/drawing/2014/main" id="{11F86EBD-CA37-944E-8B84-039CB01B0E8F}"/>
                </a:ext>
              </a:extLst>
            </p:cNvPr>
            <p:cNvSpPr>
              <a:spLocks/>
            </p:cNvSpPr>
            <p:nvPr/>
          </p:nvSpPr>
          <p:spPr bwMode="auto">
            <a:xfrm>
              <a:off x="11359426" y="5927165"/>
              <a:ext cx="57323" cy="57338"/>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64" name="Freeform 506">
              <a:extLst>
                <a:ext uri="{FF2B5EF4-FFF2-40B4-BE49-F238E27FC236}">
                  <a16:creationId xmlns:a16="http://schemas.microsoft.com/office/drawing/2014/main" id="{B9B865A6-777A-CC40-B922-C74CB62A3721}"/>
                </a:ext>
              </a:extLst>
            </p:cNvPr>
            <p:cNvSpPr>
              <a:spLocks/>
            </p:cNvSpPr>
            <p:nvPr/>
          </p:nvSpPr>
          <p:spPr bwMode="auto">
            <a:xfrm>
              <a:off x="11388093" y="5994061"/>
              <a:ext cx="28662" cy="28669"/>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65" name="Freeform 507">
              <a:extLst>
                <a:ext uri="{FF2B5EF4-FFF2-40B4-BE49-F238E27FC236}">
                  <a16:creationId xmlns:a16="http://schemas.microsoft.com/office/drawing/2014/main" id="{CD86707E-4C1D-444A-90AF-CD6B71FA061B}"/>
                </a:ext>
              </a:extLst>
            </p:cNvPr>
            <p:cNvSpPr>
              <a:spLocks/>
            </p:cNvSpPr>
            <p:nvPr/>
          </p:nvSpPr>
          <p:spPr bwMode="auto">
            <a:xfrm>
              <a:off x="11416754" y="6022733"/>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66" name="Freeform 508">
              <a:extLst>
                <a:ext uri="{FF2B5EF4-FFF2-40B4-BE49-F238E27FC236}">
                  <a16:creationId xmlns:a16="http://schemas.microsoft.com/office/drawing/2014/main" id="{D4EB4364-85E9-A54C-AB49-E1DD7A3B75B8}"/>
                </a:ext>
              </a:extLst>
            </p:cNvPr>
            <p:cNvSpPr>
              <a:spLocks/>
            </p:cNvSpPr>
            <p:nvPr/>
          </p:nvSpPr>
          <p:spPr bwMode="auto">
            <a:xfrm>
              <a:off x="11416754" y="6048217"/>
              <a:ext cx="9553" cy="19114"/>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67" name="Freeform 509">
              <a:extLst>
                <a:ext uri="{FF2B5EF4-FFF2-40B4-BE49-F238E27FC236}">
                  <a16:creationId xmlns:a16="http://schemas.microsoft.com/office/drawing/2014/main" id="{08512338-EB8E-C844-942A-DA00BD220FE6}"/>
                </a:ext>
              </a:extLst>
            </p:cNvPr>
            <p:cNvSpPr>
              <a:spLocks/>
            </p:cNvSpPr>
            <p:nvPr/>
          </p:nvSpPr>
          <p:spPr bwMode="auto">
            <a:xfrm>
              <a:off x="11416754" y="6067328"/>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68" name="Freeform 510">
              <a:extLst>
                <a:ext uri="{FF2B5EF4-FFF2-40B4-BE49-F238E27FC236}">
                  <a16:creationId xmlns:a16="http://schemas.microsoft.com/office/drawing/2014/main" id="{7A0F9030-0DA6-204D-9F7C-9AA64EF75010}"/>
                </a:ext>
              </a:extLst>
            </p:cNvPr>
            <p:cNvSpPr>
              <a:spLocks/>
            </p:cNvSpPr>
            <p:nvPr/>
          </p:nvSpPr>
          <p:spPr bwMode="auto">
            <a:xfrm>
              <a:off x="11490002" y="6207491"/>
              <a:ext cx="9553" cy="19114"/>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69" name="Freeform 511">
              <a:extLst>
                <a:ext uri="{FF2B5EF4-FFF2-40B4-BE49-F238E27FC236}">
                  <a16:creationId xmlns:a16="http://schemas.microsoft.com/office/drawing/2014/main" id="{4475E908-3563-FE4E-94B0-4EB24321D4A5}"/>
                </a:ext>
              </a:extLst>
            </p:cNvPr>
            <p:cNvSpPr>
              <a:spLocks/>
            </p:cNvSpPr>
            <p:nvPr/>
          </p:nvSpPr>
          <p:spPr bwMode="auto">
            <a:xfrm>
              <a:off x="11630131" y="5787002"/>
              <a:ext cx="19109" cy="38227"/>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70" name="Freeform 512">
              <a:extLst>
                <a:ext uri="{FF2B5EF4-FFF2-40B4-BE49-F238E27FC236}">
                  <a16:creationId xmlns:a16="http://schemas.microsoft.com/office/drawing/2014/main" id="{C26CC3D3-44A7-E34D-9430-B43E344FA960}"/>
                </a:ext>
              </a:extLst>
            </p:cNvPr>
            <p:cNvSpPr>
              <a:spLocks/>
            </p:cNvSpPr>
            <p:nvPr/>
          </p:nvSpPr>
          <p:spPr bwMode="auto">
            <a:xfrm>
              <a:off x="8260699" y="11747159"/>
              <a:ext cx="111465" cy="57338"/>
            </a:xfrm>
            <a:custGeom>
              <a:avLst/>
              <a:gdLst>
                <a:gd name="T0" fmla="*/ 10 w 12"/>
                <a:gd name="T1" fmla="*/ 3 h 6"/>
                <a:gd name="T2" fmla="*/ 8 w 12"/>
                <a:gd name="T3" fmla="*/ 2 h 6"/>
                <a:gd name="T4" fmla="*/ 5 w 12"/>
                <a:gd name="T5" fmla="*/ 2 h 6"/>
                <a:gd name="T6" fmla="*/ 3 w 12"/>
                <a:gd name="T7" fmla="*/ 1 h 6"/>
                <a:gd name="T8" fmla="*/ 0 w 12"/>
                <a:gd name="T9" fmla="*/ 3 h 6"/>
                <a:gd name="T10" fmla="*/ 2 w 12"/>
                <a:gd name="T11" fmla="*/ 5 h 6"/>
                <a:gd name="T12" fmla="*/ 6 w 12"/>
                <a:gd name="T13" fmla="*/ 5 h 6"/>
                <a:gd name="T14" fmla="*/ 11 w 12"/>
                <a:gd name="T15" fmla="*/ 3 h 6"/>
                <a:gd name="T16" fmla="*/ 10 w 12"/>
                <a:gd name="T17" fmla="*/ 3 h 6"/>
                <a:gd name="T18" fmla="*/ 10 w 12"/>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6">
                  <a:moveTo>
                    <a:pt x="10" y="3"/>
                  </a:moveTo>
                  <a:cubicBezTo>
                    <a:pt x="9" y="3"/>
                    <a:pt x="9" y="2"/>
                    <a:pt x="8" y="2"/>
                  </a:cubicBezTo>
                  <a:cubicBezTo>
                    <a:pt x="7" y="2"/>
                    <a:pt x="6" y="2"/>
                    <a:pt x="5" y="2"/>
                  </a:cubicBezTo>
                  <a:cubicBezTo>
                    <a:pt x="4" y="2"/>
                    <a:pt x="4" y="0"/>
                    <a:pt x="3" y="1"/>
                  </a:cubicBezTo>
                  <a:cubicBezTo>
                    <a:pt x="3" y="1"/>
                    <a:pt x="0" y="3"/>
                    <a:pt x="0" y="3"/>
                  </a:cubicBezTo>
                  <a:cubicBezTo>
                    <a:pt x="0" y="3"/>
                    <a:pt x="2" y="5"/>
                    <a:pt x="2" y="5"/>
                  </a:cubicBezTo>
                  <a:cubicBezTo>
                    <a:pt x="3" y="6"/>
                    <a:pt x="5" y="5"/>
                    <a:pt x="6" y="5"/>
                  </a:cubicBezTo>
                  <a:cubicBezTo>
                    <a:pt x="7" y="5"/>
                    <a:pt x="11" y="4"/>
                    <a:pt x="11" y="3"/>
                  </a:cubicBezTo>
                  <a:cubicBezTo>
                    <a:pt x="10" y="3"/>
                    <a:pt x="10" y="3"/>
                    <a:pt x="10" y="3"/>
                  </a:cubicBezTo>
                  <a:cubicBezTo>
                    <a:pt x="9" y="3"/>
                    <a:pt x="12" y="2"/>
                    <a:pt x="10"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71" name="Freeform 513">
              <a:extLst>
                <a:ext uri="{FF2B5EF4-FFF2-40B4-BE49-F238E27FC236}">
                  <a16:creationId xmlns:a16="http://schemas.microsoft.com/office/drawing/2014/main" id="{4767B338-C0D7-4747-8B20-CF02C9549C07}"/>
                </a:ext>
              </a:extLst>
            </p:cNvPr>
            <p:cNvSpPr>
              <a:spLocks/>
            </p:cNvSpPr>
            <p:nvPr/>
          </p:nvSpPr>
          <p:spPr bwMode="auto">
            <a:xfrm>
              <a:off x="8251144" y="11804497"/>
              <a:ext cx="82803" cy="57338"/>
            </a:xfrm>
            <a:custGeom>
              <a:avLst/>
              <a:gdLst>
                <a:gd name="T0" fmla="*/ 7 w 9"/>
                <a:gd name="T1" fmla="*/ 3 h 6"/>
                <a:gd name="T2" fmla="*/ 0 w 9"/>
                <a:gd name="T3" fmla="*/ 1 h 6"/>
                <a:gd name="T4" fmla="*/ 2 w 9"/>
                <a:gd name="T5" fmla="*/ 2 h 6"/>
                <a:gd name="T6" fmla="*/ 1 w 9"/>
                <a:gd name="T7" fmla="*/ 5 h 6"/>
                <a:gd name="T8" fmla="*/ 3 w 9"/>
                <a:gd name="T9" fmla="*/ 5 h 6"/>
                <a:gd name="T10" fmla="*/ 4 w 9"/>
                <a:gd name="T11" fmla="*/ 5 h 6"/>
                <a:gd name="T12" fmla="*/ 7 w 9"/>
                <a:gd name="T13" fmla="*/ 3 h 6"/>
                <a:gd name="T14" fmla="*/ 7 w 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7" y="3"/>
                  </a:moveTo>
                  <a:cubicBezTo>
                    <a:pt x="7" y="2"/>
                    <a:pt x="0" y="0"/>
                    <a:pt x="0" y="1"/>
                  </a:cubicBezTo>
                  <a:cubicBezTo>
                    <a:pt x="0" y="1"/>
                    <a:pt x="2" y="2"/>
                    <a:pt x="2" y="2"/>
                  </a:cubicBezTo>
                  <a:cubicBezTo>
                    <a:pt x="3" y="3"/>
                    <a:pt x="1" y="4"/>
                    <a:pt x="1" y="5"/>
                  </a:cubicBezTo>
                  <a:cubicBezTo>
                    <a:pt x="1" y="6"/>
                    <a:pt x="3" y="5"/>
                    <a:pt x="3" y="5"/>
                  </a:cubicBezTo>
                  <a:cubicBezTo>
                    <a:pt x="4" y="4"/>
                    <a:pt x="3" y="5"/>
                    <a:pt x="4" y="5"/>
                  </a:cubicBezTo>
                  <a:cubicBezTo>
                    <a:pt x="5" y="6"/>
                    <a:pt x="9" y="4"/>
                    <a:pt x="7" y="3"/>
                  </a:cubicBezTo>
                  <a:cubicBezTo>
                    <a:pt x="6" y="2"/>
                    <a:pt x="8" y="3"/>
                    <a:pt x="7"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72" name="Freeform 514">
              <a:extLst>
                <a:ext uri="{FF2B5EF4-FFF2-40B4-BE49-F238E27FC236}">
                  <a16:creationId xmlns:a16="http://schemas.microsoft.com/office/drawing/2014/main" id="{55289CAC-CEC4-B94A-BC77-4B224EAC6FBC}"/>
                </a:ext>
              </a:extLst>
            </p:cNvPr>
            <p:cNvSpPr>
              <a:spLocks/>
            </p:cNvSpPr>
            <p:nvPr/>
          </p:nvSpPr>
          <p:spPr bwMode="auto">
            <a:xfrm>
              <a:off x="8241593" y="11731231"/>
              <a:ext cx="73248" cy="44598"/>
            </a:xfrm>
            <a:custGeom>
              <a:avLst/>
              <a:gdLst>
                <a:gd name="T0" fmla="*/ 6 w 8"/>
                <a:gd name="T1" fmla="*/ 0 h 5"/>
                <a:gd name="T2" fmla="*/ 3 w 8"/>
                <a:gd name="T3" fmla="*/ 1 h 5"/>
                <a:gd name="T4" fmla="*/ 0 w 8"/>
                <a:gd name="T5" fmla="*/ 1 h 5"/>
                <a:gd name="T6" fmla="*/ 0 w 8"/>
                <a:gd name="T7" fmla="*/ 3 h 5"/>
                <a:gd name="T8" fmla="*/ 5 w 8"/>
                <a:gd name="T9" fmla="*/ 2 h 5"/>
                <a:gd name="T10" fmla="*/ 6 w 8"/>
                <a:gd name="T11" fmla="*/ 0 h 5"/>
                <a:gd name="T12" fmla="*/ 6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6" y="0"/>
                  </a:moveTo>
                  <a:cubicBezTo>
                    <a:pt x="5" y="0"/>
                    <a:pt x="4" y="1"/>
                    <a:pt x="3" y="1"/>
                  </a:cubicBezTo>
                  <a:cubicBezTo>
                    <a:pt x="2" y="0"/>
                    <a:pt x="0" y="1"/>
                    <a:pt x="0" y="1"/>
                  </a:cubicBezTo>
                  <a:cubicBezTo>
                    <a:pt x="1" y="0"/>
                    <a:pt x="0" y="4"/>
                    <a:pt x="0" y="3"/>
                  </a:cubicBezTo>
                  <a:cubicBezTo>
                    <a:pt x="1" y="5"/>
                    <a:pt x="4" y="3"/>
                    <a:pt x="5" y="2"/>
                  </a:cubicBezTo>
                  <a:cubicBezTo>
                    <a:pt x="6" y="2"/>
                    <a:pt x="8" y="0"/>
                    <a:pt x="6" y="0"/>
                  </a:cubicBezTo>
                  <a:cubicBezTo>
                    <a:pt x="5" y="0"/>
                    <a:pt x="8" y="0"/>
                    <a:pt x="6"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73" name="Freeform 515">
              <a:extLst>
                <a:ext uri="{FF2B5EF4-FFF2-40B4-BE49-F238E27FC236}">
                  <a16:creationId xmlns:a16="http://schemas.microsoft.com/office/drawing/2014/main" id="{3E85762E-B0E8-D044-974A-796FDD5BEF4B}"/>
                </a:ext>
              </a:extLst>
            </p:cNvPr>
            <p:cNvSpPr>
              <a:spLocks/>
            </p:cNvSpPr>
            <p:nvPr/>
          </p:nvSpPr>
          <p:spPr bwMode="auto">
            <a:xfrm>
              <a:off x="8203376" y="11766272"/>
              <a:ext cx="76432" cy="47785"/>
            </a:xfrm>
            <a:custGeom>
              <a:avLst/>
              <a:gdLst>
                <a:gd name="T0" fmla="*/ 7 w 8"/>
                <a:gd name="T1" fmla="*/ 4 h 5"/>
                <a:gd name="T2" fmla="*/ 1 w 8"/>
                <a:gd name="T3" fmla="*/ 1 h 5"/>
                <a:gd name="T4" fmla="*/ 7 w 8"/>
                <a:gd name="T5" fmla="*/ 4 h 5"/>
              </a:gdLst>
              <a:ahLst/>
              <a:cxnLst>
                <a:cxn ang="0">
                  <a:pos x="T0" y="T1"/>
                </a:cxn>
                <a:cxn ang="0">
                  <a:pos x="T2" y="T3"/>
                </a:cxn>
                <a:cxn ang="0">
                  <a:pos x="T4" y="T5"/>
                </a:cxn>
              </a:cxnLst>
              <a:rect l="0" t="0" r="r" b="b"/>
              <a:pathLst>
                <a:path w="8" h="5">
                  <a:moveTo>
                    <a:pt x="7" y="4"/>
                  </a:moveTo>
                  <a:cubicBezTo>
                    <a:pt x="6" y="3"/>
                    <a:pt x="0" y="0"/>
                    <a:pt x="1" y="1"/>
                  </a:cubicBezTo>
                  <a:cubicBezTo>
                    <a:pt x="2" y="2"/>
                    <a:pt x="8" y="5"/>
                    <a:pt x="7"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74" name="Freeform 516">
              <a:extLst>
                <a:ext uri="{FF2B5EF4-FFF2-40B4-BE49-F238E27FC236}">
                  <a16:creationId xmlns:a16="http://schemas.microsoft.com/office/drawing/2014/main" id="{078B3B6A-A21C-1D40-A6CF-5AA23B9662DD}"/>
                </a:ext>
              </a:extLst>
            </p:cNvPr>
            <p:cNvSpPr>
              <a:spLocks/>
            </p:cNvSpPr>
            <p:nvPr/>
          </p:nvSpPr>
          <p:spPr bwMode="auto">
            <a:xfrm>
              <a:off x="8184267" y="11702559"/>
              <a:ext cx="28662" cy="28669"/>
            </a:xfrm>
            <a:custGeom>
              <a:avLst/>
              <a:gdLst>
                <a:gd name="T0" fmla="*/ 2 w 3"/>
                <a:gd name="T1" fmla="*/ 2 h 3"/>
                <a:gd name="T2" fmla="*/ 0 w 3"/>
                <a:gd name="T3" fmla="*/ 1 h 3"/>
                <a:gd name="T4" fmla="*/ 2 w 3"/>
                <a:gd name="T5" fmla="*/ 2 h 3"/>
                <a:gd name="T6" fmla="*/ 2 w 3"/>
                <a:gd name="T7" fmla="*/ 2 h 3"/>
              </a:gdLst>
              <a:ahLst/>
              <a:cxnLst>
                <a:cxn ang="0">
                  <a:pos x="T0" y="T1"/>
                </a:cxn>
                <a:cxn ang="0">
                  <a:pos x="T2" y="T3"/>
                </a:cxn>
                <a:cxn ang="0">
                  <a:pos x="T4" y="T5"/>
                </a:cxn>
                <a:cxn ang="0">
                  <a:pos x="T6" y="T7"/>
                </a:cxn>
              </a:cxnLst>
              <a:rect l="0" t="0" r="r" b="b"/>
              <a:pathLst>
                <a:path w="3" h="3">
                  <a:moveTo>
                    <a:pt x="2" y="2"/>
                  </a:moveTo>
                  <a:cubicBezTo>
                    <a:pt x="2" y="3"/>
                    <a:pt x="1" y="2"/>
                    <a:pt x="0" y="1"/>
                  </a:cubicBezTo>
                  <a:cubicBezTo>
                    <a:pt x="0" y="0"/>
                    <a:pt x="3" y="0"/>
                    <a:pt x="2" y="2"/>
                  </a:cubicBezTo>
                  <a:cubicBezTo>
                    <a:pt x="2" y="3"/>
                    <a:pt x="2" y="1"/>
                    <a:pt x="2"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75" name="Freeform 517">
              <a:extLst>
                <a:ext uri="{FF2B5EF4-FFF2-40B4-BE49-F238E27FC236}">
                  <a16:creationId xmlns:a16="http://schemas.microsoft.com/office/drawing/2014/main" id="{0E7CBE26-EC3F-D644-AB91-768BAB2AE186}"/>
                </a:ext>
              </a:extLst>
            </p:cNvPr>
            <p:cNvSpPr>
              <a:spLocks/>
            </p:cNvSpPr>
            <p:nvPr/>
          </p:nvSpPr>
          <p:spPr bwMode="auto">
            <a:xfrm>
              <a:off x="8184267" y="11626107"/>
              <a:ext cx="66879" cy="66896"/>
            </a:xfrm>
            <a:custGeom>
              <a:avLst/>
              <a:gdLst>
                <a:gd name="T0" fmla="*/ 5 w 7"/>
                <a:gd name="T1" fmla="*/ 2 h 7"/>
                <a:gd name="T2" fmla="*/ 4 w 7"/>
                <a:gd name="T3" fmla="*/ 0 h 7"/>
                <a:gd name="T4" fmla="*/ 2 w 7"/>
                <a:gd name="T5" fmla="*/ 1 h 7"/>
                <a:gd name="T6" fmla="*/ 0 w 7"/>
                <a:gd name="T7" fmla="*/ 1 h 7"/>
                <a:gd name="T8" fmla="*/ 2 w 7"/>
                <a:gd name="T9" fmla="*/ 4 h 7"/>
                <a:gd name="T10" fmla="*/ 0 w 7"/>
                <a:gd name="T11" fmla="*/ 6 h 7"/>
                <a:gd name="T12" fmla="*/ 3 w 7"/>
                <a:gd name="T13" fmla="*/ 5 h 7"/>
                <a:gd name="T14" fmla="*/ 4 w 7"/>
                <a:gd name="T15" fmla="*/ 2 h 7"/>
                <a:gd name="T16" fmla="*/ 4 w 7"/>
                <a:gd name="T17" fmla="*/ 4 h 7"/>
                <a:gd name="T18" fmla="*/ 6 w 7"/>
                <a:gd name="T19" fmla="*/ 2 h 7"/>
                <a:gd name="T20" fmla="*/ 5 w 7"/>
                <a:gd name="T21" fmla="*/ 2 h 7"/>
                <a:gd name="T22" fmla="*/ 5 w 7"/>
                <a:gd name="T2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7">
                  <a:moveTo>
                    <a:pt x="5" y="2"/>
                  </a:moveTo>
                  <a:cubicBezTo>
                    <a:pt x="5" y="1"/>
                    <a:pt x="4" y="1"/>
                    <a:pt x="4" y="0"/>
                  </a:cubicBezTo>
                  <a:cubicBezTo>
                    <a:pt x="3" y="0"/>
                    <a:pt x="1" y="0"/>
                    <a:pt x="2" y="1"/>
                  </a:cubicBezTo>
                  <a:cubicBezTo>
                    <a:pt x="4" y="3"/>
                    <a:pt x="1" y="2"/>
                    <a:pt x="0" y="1"/>
                  </a:cubicBezTo>
                  <a:cubicBezTo>
                    <a:pt x="1" y="3"/>
                    <a:pt x="2" y="3"/>
                    <a:pt x="2" y="4"/>
                  </a:cubicBezTo>
                  <a:cubicBezTo>
                    <a:pt x="3" y="6"/>
                    <a:pt x="1" y="5"/>
                    <a:pt x="0" y="6"/>
                  </a:cubicBezTo>
                  <a:cubicBezTo>
                    <a:pt x="0" y="7"/>
                    <a:pt x="4" y="6"/>
                    <a:pt x="3" y="5"/>
                  </a:cubicBezTo>
                  <a:cubicBezTo>
                    <a:pt x="3" y="5"/>
                    <a:pt x="4" y="3"/>
                    <a:pt x="4" y="2"/>
                  </a:cubicBezTo>
                  <a:cubicBezTo>
                    <a:pt x="4" y="2"/>
                    <a:pt x="4" y="3"/>
                    <a:pt x="4" y="4"/>
                  </a:cubicBezTo>
                  <a:cubicBezTo>
                    <a:pt x="4" y="3"/>
                    <a:pt x="6" y="2"/>
                    <a:pt x="6" y="2"/>
                  </a:cubicBezTo>
                  <a:cubicBezTo>
                    <a:pt x="6" y="2"/>
                    <a:pt x="6" y="2"/>
                    <a:pt x="5" y="2"/>
                  </a:cubicBezTo>
                  <a:cubicBezTo>
                    <a:pt x="5" y="1"/>
                    <a:pt x="7" y="2"/>
                    <a:pt x="5"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76" name="Freeform 518">
              <a:extLst>
                <a:ext uri="{FF2B5EF4-FFF2-40B4-BE49-F238E27FC236}">
                  <a16:creationId xmlns:a16="http://schemas.microsoft.com/office/drawing/2014/main" id="{ED5AF211-4678-0B4E-A05B-A8A9D326814B}"/>
                </a:ext>
              </a:extLst>
            </p:cNvPr>
            <p:cNvSpPr>
              <a:spLocks/>
            </p:cNvSpPr>
            <p:nvPr/>
          </p:nvSpPr>
          <p:spPr bwMode="auto">
            <a:xfrm>
              <a:off x="8174712" y="11505057"/>
              <a:ext cx="47770" cy="101936"/>
            </a:xfrm>
            <a:custGeom>
              <a:avLst/>
              <a:gdLst>
                <a:gd name="T0" fmla="*/ 5 w 5"/>
                <a:gd name="T1" fmla="*/ 7 h 11"/>
                <a:gd name="T2" fmla="*/ 2 w 5"/>
                <a:gd name="T3" fmla="*/ 2 h 11"/>
                <a:gd name="T4" fmla="*/ 1 w 5"/>
                <a:gd name="T5" fmla="*/ 6 h 11"/>
                <a:gd name="T6" fmla="*/ 0 w 5"/>
                <a:gd name="T7" fmla="*/ 9 h 11"/>
                <a:gd name="T8" fmla="*/ 2 w 5"/>
                <a:gd name="T9" fmla="*/ 7 h 11"/>
                <a:gd name="T10" fmla="*/ 5 w 5"/>
                <a:gd name="T11" fmla="*/ 7 h 11"/>
                <a:gd name="T12" fmla="*/ 5 w 5"/>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5" y="7"/>
                  </a:moveTo>
                  <a:cubicBezTo>
                    <a:pt x="5" y="6"/>
                    <a:pt x="4" y="0"/>
                    <a:pt x="2" y="2"/>
                  </a:cubicBezTo>
                  <a:cubicBezTo>
                    <a:pt x="2" y="3"/>
                    <a:pt x="3" y="6"/>
                    <a:pt x="1" y="6"/>
                  </a:cubicBezTo>
                  <a:cubicBezTo>
                    <a:pt x="0" y="6"/>
                    <a:pt x="0" y="7"/>
                    <a:pt x="0" y="9"/>
                  </a:cubicBezTo>
                  <a:cubicBezTo>
                    <a:pt x="1" y="9"/>
                    <a:pt x="2" y="7"/>
                    <a:pt x="2" y="7"/>
                  </a:cubicBezTo>
                  <a:cubicBezTo>
                    <a:pt x="1" y="7"/>
                    <a:pt x="5" y="11"/>
                    <a:pt x="5" y="7"/>
                  </a:cubicBezTo>
                  <a:cubicBezTo>
                    <a:pt x="5" y="6"/>
                    <a:pt x="5" y="8"/>
                    <a:pt x="5" y="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77" name="Freeform 519">
              <a:extLst>
                <a:ext uri="{FF2B5EF4-FFF2-40B4-BE49-F238E27FC236}">
                  <a16:creationId xmlns:a16="http://schemas.microsoft.com/office/drawing/2014/main" id="{D2EA3E11-A2B3-2943-820C-98086A7A00B1}"/>
                </a:ext>
              </a:extLst>
            </p:cNvPr>
            <p:cNvSpPr>
              <a:spLocks/>
            </p:cNvSpPr>
            <p:nvPr/>
          </p:nvSpPr>
          <p:spPr bwMode="auto">
            <a:xfrm>
              <a:off x="8165159" y="11587880"/>
              <a:ext cx="28662" cy="57338"/>
            </a:xfrm>
            <a:custGeom>
              <a:avLst/>
              <a:gdLst>
                <a:gd name="T0" fmla="*/ 3 w 3"/>
                <a:gd name="T1" fmla="*/ 2 h 6"/>
                <a:gd name="T2" fmla="*/ 1 w 3"/>
                <a:gd name="T3" fmla="*/ 6 h 6"/>
                <a:gd name="T4" fmla="*/ 3 w 3"/>
                <a:gd name="T5" fmla="*/ 2 h 6"/>
                <a:gd name="T6" fmla="*/ 3 w 3"/>
                <a:gd name="T7" fmla="*/ 2 h 6"/>
              </a:gdLst>
              <a:ahLst/>
              <a:cxnLst>
                <a:cxn ang="0">
                  <a:pos x="T0" y="T1"/>
                </a:cxn>
                <a:cxn ang="0">
                  <a:pos x="T2" y="T3"/>
                </a:cxn>
                <a:cxn ang="0">
                  <a:pos x="T4" y="T5"/>
                </a:cxn>
                <a:cxn ang="0">
                  <a:pos x="T6" y="T7"/>
                </a:cxn>
              </a:cxnLst>
              <a:rect l="0" t="0" r="r" b="b"/>
              <a:pathLst>
                <a:path w="3" h="6">
                  <a:moveTo>
                    <a:pt x="3" y="2"/>
                  </a:moveTo>
                  <a:cubicBezTo>
                    <a:pt x="2" y="0"/>
                    <a:pt x="0" y="5"/>
                    <a:pt x="1" y="6"/>
                  </a:cubicBezTo>
                  <a:cubicBezTo>
                    <a:pt x="0" y="5"/>
                    <a:pt x="3" y="3"/>
                    <a:pt x="3" y="2"/>
                  </a:cubicBezTo>
                  <a:cubicBezTo>
                    <a:pt x="2" y="1"/>
                    <a:pt x="3" y="2"/>
                    <a:pt x="3"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78" name="Freeform 520">
              <a:extLst>
                <a:ext uri="{FF2B5EF4-FFF2-40B4-BE49-F238E27FC236}">
                  <a16:creationId xmlns:a16="http://schemas.microsoft.com/office/drawing/2014/main" id="{BEC3AD59-5245-1242-AD14-A29B8BCAF646}"/>
                </a:ext>
              </a:extLst>
            </p:cNvPr>
            <p:cNvSpPr>
              <a:spLocks/>
            </p:cNvSpPr>
            <p:nvPr/>
          </p:nvSpPr>
          <p:spPr bwMode="auto">
            <a:xfrm>
              <a:off x="8165159" y="11466830"/>
              <a:ext cx="47770" cy="66896"/>
            </a:xfrm>
            <a:custGeom>
              <a:avLst/>
              <a:gdLst>
                <a:gd name="T0" fmla="*/ 4 w 5"/>
                <a:gd name="T1" fmla="*/ 2 h 7"/>
                <a:gd name="T2" fmla="*/ 3 w 5"/>
                <a:gd name="T3" fmla="*/ 0 h 7"/>
                <a:gd name="T4" fmla="*/ 2 w 5"/>
                <a:gd name="T5" fmla="*/ 3 h 7"/>
                <a:gd name="T6" fmla="*/ 1 w 5"/>
                <a:gd name="T7" fmla="*/ 2 h 7"/>
                <a:gd name="T8" fmla="*/ 0 w 5"/>
                <a:gd name="T9" fmla="*/ 5 h 7"/>
                <a:gd name="T10" fmla="*/ 2 w 5"/>
                <a:gd name="T11" fmla="*/ 7 h 7"/>
                <a:gd name="T12" fmla="*/ 5 w 5"/>
                <a:gd name="T13" fmla="*/ 5 h 7"/>
                <a:gd name="T14" fmla="*/ 4 w 5"/>
                <a:gd name="T15" fmla="*/ 2 h 7"/>
                <a:gd name="T16" fmla="*/ 4 w 5"/>
                <a:gd name="T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4" y="2"/>
                  </a:moveTo>
                  <a:cubicBezTo>
                    <a:pt x="3" y="3"/>
                    <a:pt x="3" y="0"/>
                    <a:pt x="3" y="0"/>
                  </a:cubicBezTo>
                  <a:cubicBezTo>
                    <a:pt x="3" y="0"/>
                    <a:pt x="3" y="3"/>
                    <a:pt x="2" y="3"/>
                  </a:cubicBezTo>
                  <a:cubicBezTo>
                    <a:pt x="2" y="3"/>
                    <a:pt x="2" y="2"/>
                    <a:pt x="1" y="2"/>
                  </a:cubicBezTo>
                  <a:cubicBezTo>
                    <a:pt x="2" y="2"/>
                    <a:pt x="0" y="5"/>
                    <a:pt x="0" y="5"/>
                  </a:cubicBezTo>
                  <a:cubicBezTo>
                    <a:pt x="0" y="4"/>
                    <a:pt x="4" y="5"/>
                    <a:pt x="2" y="7"/>
                  </a:cubicBezTo>
                  <a:cubicBezTo>
                    <a:pt x="3" y="6"/>
                    <a:pt x="5" y="6"/>
                    <a:pt x="5" y="5"/>
                  </a:cubicBezTo>
                  <a:cubicBezTo>
                    <a:pt x="5" y="4"/>
                    <a:pt x="4" y="1"/>
                    <a:pt x="4" y="2"/>
                  </a:cubicBezTo>
                  <a:cubicBezTo>
                    <a:pt x="3" y="3"/>
                    <a:pt x="4" y="1"/>
                    <a:pt x="4"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79" name="Freeform 521">
              <a:extLst>
                <a:ext uri="{FF2B5EF4-FFF2-40B4-BE49-F238E27FC236}">
                  <a16:creationId xmlns:a16="http://schemas.microsoft.com/office/drawing/2014/main" id="{23039169-D73B-0346-89A7-7870A32FBA1A}"/>
                </a:ext>
              </a:extLst>
            </p:cNvPr>
            <p:cNvSpPr>
              <a:spLocks/>
            </p:cNvSpPr>
            <p:nvPr/>
          </p:nvSpPr>
          <p:spPr bwMode="auto">
            <a:xfrm>
              <a:off x="8212931" y="11282067"/>
              <a:ext cx="47770" cy="44598"/>
            </a:xfrm>
            <a:custGeom>
              <a:avLst/>
              <a:gdLst>
                <a:gd name="T0" fmla="*/ 3 w 5"/>
                <a:gd name="T1" fmla="*/ 4 h 5"/>
                <a:gd name="T2" fmla="*/ 3 w 5"/>
                <a:gd name="T3" fmla="*/ 0 h 5"/>
                <a:gd name="T4" fmla="*/ 0 w 5"/>
                <a:gd name="T5" fmla="*/ 0 h 5"/>
                <a:gd name="T6" fmla="*/ 2 w 5"/>
                <a:gd name="T7" fmla="*/ 1 h 5"/>
                <a:gd name="T8" fmla="*/ 3 w 5"/>
                <a:gd name="T9" fmla="*/ 4 h 5"/>
                <a:gd name="T10" fmla="*/ 3 w 5"/>
                <a:gd name="T11" fmla="*/ 4 h 5"/>
              </a:gdLst>
              <a:ahLst/>
              <a:cxnLst>
                <a:cxn ang="0">
                  <a:pos x="T0" y="T1"/>
                </a:cxn>
                <a:cxn ang="0">
                  <a:pos x="T2" y="T3"/>
                </a:cxn>
                <a:cxn ang="0">
                  <a:pos x="T4" y="T5"/>
                </a:cxn>
                <a:cxn ang="0">
                  <a:pos x="T6" y="T7"/>
                </a:cxn>
                <a:cxn ang="0">
                  <a:pos x="T8" y="T9"/>
                </a:cxn>
                <a:cxn ang="0">
                  <a:pos x="T10" y="T11"/>
                </a:cxn>
              </a:cxnLst>
              <a:rect l="0" t="0" r="r" b="b"/>
              <a:pathLst>
                <a:path w="5" h="5">
                  <a:moveTo>
                    <a:pt x="3" y="4"/>
                  </a:moveTo>
                  <a:cubicBezTo>
                    <a:pt x="5" y="2"/>
                    <a:pt x="2" y="2"/>
                    <a:pt x="3" y="0"/>
                  </a:cubicBezTo>
                  <a:cubicBezTo>
                    <a:pt x="3" y="0"/>
                    <a:pt x="1" y="0"/>
                    <a:pt x="0" y="0"/>
                  </a:cubicBezTo>
                  <a:cubicBezTo>
                    <a:pt x="0" y="0"/>
                    <a:pt x="2" y="1"/>
                    <a:pt x="2" y="1"/>
                  </a:cubicBezTo>
                  <a:cubicBezTo>
                    <a:pt x="2" y="2"/>
                    <a:pt x="3" y="4"/>
                    <a:pt x="3" y="4"/>
                  </a:cubicBezTo>
                  <a:cubicBezTo>
                    <a:pt x="4" y="3"/>
                    <a:pt x="2" y="5"/>
                    <a:pt x="3"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80" name="Freeform 522">
              <a:extLst>
                <a:ext uri="{FF2B5EF4-FFF2-40B4-BE49-F238E27FC236}">
                  <a16:creationId xmlns:a16="http://schemas.microsoft.com/office/drawing/2014/main" id="{CEAFA4A5-F080-214A-AAB4-7D3370922DE3}"/>
                </a:ext>
              </a:extLst>
            </p:cNvPr>
            <p:cNvSpPr>
              <a:spLocks/>
            </p:cNvSpPr>
            <p:nvPr/>
          </p:nvSpPr>
          <p:spPr bwMode="auto">
            <a:xfrm>
              <a:off x="8222485" y="11113235"/>
              <a:ext cx="57323" cy="101936"/>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81" name="Freeform 523">
              <a:extLst>
                <a:ext uri="{FF2B5EF4-FFF2-40B4-BE49-F238E27FC236}">
                  <a16:creationId xmlns:a16="http://schemas.microsoft.com/office/drawing/2014/main" id="{D6D20D27-8007-E44C-8989-C596ABAFF458}"/>
                </a:ext>
              </a:extLst>
            </p:cNvPr>
            <p:cNvSpPr>
              <a:spLocks/>
            </p:cNvSpPr>
            <p:nvPr/>
          </p:nvSpPr>
          <p:spPr bwMode="auto">
            <a:xfrm>
              <a:off x="8410382" y="8462859"/>
              <a:ext cx="44586" cy="38227"/>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82" name="Freeform 524">
              <a:extLst>
                <a:ext uri="{FF2B5EF4-FFF2-40B4-BE49-F238E27FC236}">
                  <a16:creationId xmlns:a16="http://schemas.microsoft.com/office/drawing/2014/main" id="{080A52B1-6F89-5746-B4B6-5ADF76405483}"/>
                </a:ext>
              </a:extLst>
            </p:cNvPr>
            <p:cNvSpPr>
              <a:spLocks/>
            </p:cNvSpPr>
            <p:nvPr/>
          </p:nvSpPr>
          <p:spPr bwMode="auto">
            <a:xfrm>
              <a:off x="8811656" y="8520200"/>
              <a:ext cx="54139" cy="73269"/>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83" name="Freeform 525">
              <a:extLst>
                <a:ext uri="{FF2B5EF4-FFF2-40B4-BE49-F238E27FC236}">
                  <a16:creationId xmlns:a16="http://schemas.microsoft.com/office/drawing/2014/main" id="{82261ED7-D531-914D-92A6-3D35FF986717}"/>
                </a:ext>
              </a:extLst>
            </p:cNvPr>
            <p:cNvSpPr>
              <a:spLocks/>
            </p:cNvSpPr>
            <p:nvPr/>
          </p:nvSpPr>
          <p:spPr bwMode="auto">
            <a:xfrm>
              <a:off x="9324397" y="9026702"/>
              <a:ext cx="130574" cy="121050"/>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84" name="Freeform 526">
              <a:extLst>
                <a:ext uri="{FF2B5EF4-FFF2-40B4-BE49-F238E27FC236}">
                  <a16:creationId xmlns:a16="http://schemas.microsoft.com/office/drawing/2014/main" id="{4F46ACCC-1821-D54F-A71F-D13D0F722515}"/>
                </a:ext>
              </a:extLst>
            </p:cNvPr>
            <p:cNvSpPr>
              <a:spLocks/>
            </p:cNvSpPr>
            <p:nvPr/>
          </p:nvSpPr>
          <p:spPr bwMode="auto">
            <a:xfrm>
              <a:off x="8560064" y="8163419"/>
              <a:ext cx="92356" cy="38227"/>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85" name="Freeform 527">
              <a:extLst>
                <a:ext uri="{FF2B5EF4-FFF2-40B4-BE49-F238E27FC236}">
                  <a16:creationId xmlns:a16="http://schemas.microsoft.com/office/drawing/2014/main" id="{FEDD356D-D6F4-9D42-B6F0-18CF574EA2E4}"/>
                </a:ext>
              </a:extLst>
            </p:cNvPr>
            <p:cNvSpPr>
              <a:spLocks/>
            </p:cNvSpPr>
            <p:nvPr/>
          </p:nvSpPr>
          <p:spPr bwMode="auto">
            <a:xfrm>
              <a:off x="8034585" y="8153861"/>
              <a:ext cx="105096" cy="47785"/>
            </a:xfrm>
            <a:custGeom>
              <a:avLst/>
              <a:gdLst>
                <a:gd name="T0" fmla="*/ 10 w 11"/>
                <a:gd name="T1" fmla="*/ 4 h 5"/>
                <a:gd name="T2" fmla="*/ 0 w 11"/>
                <a:gd name="T3" fmla="*/ 2 h 5"/>
                <a:gd name="T4" fmla="*/ 5 w 11"/>
                <a:gd name="T5" fmla="*/ 5 h 5"/>
                <a:gd name="T6" fmla="*/ 10 w 11"/>
                <a:gd name="T7" fmla="*/ 4 h 5"/>
                <a:gd name="T8" fmla="*/ 10 w 11"/>
                <a:gd name="T9" fmla="*/ 4 h 5"/>
              </a:gdLst>
              <a:ahLst/>
              <a:cxnLst>
                <a:cxn ang="0">
                  <a:pos x="T0" y="T1"/>
                </a:cxn>
                <a:cxn ang="0">
                  <a:pos x="T2" y="T3"/>
                </a:cxn>
                <a:cxn ang="0">
                  <a:pos x="T4" y="T5"/>
                </a:cxn>
                <a:cxn ang="0">
                  <a:pos x="T6" y="T7"/>
                </a:cxn>
                <a:cxn ang="0">
                  <a:pos x="T8" y="T9"/>
                </a:cxn>
              </a:cxnLst>
              <a:rect l="0" t="0" r="r" b="b"/>
              <a:pathLst>
                <a:path w="11" h="5">
                  <a:moveTo>
                    <a:pt x="10" y="4"/>
                  </a:moveTo>
                  <a:cubicBezTo>
                    <a:pt x="10" y="1"/>
                    <a:pt x="2" y="0"/>
                    <a:pt x="0" y="2"/>
                  </a:cubicBezTo>
                  <a:cubicBezTo>
                    <a:pt x="0" y="2"/>
                    <a:pt x="4" y="5"/>
                    <a:pt x="5" y="5"/>
                  </a:cubicBezTo>
                  <a:cubicBezTo>
                    <a:pt x="6" y="5"/>
                    <a:pt x="11" y="4"/>
                    <a:pt x="10" y="4"/>
                  </a:cubicBezTo>
                  <a:cubicBezTo>
                    <a:pt x="10" y="3"/>
                    <a:pt x="11" y="5"/>
                    <a:pt x="10"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86" name="Freeform 528">
              <a:extLst>
                <a:ext uri="{FF2B5EF4-FFF2-40B4-BE49-F238E27FC236}">
                  <a16:creationId xmlns:a16="http://schemas.microsoft.com/office/drawing/2014/main" id="{E6F82164-C630-5740-BDEB-2E6D980A9E84}"/>
                </a:ext>
              </a:extLst>
            </p:cNvPr>
            <p:cNvSpPr>
              <a:spLocks/>
            </p:cNvSpPr>
            <p:nvPr/>
          </p:nvSpPr>
          <p:spPr bwMode="auto">
            <a:xfrm>
              <a:off x="7747963" y="7940431"/>
              <a:ext cx="484077" cy="168835"/>
            </a:xfrm>
            <a:custGeom>
              <a:avLst/>
              <a:gdLst>
                <a:gd name="T0" fmla="*/ 52 w 52"/>
                <a:gd name="T1" fmla="*/ 16 h 18"/>
                <a:gd name="T2" fmla="*/ 41 w 52"/>
                <a:gd name="T3" fmla="*/ 17 h 18"/>
                <a:gd name="T4" fmla="*/ 35 w 52"/>
                <a:gd name="T5" fmla="*/ 17 h 18"/>
                <a:gd name="T6" fmla="*/ 37 w 52"/>
                <a:gd name="T7" fmla="*/ 14 h 18"/>
                <a:gd name="T8" fmla="*/ 32 w 52"/>
                <a:gd name="T9" fmla="*/ 11 h 18"/>
                <a:gd name="T10" fmla="*/ 28 w 52"/>
                <a:gd name="T11" fmla="*/ 8 h 18"/>
                <a:gd name="T12" fmla="*/ 20 w 52"/>
                <a:gd name="T13" fmla="*/ 5 h 18"/>
                <a:gd name="T14" fmla="*/ 14 w 52"/>
                <a:gd name="T15" fmla="*/ 5 h 18"/>
                <a:gd name="T16" fmla="*/ 16 w 52"/>
                <a:gd name="T17" fmla="*/ 3 h 18"/>
                <a:gd name="T18" fmla="*/ 8 w 52"/>
                <a:gd name="T19" fmla="*/ 3 h 18"/>
                <a:gd name="T20" fmla="*/ 0 w 52"/>
                <a:gd name="T21" fmla="*/ 6 h 18"/>
                <a:gd name="T22" fmla="*/ 6 w 52"/>
                <a:gd name="T23" fmla="*/ 2 h 18"/>
                <a:gd name="T24" fmla="*/ 16 w 52"/>
                <a:gd name="T25" fmla="*/ 0 h 18"/>
                <a:gd name="T26" fmla="*/ 24 w 52"/>
                <a:gd name="T27" fmla="*/ 1 h 18"/>
                <a:gd name="T28" fmla="*/ 31 w 52"/>
                <a:gd name="T29" fmla="*/ 4 h 18"/>
                <a:gd name="T30" fmla="*/ 32 w 52"/>
                <a:gd name="T31" fmla="*/ 4 h 18"/>
                <a:gd name="T32" fmla="*/ 34 w 52"/>
                <a:gd name="T33" fmla="*/ 5 h 18"/>
                <a:gd name="T34" fmla="*/ 38 w 52"/>
                <a:gd name="T35" fmla="*/ 8 h 18"/>
                <a:gd name="T36" fmla="*/ 45 w 52"/>
                <a:gd name="T37" fmla="*/ 11 h 18"/>
                <a:gd name="T38" fmla="*/ 52 w 52"/>
                <a:gd name="T39"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18">
                  <a:moveTo>
                    <a:pt x="52" y="16"/>
                  </a:moveTo>
                  <a:cubicBezTo>
                    <a:pt x="52" y="17"/>
                    <a:pt x="42" y="17"/>
                    <a:pt x="41" y="17"/>
                  </a:cubicBezTo>
                  <a:cubicBezTo>
                    <a:pt x="39" y="17"/>
                    <a:pt x="37" y="18"/>
                    <a:pt x="35" y="17"/>
                  </a:cubicBezTo>
                  <a:cubicBezTo>
                    <a:pt x="34" y="16"/>
                    <a:pt x="41" y="15"/>
                    <a:pt x="37" y="14"/>
                  </a:cubicBezTo>
                  <a:cubicBezTo>
                    <a:pt x="35" y="13"/>
                    <a:pt x="33" y="13"/>
                    <a:pt x="32" y="11"/>
                  </a:cubicBezTo>
                  <a:cubicBezTo>
                    <a:pt x="30" y="9"/>
                    <a:pt x="31" y="8"/>
                    <a:pt x="28" y="8"/>
                  </a:cubicBezTo>
                  <a:cubicBezTo>
                    <a:pt x="24" y="9"/>
                    <a:pt x="23" y="6"/>
                    <a:pt x="20" y="5"/>
                  </a:cubicBezTo>
                  <a:cubicBezTo>
                    <a:pt x="19" y="5"/>
                    <a:pt x="15" y="6"/>
                    <a:pt x="14" y="5"/>
                  </a:cubicBezTo>
                  <a:cubicBezTo>
                    <a:pt x="14" y="4"/>
                    <a:pt x="16" y="4"/>
                    <a:pt x="16" y="3"/>
                  </a:cubicBezTo>
                  <a:cubicBezTo>
                    <a:pt x="16" y="2"/>
                    <a:pt x="9" y="3"/>
                    <a:pt x="8" y="3"/>
                  </a:cubicBezTo>
                  <a:cubicBezTo>
                    <a:pt x="8" y="4"/>
                    <a:pt x="0" y="7"/>
                    <a:pt x="0" y="6"/>
                  </a:cubicBezTo>
                  <a:cubicBezTo>
                    <a:pt x="0" y="4"/>
                    <a:pt x="4" y="2"/>
                    <a:pt x="6" y="2"/>
                  </a:cubicBezTo>
                  <a:cubicBezTo>
                    <a:pt x="9" y="0"/>
                    <a:pt x="12" y="0"/>
                    <a:pt x="16" y="0"/>
                  </a:cubicBezTo>
                  <a:cubicBezTo>
                    <a:pt x="18" y="0"/>
                    <a:pt x="22" y="0"/>
                    <a:pt x="24" y="1"/>
                  </a:cubicBezTo>
                  <a:cubicBezTo>
                    <a:pt x="26" y="2"/>
                    <a:pt x="28" y="4"/>
                    <a:pt x="31" y="4"/>
                  </a:cubicBezTo>
                  <a:cubicBezTo>
                    <a:pt x="31" y="4"/>
                    <a:pt x="31" y="3"/>
                    <a:pt x="32" y="4"/>
                  </a:cubicBezTo>
                  <a:cubicBezTo>
                    <a:pt x="33" y="5"/>
                    <a:pt x="33" y="5"/>
                    <a:pt x="34" y="5"/>
                  </a:cubicBezTo>
                  <a:cubicBezTo>
                    <a:pt x="35" y="6"/>
                    <a:pt x="37" y="7"/>
                    <a:pt x="38" y="8"/>
                  </a:cubicBezTo>
                  <a:cubicBezTo>
                    <a:pt x="40" y="9"/>
                    <a:pt x="44" y="9"/>
                    <a:pt x="45" y="11"/>
                  </a:cubicBezTo>
                  <a:cubicBezTo>
                    <a:pt x="47" y="13"/>
                    <a:pt x="52" y="13"/>
                    <a:pt x="52" y="1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87" name="Freeform 529">
              <a:extLst>
                <a:ext uri="{FF2B5EF4-FFF2-40B4-BE49-F238E27FC236}">
                  <a16:creationId xmlns:a16="http://schemas.microsoft.com/office/drawing/2014/main" id="{6ABA6651-A392-5847-82A7-6059CA2C0E59}"/>
                </a:ext>
              </a:extLst>
            </p:cNvPr>
            <p:cNvSpPr>
              <a:spLocks/>
            </p:cNvSpPr>
            <p:nvPr/>
          </p:nvSpPr>
          <p:spPr bwMode="auto">
            <a:xfrm>
              <a:off x="8034585" y="7838493"/>
              <a:ext cx="38217" cy="35042"/>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88" name="Freeform 530">
              <a:extLst>
                <a:ext uri="{FF2B5EF4-FFF2-40B4-BE49-F238E27FC236}">
                  <a16:creationId xmlns:a16="http://schemas.microsoft.com/office/drawing/2014/main" id="{D9FC5306-6FBF-E045-9CC8-69950FD18798}"/>
                </a:ext>
              </a:extLst>
            </p:cNvPr>
            <p:cNvSpPr>
              <a:spLocks/>
            </p:cNvSpPr>
            <p:nvPr/>
          </p:nvSpPr>
          <p:spPr bwMode="auto">
            <a:xfrm>
              <a:off x="8270255" y="8032812"/>
              <a:ext cx="19109" cy="19114"/>
            </a:xfrm>
            <a:custGeom>
              <a:avLst/>
              <a:gdLst>
                <a:gd name="T0" fmla="*/ 2 w 2"/>
                <a:gd name="T1" fmla="*/ 1 h 2"/>
                <a:gd name="T2" fmla="*/ 0 w 2"/>
                <a:gd name="T3" fmla="*/ 1 h 2"/>
                <a:gd name="T4" fmla="*/ 2 w 2"/>
                <a:gd name="T5" fmla="*/ 1 h 2"/>
              </a:gdLst>
              <a:ahLst/>
              <a:cxnLst>
                <a:cxn ang="0">
                  <a:pos x="T0" y="T1"/>
                </a:cxn>
                <a:cxn ang="0">
                  <a:pos x="T2" y="T3"/>
                </a:cxn>
                <a:cxn ang="0">
                  <a:pos x="T4" y="T5"/>
                </a:cxn>
              </a:cxnLst>
              <a:rect l="0" t="0" r="r" b="b"/>
              <a:pathLst>
                <a:path w="2" h="2">
                  <a:moveTo>
                    <a:pt x="2" y="1"/>
                  </a:moveTo>
                  <a:cubicBezTo>
                    <a:pt x="2" y="0"/>
                    <a:pt x="0" y="0"/>
                    <a:pt x="0" y="1"/>
                  </a:cubicBezTo>
                  <a:cubicBezTo>
                    <a:pt x="0" y="1"/>
                    <a:pt x="2" y="2"/>
                    <a:pt x="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89" name="Freeform 531">
              <a:extLst>
                <a:ext uri="{FF2B5EF4-FFF2-40B4-BE49-F238E27FC236}">
                  <a16:creationId xmlns:a16="http://schemas.microsoft.com/office/drawing/2014/main" id="{A5FF7D1F-7E90-3B4C-B054-FFDB646728DD}"/>
                </a:ext>
              </a:extLst>
            </p:cNvPr>
            <p:cNvSpPr>
              <a:spLocks/>
            </p:cNvSpPr>
            <p:nvPr/>
          </p:nvSpPr>
          <p:spPr bwMode="auto">
            <a:xfrm>
              <a:off x="8830764" y="6656657"/>
              <a:ext cx="54139" cy="95566"/>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90" name="Freeform 532">
              <a:extLst>
                <a:ext uri="{FF2B5EF4-FFF2-40B4-BE49-F238E27FC236}">
                  <a16:creationId xmlns:a16="http://schemas.microsoft.com/office/drawing/2014/main" id="{24566BBD-CC37-3242-A3C5-FFA8D55D7998}"/>
                </a:ext>
              </a:extLst>
            </p:cNvPr>
            <p:cNvSpPr>
              <a:spLocks/>
            </p:cNvSpPr>
            <p:nvPr/>
          </p:nvSpPr>
          <p:spPr bwMode="auto">
            <a:xfrm>
              <a:off x="8856242" y="6704440"/>
              <a:ext cx="66879" cy="38227"/>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91" name="Freeform 533">
              <a:extLst>
                <a:ext uri="{FF2B5EF4-FFF2-40B4-BE49-F238E27FC236}">
                  <a16:creationId xmlns:a16="http://schemas.microsoft.com/office/drawing/2014/main" id="{7DEF45D7-9CA6-DD48-8C1C-F43E7E05F00D}"/>
                </a:ext>
              </a:extLst>
            </p:cNvPr>
            <p:cNvSpPr>
              <a:spLocks/>
            </p:cNvSpPr>
            <p:nvPr/>
          </p:nvSpPr>
          <p:spPr bwMode="auto">
            <a:xfrm>
              <a:off x="8671526" y="6666212"/>
              <a:ext cx="140127" cy="66896"/>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92" name="Freeform 534">
              <a:extLst>
                <a:ext uri="{FF2B5EF4-FFF2-40B4-BE49-F238E27FC236}">
                  <a16:creationId xmlns:a16="http://schemas.microsoft.com/office/drawing/2014/main" id="{908FB02F-AD1B-9649-8B21-E47EB9642DFC}"/>
                </a:ext>
              </a:extLst>
            </p:cNvPr>
            <p:cNvSpPr>
              <a:spLocks/>
            </p:cNvSpPr>
            <p:nvPr/>
          </p:nvSpPr>
          <p:spPr bwMode="auto">
            <a:xfrm>
              <a:off x="8700193" y="6481449"/>
              <a:ext cx="146495" cy="73269"/>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93" name="Freeform 535">
              <a:extLst>
                <a:ext uri="{FF2B5EF4-FFF2-40B4-BE49-F238E27FC236}">
                  <a16:creationId xmlns:a16="http://schemas.microsoft.com/office/drawing/2014/main" id="{07E3B618-D1C9-5F48-BCB5-E44435857AD6}"/>
                </a:ext>
              </a:extLst>
            </p:cNvPr>
            <p:cNvSpPr>
              <a:spLocks/>
            </p:cNvSpPr>
            <p:nvPr/>
          </p:nvSpPr>
          <p:spPr bwMode="auto">
            <a:xfrm>
              <a:off x="8932676" y="6385884"/>
              <a:ext cx="299364" cy="289884"/>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94" name="Freeform 536">
              <a:extLst>
                <a:ext uri="{FF2B5EF4-FFF2-40B4-BE49-F238E27FC236}">
                  <a16:creationId xmlns:a16="http://schemas.microsoft.com/office/drawing/2014/main" id="{C5D98BC0-347A-2A45-A92B-7F4AC6DE7AF8}"/>
                </a:ext>
              </a:extLst>
            </p:cNvPr>
            <p:cNvSpPr>
              <a:spLocks/>
            </p:cNvSpPr>
            <p:nvPr/>
          </p:nvSpPr>
          <p:spPr bwMode="auto">
            <a:xfrm>
              <a:off x="9174715" y="6592943"/>
              <a:ext cx="76432" cy="9238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95" name="Freeform 537">
              <a:extLst>
                <a:ext uri="{FF2B5EF4-FFF2-40B4-BE49-F238E27FC236}">
                  <a16:creationId xmlns:a16="http://schemas.microsoft.com/office/drawing/2014/main" id="{C76D40E0-EB71-9644-AAEF-1737CEBA55E8}"/>
                </a:ext>
              </a:extLst>
            </p:cNvPr>
            <p:cNvSpPr>
              <a:spLocks/>
            </p:cNvSpPr>
            <p:nvPr/>
          </p:nvSpPr>
          <p:spPr bwMode="auto">
            <a:xfrm>
              <a:off x="8652423" y="5694619"/>
              <a:ext cx="28662" cy="54153"/>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96" name="Freeform 538">
              <a:extLst>
                <a:ext uri="{FF2B5EF4-FFF2-40B4-BE49-F238E27FC236}">
                  <a16:creationId xmlns:a16="http://schemas.microsoft.com/office/drawing/2014/main" id="{ED4C7349-C9A0-264E-A413-7A4464FA5C30}"/>
                </a:ext>
              </a:extLst>
            </p:cNvPr>
            <p:cNvSpPr>
              <a:spLocks/>
            </p:cNvSpPr>
            <p:nvPr/>
          </p:nvSpPr>
          <p:spPr bwMode="auto">
            <a:xfrm>
              <a:off x="8512296" y="5787002"/>
              <a:ext cx="28662" cy="28669"/>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97" name="Freeform 539">
              <a:extLst>
                <a:ext uri="{FF2B5EF4-FFF2-40B4-BE49-F238E27FC236}">
                  <a16:creationId xmlns:a16="http://schemas.microsoft.com/office/drawing/2014/main" id="{BD0CAD6C-A8A7-8449-B558-26F02F18F0B0}"/>
                </a:ext>
              </a:extLst>
            </p:cNvPr>
            <p:cNvSpPr>
              <a:spLocks/>
            </p:cNvSpPr>
            <p:nvPr/>
          </p:nvSpPr>
          <p:spPr bwMode="auto">
            <a:xfrm>
              <a:off x="7868981" y="6283948"/>
              <a:ext cx="63695" cy="38227"/>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98" name="Freeform 540">
              <a:extLst>
                <a:ext uri="{FF2B5EF4-FFF2-40B4-BE49-F238E27FC236}">
                  <a16:creationId xmlns:a16="http://schemas.microsoft.com/office/drawing/2014/main" id="{2CE27957-CD20-1D46-AC6A-EB559E0F7543}"/>
                </a:ext>
              </a:extLst>
            </p:cNvPr>
            <p:cNvSpPr>
              <a:spLocks/>
            </p:cNvSpPr>
            <p:nvPr/>
          </p:nvSpPr>
          <p:spPr bwMode="auto">
            <a:xfrm>
              <a:off x="7970890" y="6057775"/>
              <a:ext cx="57323" cy="57338"/>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299" name="Freeform 541">
              <a:extLst>
                <a:ext uri="{FF2B5EF4-FFF2-40B4-BE49-F238E27FC236}">
                  <a16:creationId xmlns:a16="http://schemas.microsoft.com/office/drawing/2014/main" id="{7592D35E-8B48-C043-B6EF-43545F60F0BA}"/>
                </a:ext>
              </a:extLst>
            </p:cNvPr>
            <p:cNvSpPr>
              <a:spLocks/>
            </p:cNvSpPr>
            <p:nvPr/>
          </p:nvSpPr>
          <p:spPr bwMode="auto">
            <a:xfrm>
              <a:off x="7942229" y="5656392"/>
              <a:ext cx="57323" cy="66896"/>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00" name="Freeform 542">
              <a:extLst>
                <a:ext uri="{FF2B5EF4-FFF2-40B4-BE49-F238E27FC236}">
                  <a16:creationId xmlns:a16="http://schemas.microsoft.com/office/drawing/2014/main" id="{F45CA3ED-9416-FB49-BCD3-F834BEFEF12E}"/>
                </a:ext>
              </a:extLst>
            </p:cNvPr>
            <p:cNvSpPr>
              <a:spLocks/>
            </p:cNvSpPr>
            <p:nvPr/>
          </p:nvSpPr>
          <p:spPr bwMode="auto">
            <a:xfrm>
              <a:off x="7782993" y="5618167"/>
              <a:ext cx="111465" cy="57338"/>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01" name="Freeform 543">
              <a:extLst>
                <a:ext uri="{FF2B5EF4-FFF2-40B4-BE49-F238E27FC236}">
                  <a16:creationId xmlns:a16="http://schemas.microsoft.com/office/drawing/2014/main" id="{F27FB068-6041-C341-919A-043E8B404F9F}"/>
                </a:ext>
              </a:extLst>
            </p:cNvPr>
            <p:cNvSpPr>
              <a:spLocks/>
            </p:cNvSpPr>
            <p:nvPr/>
          </p:nvSpPr>
          <p:spPr bwMode="auto">
            <a:xfrm>
              <a:off x="8018661" y="5583125"/>
              <a:ext cx="63695" cy="25484"/>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02" name="Freeform 544">
              <a:extLst>
                <a:ext uri="{FF2B5EF4-FFF2-40B4-BE49-F238E27FC236}">
                  <a16:creationId xmlns:a16="http://schemas.microsoft.com/office/drawing/2014/main" id="{E4122F79-E823-A648-B86A-0349B511D64F}"/>
                </a:ext>
              </a:extLst>
            </p:cNvPr>
            <p:cNvSpPr>
              <a:spLocks/>
            </p:cNvSpPr>
            <p:nvPr/>
          </p:nvSpPr>
          <p:spPr bwMode="auto">
            <a:xfrm>
              <a:off x="7623756" y="5395179"/>
              <a:ext cx="318473" cy="222990"/>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03" name="Freeform 545">
              <a:extLst>
                <a:ext uri="{FF2B5EF4-FFF2-40B4-BE49-F238E27FC236}">
                  <a16:creationId xmlns:a16="http://schemas.microsoft.com/office/drawing/2014/main" id="{FD343851-387E-6840-B8CD-7366B5392CC0}"/>
                </a:ext>
              </a:extLst>
            </p:cNvPr>
            <p:cNvSpPr>
              <a:spLocks/>
            </p:cNvSpPr>
            <p:nvPr/>
          </p:nvSpPr>
          <p:spPr bwMode="auto">
            <a:xfrm>
              <a:off x="7747963" y="5376063"/>
              <a:ext cx="63695" cy="47785"/>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04" name="Freeform 546">
              <a:extLst>
                <a:ext uri="{FF2B5EF4-FFF2-40B4-BE49-F238E27FC236}">
                  <a16:creationId xmlns:a16="http://schemas.microsoft.com/office/drawing/2014/main" id="{E930A467-21AE-6042-BCA0-B06453BD02B6}"/>
                </a:ext>
              </a:extLst>
            </p:cNvPr>
            <p:cNvSpPr>
              <a:spLocks/>
            </p:cNvSpPr>
            <p:nvPr/>
          </p:nvSpPr>
          <p:spPr bwMode="auto">
            <a:xfrm>
              <a:off x="7728852" y="5385621"/>
              <a:ext cx="35033" cy="47785"/>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05" name="Freeform 547">
              <a:extLst>
                <a:ext uri="{FF2B5EF4-FFF2-40B4-BE49-F238E27FC236}">
                  <a16:creationId xmlns:a16="http://schemas.microsoft.com/office/drawing/2014/main" id="{C8EED2BF-3F91-EF45-A5CC-54075F0BB456}"/>
                </a:ext>
              </a:extLst>
            </p:cNvPr>
            <p:cNvSpPr>
              <a:spLocks/>
            </p:cNvSpPr>
            <p:nvPr/>
          </p:nvSpPr>
          <p:spPr bwMode="auto">
            <a:xfrm>
              <a:off x="7642864" y="5207233"/>
              <a:ext cx="28662" cy="57338"/>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06" name="Freeform 548">
              <a:extLst>
                <a:ext uri="{FF2B5EF4-FFF2-40B4-BE49-F238E27FC236}">
                  <a16:creationId xmlns:a16="http://schemas.microsoft.com/office/drawing/2014/main" id="{9C7802B9-69FF-D740-9C4A-399BA1934884}"/>
                </a:ext>
              </a:extLst>
            </p:cNvPr>
            <p:cNvSpPr>
              <a:spLocks/>
            </p:cNvSpPr>
            <p:nvPr/>
          </p:nvSpPr>
          <p:spPr bwMode="auto">
            <a:xfrm>
              <a:off x="7502737" y="4719845"/>
              <a:ext cx="1343951" cy="984332"/>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07" name="Freeform 549">
              <a:extLst>
                <a:ext uri="{FF2B5EF4-FFF2-40B4-BE49-F238E27FC236}">
                  <a16:creationId xmlns:a16="http://schemas.microsoft.com/office/drawing/2014/main" id="{C0EBBB55-2EB1-4846-8A20-40513204144D}"/>
                </a:ext>
              </a:extLst>
            </p:cNvPr>
            <p:cNvSpPr>
              <a:spLocks/>
            </p:cNvSpPr>
            <p:nvPr/>
          </p:nvSpPr>
          <p:spPr bwMode="auto">
            <a:xfrm>
              <a:off x="8372164" y="5637283"/>
              <a:ext cx="57323" cy="19114"/>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08" name="Freeform 550">
              <a:extLst>
                <a:ext uri="{FF2B5EF4-FFF2-40B4-BE49-F238E27FC236}">
                  <a16:creationId xmlns:a16="http://schemas.microsoft.com/office/drawing/2014/main" id="{DAC442A8-AB8F-DB4E-9277-D6621AEAF94C}"/>
                </a:ext>
              </a:extLst>
            </p:cNvPr>
            <p:cNvSpPr>
              <a:spLocks/>
            </p:cNvSpPr>
            <p:nvPr/>
          </p:nvSpPr>
          <p:spPr bwMode="auto">
            <a:xfrm>
              <a:off x="8203376" y="5226347"/>
              <a:ext cx="76432" cy="19114"/>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09" name="Freeform 551">
              <a:extLst>
                <a:ext uri="{FF2B5EF4-FFF2-40B4-BE49-F238E27FC236}">
                  <a16:creationId xmlns:a16="http://schemas.microsoft.com/office/drawing/2014/main" id="{9BB8C186-24D8-C746-9579-4E9B6030ECC4}"/>
                </a:ext>
              </a:extLst>
            </p:cNvPr>
            <p:cNvSpPr>
              <a:spLocks/>
            </p:cNvSpPr>
            <p:nvPr/>
          </p:nvSpPr>
          <p:spPr bwMode="auto">
            <a:xfrm>
              <a:off x="8091911" y="5207233"/>
              <a:ext cx="111465" cy="9238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10" name="Freeform 552">
              <a:extLst>
                <a:ext uri="{FF2B5EF4-FFF2-40B4-BE49-F238E27FC236}">
                  <a16:creationId xmlns:a16="http://schemas.microsoft.com/office/drawing/2014/main" id="{07FAFA9C-21E4-494D-B184-5CFB657CF520}"/>
                </a:ext>
              </a:extLst>
            </p:cNvPr>
            <p:cNvSpPr>
              <a:spLocks/>
            </p:cNvSpPr>
            <p:nvPr/>
          </p:nvSpPr>
          <p:spPr bwMode="auto">
            <a:xfrm>
              <a:off x="7989999" y="5124408"/>
              <a:ext cx="63695" cy="35042"/>
            </a:xfrm>
            <a:custGeom>
              <a:avLst/>
              <a:gdLst>
                <a:gd name="T0" fmla="*/ 1 w 7"/>
                <a:gd name="T1" fmla="*/ 4 h 4"/>
                <a:gd name="T2" fmla="*/ 5 w 7"/>
                <a:gd name="T3" fmla="*/ 0 h 4"/>
                <a:gd name="T4" fmla="*/ 1 w 7"/>
                <a:gd name="T5" fmla="*/ 4 h 4"/>
              </a:gdLst>
              <a:ahLst/>
              <a:cxnLst>
                <a:cxn ang="0">
                  <a:pos x="T0" y="T1"/>
                </a:cxn>
                <a:cxn ang="0">
                  <a:pos x="T2" y="T3"/>
                </a:cxn>
                <a:cxn ang="0">
                  <a:pos x="T4" y="T5"/>
                </a:cxn>
              </a:cxnLst>
              <a:rect l="0" t="0" r="r" b="b"/>
              <a:pathLst>
                <a:path w="7" h="4">
                  <a:moveTo>
                    <a:pt x="1" y="4"/>
                  </a:moveTo>
                  <a:cubicBezTo>
                    <a:pt x="0" y="4"/>
                    <a:pt x="4" y="0"/>
                    <a:pt x="5" y="0"/>
                  </a:cubicBezTo>
                  <a:cubicBezTo>
                    <a:pt x="7" y="1"/>
                    <a:pt x="3" y="4"/>
                    <a:pt x="1"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11" name="Freeform 553">
              <a:extLst>
                <a:ext uri="{FF2B5EF4-FFF2-40B4-BE49-F238E27FC236}">
                  <a16:creationId xmlns:a16="http://schemas.microsoft.com/office/drawing/2014/main" id="{017D8072-EB8C-8948-A29E-5ECA997BAAD9}"/>
                </a:ext>
              </a:extLst>
            </p:cNvPr>
            <p:cNvSpPr>
              <a:spLocks/>
            </p:cNvSpPr>
            <p:nvPr/>
          </p:nvSpPr>
          <p:spPr bwMode="auto">
            <a:xfrm>
              <a:off x="8082358" y="5114850"/>
              <a:ext cx="57323" cy="28669"/>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12" name="Freeform 554">
              <a:extLst>
                <a:ext uri="{FF2B5EF4-FFF2-40B4-BE49-F238E27FC236}">
                  <a16:creationId xmlns:a16="http://schemas.microsoft.com/office/drawing/2014/main" id="{522468F7-1578-3249-A9C8-39510EFA8A55}"/>
                </a:ext>
              </a:extLst>
            </p:cNvPr>
            <p:cNvSpPr>
              <a:spLocks/>
            </p:cNvSpPr>
            <p:nvPr/>
          </p:nvSpPr>
          <p:spPr bwMode="auto">
            <a:xfrm>
              <a:off x="8028216" y="5095739"/>
              <a:ext cx="44586" cy="19114"/>
            </a:xfrm>
            <a:custGeom>
              <a:avLst/>
              <a:gdLst>
                <a:gd name="T0" fmla="*/ 0 w 5"/>
                <a:gd name="T1" fmla="*/ 1 h 2"/>
                <a:gd name="T2" fmla="*/ 4 w 5"/>
                <a:gd name="T3" fmla="*/ 0 h 2"/>
                <a:gd name="T4" fmla="*/ 0 w 5"/>
                <a:gd name="T5" fmla="*/ 1 h 2"/>
              </a:gdLst>
              <a:ahLst/>
              <a:cxnLst>
                <a:cxn ang="0">
                  <a:pos x="T0" y="T1"/>
                </a:cxn>
                <a:cxn ang="0">
                  <a:pos x="T2" y="T3"/>
                </a:cxn>
                <a:cxn ang="0">
                  <a:pos x="T4" y="T5"/>
                </a:cxn>
              </a:cxnLst>
              <a:rect l="0" t="0" r="r" b="b"/>
              <a:pathLst>
                <a:path w="5" h="2">
                  <a:moveTo>
                    <a:pt x="0" y="1"/>
                  </a:moveTo>
                  <a:cubicBezTo>
                    <a:pt x="2" y="2"/>
                    <a:pt x="5" y="1"/>
                    <a:pt x="4" y="0"/>
                  </a:cubicBezTo>
                  <a:cubicBezTo>
                    <a:pt x="2" y="0"/>
                    <a:pt x="0" y="1"/>
                    <a:pt x="0"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13" name="Freeform 555">
              <a:extLst>
                <a:ext uri="{FF2B5EF4-FFF2-40B4-BE49-F238E27FC236}">
                  <a16:creationId xmlns:a16="http://schemas.microsoft.com/office/drawing/2014/main" id="{93919ABE-C60E-1C45-A787-033FFD487F53}"/>
                </a:ext>
              </a:extLst>
            </p:cNvPr>
            <p:cNvSpPr>
              <a:spLocks/>
            </p:cNvSpPr>
            <p:nvPr/>
          </p:nvSpPr>
          <p:spPr bwMode="auto">
            <a:xfrm>
              <a:off x="7913567" y="4738956"/>
              <a:ext cx="245223" cy="105124"/>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14" name="Freeform 556">
              <a:extLst>
                <a:ext uri="{FF2B5EF4-FFF2-40B4-BE49-F238E27FC236}">
                  <a16:creationId xmlns:a16="http://schemas.microsoft.com/office/drawing/2014/main" id="{8AA9FAF8-F147-1C46-8AF8-677D02BE6364}"/>
                </a:ext>
              </a:extLst>
            </p:cNvPr>
            <p:cNvSpPr>
              <a:spLocks/>
            </p:cNvSpPr>
            <p:nvPr/>
          </p:nvSpPr>
          <p:spPr bwMode="auto">
            <a:xfrm>
              <a:off x="5709742" y="6433669"/>
              <a:ext cx="270700" cy="178393"/>
            </a:xfrm>
            <a:custGeom>
              <a:avLst/>
              <a:gdLst>
                <a:gd name="T0" fmla="*/ 27 w 29"/>
                <a:gd name="T1" fmla="*/ 16 h 19"/>
                <a:gd name="T2" fmla="*/ 24 w 29"/>
                <a:gd name="T3" fmla="*/ 12 h 19"/>
                <a:gd name="T4" fmla="*/ 19 w 29"/>
                <a:gd name="T5" fmla="*/ 10 h 19"/>
                <a:gd name="T6" fmla="*/ 14 w 29"/>
                <a:gd name="T7" fmla="*/ 3 h 19"/>
                <a:gd name="T8" fmla="*/ 8 w 29"/>
                <a:gd name="T9" fmla="*/ 2 h 19"/>
                <a:gd name="T10" fmla="*/ 2 w 29"/>
                <a:gd name="T11" fmla="*/ 0 h 19"/>
                <a:gd name="T12" fmla="*/ 3 w 29"/>
                <a:gd name="T13" fmla="*/ 2 h 19"/>
                <a:gd name="T14" fmla="*/ 5 w 29"/>
                <a:gd name="T15" fmla="*/ 3 h 19"/>
                <a:gd name="T16" fmla="*/ 6 w 29"/>
                <a:gd name="T17" fmla="*/ 4 h 19"/>
                <a:gd name="T18" fmla="*/ 4 w 29"/>
                <a:gd name="T19" fmla="*/ 2 h 19"/>
                <a:gd name="T20" fmla="*/ 4 w 29"/>
                <a:gd name="T21" fmla="*/ 4 h 19"/>
                <a:gd name="T22" fmla="*/ 7 w 29"/>
                <a:gd name="T23" fmla="*/ 6 h 19"/>
                <a:gd name="T24" fmla="*/ 12 w 29"/>
                <a:gd name="T25" fmla="*/ 9 h 19"/>
                <a:gd name="T26" fmla="*/ 10 w 29"/>
                <a:gd name="T27" fmla="*/ 10 h 19"/>
                <a:gd name="T28" fmla="*/ 14 w 29"/>
                <a:gd name="T29" fmla="*/ 10 h 19"/>
                <a:gd name="T30" fmla="*/ 14 w 29"/>
                <a:gd name="T31" fmla="*/ 12 h 19"/>
                <a:gd name="T32" fmla="*/ 19 w 29"/>
                <a:gd name="T33" fmla="*/ 12 h 19"/>
                <a:gd name="T34" fmla="*/ 27 w 29"/>
                <a:gd name="T35" fmla="*/ 16 h 19"/>
                <a:gd name="T36" fmla="*/ 27 w 29"/>
                <a:gd name="T3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19">
                  <a:moveTo>
                    <a:pt x="27" y="16"/>
                  </a:moveTo>
                  <a:cubicBezTo>
                    <a:pt x="26" y="15"/>
                    <a:pt x="25" y="13"/>
                    <a:pt x="24" y="12"/>
                  </a:cubicBezTo>
                  <a:cubicBezTo>
                    <a:pt x="23" y="10"/>
                    <a:pt x="21" y="10"/>
                    <a:pt x="19" y="10"/>
                  </a:cubicBezTo>
                  <a:cubicBezTo>
                    <a:pt x="17" y="8"/>
                    <a:pt x="17" y="4"/>
                    <a:pt x="14" y="3"/>
                  </a:cubicBezTo>
                  <a:cubicBezTo>
                    <a:pt x="13" y="3"/>
                    <a:pt x="10" y="3"/>
                    <a:pt x="8" y="2"/>
                  </a:cubicBezTo>
                  <a:cubicBezTo>
                    <a:pt x="7" y="1"/>
                    <a:pt x="5" y="0"/>
                    <a:pt x="2" y="0"/>
                  </a:cubicBezTo>
                  <a:cubicBezTo>
                    <a:pt x="0" y="0"/>
                    <a:pt x="1" y="2"/>
                    <a:pt x="3" y="2"/>
                  </a:cubicBezTo>
                  <a:cubicBezTo>
                    <a:pt x="4" y="2"/>
                    <a:pt x="4" y="2"/>
                    <a:pt x="5" y="3"/>
                  </a:cubicBezTo>
                  <a:cubicBezTo>
                    <a:pt x="5" y="3"/>
                    <a:pt x="6" y="4"/>
                    <a:pt x="6" y="4"/>
                  </a:cubicBezTo>
                  <a:cubicBezTo>
                    <a:pt x="5" y="4"/>
                    <a:pt x="4" y="3"/>
                    <a:pt x="4" y="2"/>
                  </a:cubicBezTo>
                  <a:cubicBezTo>
                    <a:pt x="4" y="2"/>
                    <a:pt x="4" y="4"/>
                    <a:pt x="4" y="4"/>
                  </a:cubicBezTo>
                  <a:cubicBezTo>
                    <a:pt x="4" y="6"/>
                    <a:pt x="6" y="6"/>
                    <a:pt x="7" y="6"/>
                  </a:cubicBezTo>
                  <a:cubicBezTo>
                    <a:pt x="7" y="6"/>
                    <a:pt x="12" y="9"/>
                    <a:pt x="12" y="9"/>
                  </a:cubicBezTo>
                  <a:cubicBezTo>
                    <a:pt x="12" y="9"/>
                    <a:pt x="11" y="9"/>
                    <a:pt x="10" y="10"/>
                  </a:cubicBezTo>
                  <a:cubicBezTo>
                    <a:pt x="10" y="10"/>
                    <a:pt x="14" y="10"/>
                    <a:pt x="14" y="10"/>
                  </a:cubicBezTo>
                  <a:cubicBezTo>
                    <a:pt x="16" y="11"/>
                    <a:pt x="14" y="12"/>
                    <a:pt x="14" y="12"/>
                  </a:cubicBezTo>
                  <a:cubicBezTo>
                    <a:pt x="15" y="13"/>
                    <a:pt x="18" y="12"/>
                    <a:pt x="19" y="12"/>
                  </a:cubicBezTo>
                  <a:cubicBezTo>
                    <a:pt x="14" y="13"/>
                    <a:pt x="29" y="19"/>
                    <a:pt x="27" y="16"/>
                  </a:cubicBezTo>
                  <a:cubicBezTo>
                    <a:pt x="26" y="15"/>
                    <a:pt x="28" y="18"/>
                    <a:pt x="27" y="1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15" name="Freeform 557">
              <a:extLst>
                <a:ext uri="{FF2B5EF4-FFF2-40B4-BE49-F238E27FC236}">
                  <a16:creationId xmlns:a16="http://schemas.microsoft.com/office/drawing/2014/main" id="{34CC8E8B-B933-BF4D-80CA-CB95A8EC5ED7}"/>
                </a:ext>
              </a:extLst>
            </p:cNvPr>
            <p:cNvSpPr>
              <a:spLocks/>
            </p:cNvSpPr>
            <p:nvPr/>
          </p:nvSpPr>
          <p:spPr bwMode="auto">
            <a:xfrm>
              <a:off x="5496368" y="6226607"/>
              <a:ext cx="121018" cy="130608"/>
            </a:xfrm>
            <a:custGeom>
              <a:avLst/>
              <a:gdLst>
                <a:gd name="T0" fmla="*/ 11 w 13"/>
                <a:gd name="T1" fmla="*/ 14 h 14"/>
                <a:gd name="T2" fmla="*/ 11 w 13"/>
                <a:gd name="T3" fmla="*/ 14 h 14"/>
                <a:gd name="T4" fmla="*/ 8 w 13"/>
                <a:gd name="T5" fmla="*/ 11 h 14"/>
                <a:gd name="T6" fmla="*/ 7 w 13"/>
                <a:gd name="T7" fmla="*/ 7 h 14"/>
                <a:gd name="T8" fmla="*/ 6 w 13"/>
                <a:gd name="T9" fmla="*/ 5 h 14"/>
                <a:gd name="T10" fmla="*/ 7 w 13"/>
                <a:gd name="T11" fmla="*/ 2 h 14"/>
                <a:gd name="T12" fmla="*/ 4 w 13"/>
                <a:gd name="T13" fmla="*/ 4 h 14"/>
                <a:gd name="T14" fmla="*/ 6 w 13"/>
                <a:gd name="T15" fmla="*/ 1 h 14"/>
                <a:gd name="T16" fmla="*/ 1 w 13"/>
                <a:gd name="T17" fmla="*/ 0 h 14"/>
                <a:gd name="T18" fmla="*/ 3 w 13"/>
                <a:gd name="T19" fmla="*/ 6 h 14"/>
                <a:gd name="T20" fmla="*/ 11 w 13"/>
                <a:gd name="T21" fmla="*/ 14 h 14"/>
                <a:gd name="T22" fmla="*/ 11 w 13"/>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4">
                  <a:moveTo>
                    <a:pt x="11" y="14"/>
                  </a:moveTo>
                  <a:cubicBezTo>
                    <a:pt x="11" y="14"/>
                    <a:pt x="11" y="14"/>
                    <a:pt x="11" y="14"/>
                  </a:cubicBezTo>
                  <a:cubicBezTo>
                    <a:pt x="11" y="13"/>
                    <a:pt x="9" y="11"/>
                    <a:pt x="8" y="11"/>
                  </a:cubicBezTo>
                  <a:cubicBezTo>
                    <a:pt x="7" y="9"/>
                    <a:pt x="8" y="8"/>
                    <a:pt x="7" y="7"/>
                  </a:cubicBezTo>
                  <a:cubicBezTo>
                    <a:pt x="6" y="6"/>
                    <a:pt x="6" y="6"/>
                    <a:pt x="6" y="5"/>
                  </a:cubicBezTo>
                  <a:cubicBezTo>
                    <a:pt x="5" y="3"/>
                    <a:pt x="6" y="3"/>
                    <a:pt x="7" y="2"/>
                  </a:cubicBezTo>
                  <a:cubicBezTo>
                    <a:pt x="9" y="0"/>
                    <a:pt x="3" y="3"/>
                    <a:pt x="4" y="4"/>
                  </a:cubicBezTo>
                  <a:cubicBezTo>
                    <a:pt x="3" y="3"/>
                    <a:pt x="6" y="1"/>
                    <a:pt x="6" y="1"/>
                  </a:cubicBezTo>
                  <a:cubicBezTo>
                    <a:pt x="5" y="0"/>
                    <a:pt x="1" y="0"/>
                    <a:pt x="1" y="0"/>
                  </a:cubicBezTo>
                  <a:cubicBezTo>
                    <a:pt x="0" y="1"/>
                    <a:pt x="2" y="5"/>
                    <a:pt x="3" y="6"/>
                  </a:cubicBezTo>
                  <a:cubicBezTo>
                    <a:pt x="5" y="8"/>
                    <a:pt x="8" y="13"/>
                    <a:pt x="11" y="14"/>
                  </a:cubicBezTo>
                  <a:cubicBezTo>
                    <a:pt x="13" y="14"/>
                    <a:pt x="8" y="13"/>
                    <a:pt x="11" y="1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16" name="Freeform 558">
              <a:extLst>
                <a:ext uri="{FF2B5EF4-FFF2-40B4-BE49-F238E27FC236}">
                  <a16:creationId xmlns:a16="http://schemas.microsoft.com/office/drawing/2014/main" id="{11667965-3CB7-7D47-BE4A-AB1010E112B2}"/>
                </a:ext>
              </a:extLst>
            </p:cNvPr>
            <p:cNvSpPr>
              <a:spLocks/>
            </p:cNvSpPr>
            <p:nvPr/>
          </p:nvSpPr>
          <p:spPr bwMode="auto">
            <a:xfrm>
              <a:off x="5505923" y="6076886"/>
              <a:ext cx="38217" cy="38227"/>
            </a:xfrm>
            <a:custGeom>
              <a:avLst/>
              <a:gdLst>
                <a:gd name="T0" fmla="*/ 3 w 4"/>
                <a:gd name="T1" fmla="*/ 3 h 4"/>
                <a:gd name="T2" fmla="*/ 2 w 4"/>
                <a:gd name="T3" fmla="*/ 1 h 4"/>
                <a:gd name="T4" fmla="*/ 3 w 4"/>
                <a:gd name="T5" fmla="*/ 3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2"/>
                    <a:pt x="0" y="2"/>
                    <a:pt x="2" y="1"/>
                  </a:cubicBezTo>
                  <a:cubicBezTo>
                    <a:pt x="3" y="0"/>
                    <a:pt x="4" y="3"/>
                    <a:pt x="3" y="3"/>
                  </a:cubicBezTo>
                  <a:cubicBezTo>
                    <a:pt x="3" y="3"/>
                    <a:pt x="3" y="3"/>
                    <a:pt x="3" y="3"/>
                  </a:cubicBezTo>
                  <a:cubicBezTo>
                    <a:pt x="2" y="2"/>
                    <a:pt x="4" y="4"/>
                    <a:pt x="3"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17" name="Freeform 559">
              <a:extLst>
                <a:ext uri="{FF2B5EF4-FFF2-40B4-BE49-F238E27FC236}">
                  <a16:creationId xmlns:a16="http://schemas.microsoft.com/office/drawing/2014/main" id="{3E2FD9D8-EF39-DB4A-AE89-52DF2B4D0A92}"/>
                </a:ext>
              </a:extLst>
            </p:cNvPr>
            <p:cNvSpPr>
              <a:spLocks/>
            </p:cNvSpPr>
            <p:nvPr/>
          </p:nvSpPr>
          <p:spPr bwMode="auto">
            <a:xfrm>
              <a:off x="5458150" y="6032291"/>
              <a:ext cx="57323" cy="54153"/>
            </a:xfrm>
            <a:custGeom>
              <a:avLst/>
              <a:gdLst>
                <a:gd name="T0" fmla="*/ 5 w 6"/>
                <a:gd name="T1" fmla="*/ 2 h 6"/>
                <a:gd name="T2" fmla="*/ 0 w 6"/>
                <a:gd name="T3" fmla="*/ 1 h 6"/>
                <a:gd name="T4" fmla="*/ 1 w 6"/>
                <a:gd name="T5" fmla="*/ 3 h 6"/>
                <a:gd name="T6" fmla="*/ 1 w 6"/>
                <a:gd name="T7" fmla="*/ 6 h 6"/>
                <a:gd name="T8" fmla="*/ 5 w 6"/>
                <a:gd name="T9" fmla="*/ 5 h 6"/>
                <a:gd name="T10" fmla="*/ 3 w 6"/>
                <a:gd name="T11" fmla="*/ 3 h 6"/>
                <a:gd name="T12" fmla="*/ 5 w 6"/>
                <a:gd name="T13" fmla="*/ 2 h 6"/>
                <a:gd name="T14" fmla="*/ 5 w 6"/>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5" y="2"/>
                  </a:moveTo>
                  <a:cubicBezTo>
                    <a:pt x="4" y="2"/>
                    <a:pt x="1" y="0"/>
                    <a:pt x="0" y="1"/>
                  </a:cubicBezTo>
                  <a:cubicBezTo>
                    <a:pt x="1" y="0"/>
                    <a:pt x="2" y="4"/>
                    <a:pt x="1" y="3"/>
                  </a:cubicBezTo>
                  <a:cubicBezTo>
                    <a:pt x="1" y="4"/>
                    <a:pt x="1" y="5"/>
                    <a:pt x="1" y="6"/>
                  </a:cubicBezTo>
                  <a:cubicBezTo>
                    <a:pt x="1" y="5"/>
                    <a:pt x="5" y="4"/>
                    <a:pt x="5" y="5"/>
                  </a:cubicBezTo>
                  <a:cubicBezTo>
                    <a:pt x="5" y="4"/>
                    <a:pt x="4" y="4"/>
                    <a:pt x="3" y="3"/>
                  </a:cubicBezTo>
                  <a:cubicBezTo>
                    <a:pt x="4" y="4"/>
                    <a:pt x="6" y="2"/>
                    <a:pt x="5" y="2"/>
                  </a:cubicBezTo>
                  <a:cubicBezTo>
                    <a:pt x="4" y="2"/>
                    <a:pt x="6" y="2"/>
                    <a:pt x="5"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18" name="Freeform 560">
              <a:extLst>
                <a:ext uri="{FF2B5EF4-FFF2-40B4-BE49-F238E27FC236}">
                  <a16:creationId xmlns:a16="http://schemas.microsoft.com/office/drawing/2014/main" id="{32AC4FD9-3889-1945-830C-040CEDF5EF1D}"/>
                </a:ext>
              </a:extLst>
            </p:cNvPr>
            <p:cNvSpPr>
              <a:spLocks/>
            </p:cNvSpPr>
            <p:nvPr/>
          </p:nvSpPr>
          <p:spPr bwMode="auto">
            <a:xfrm>
              <a:off x="5432673" y="6048217"/>
              <a:ext cx="35033" cy="57338"/>
            </a:xfrm>
            <a:custGeom>
              <a:avLst/>
              <a:gdLst>
                <a:gd name="T0" fmla="*/ 2 w 4"/>
                <a:gd name="T1" fmla="*/ 0 h 6"/>
                <a:gd name="T2" fmla="*/ 2 w 4"/>
                <a:gd name="T3" fmla="*/ 2 h 6"/>
                <a:gd name="T4" fmla="*/ 2 w 4"/>
                <a:gd name="T5" fmla="*/ 5 h 6"/>
                <a:gd name="T6" fmla="*/ 3 w 4"/>
                <a:gd name="T7" fmla="*/ 3 h 6"/>
                <a:gd name="T8" fmla="*/ 2 w 4"/>
                <a:gd name="T9" fmla="*/ 0 h 6"/>
              </a:gdLst>
              <a:ahLst/>
              <a:cxnLst>
                <a:cxn ang="0">
                  <a:pos x="T0" y="T1"/>
                </a:cxn>
                <a:cxn ang="0">
                  <a:pos x="T2" y="T3"/>
                </a:cxn>
                <a:cxn ang="0">
                  <a:pos x="T4" y="T5"/>
                </a:cxn>
                <a:cxn ang="0">
                  <a:pos x="T6" y="T7"/>
                </a:cxn>
                <a:cxn ang="0">
                  <a:pos x="T8" y="T9"/>
                </a:cxn>
              </a:cxnLst>
              <a:rect l="0" t="0" r="r" b="b"/>
              <a:pathLst>
                <a:path w="4" h="6">
                  <a:moveTo>
                    <a:pt x="2" y="0"/>
                  </a:moveTo>
                  <a:cubicBezTo>
                    <a:pt x="0" y="0"/>
                    <a:pt x="2" y="1"/>
                    <a:pt x="2" y="2"/>
                  </a:cubicBezTo>
                  <a:cubicBezTo>
                    <a:pt x="2" y="3"/>
                    <a:pt x="1" y="5"/>
                    <a:pt x="2" y="5"/>
                  </a:cubicBezTo>
                  <a:cubicBezTo>
                    <a:pt x="3" y="6"/>
                    <a:pt x="3" y="3"/>
                    <a:pt x="3" y="3"/>
                  </a:cubicBezTo>
                  <a:cubicBezTo>
                    <a:pt x="3" y="2"/>
                    <a:pt x="4"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19" name="Freeform 561">
              <a:extLst>
                <a:ext uri="{FF2B5EF4-FFF2-40B4-BE49-F238E27FC236}">
                  <a16:creationId xmlns:a16="http://schemas.microsoft.com/office/drawing/2014/main" id="{105C04CE-FD88-A64D-A131-EFBA77D088DD}"/>
                </a:ext>
              </a:extLst>
            </p:cNvPr>
            <p:cNvSpPr>
              <a:spLocks/>
            </p:cNvSpPr>
            <p:nvPr/>
          </p:nvSpPr>
          <p:spPr bwMode="auto">
            <a:xfrm>
              <a:off x="5375347" y="5994061"/>
              <a:ext cx="47770" cy="101936"/>
            </a:xfrm>
            <a:custGeom>
              <a:avLst/>
              <a:gdLst>
                <a:gd name="T0" fmla="*/ 4 w 5"/>
                <a:gd name="T1" fmla="*/ 10 h 11"/>
                <a:gd name="T2" fmla="*/ 2 w 5"/>
                <a:gd name="T3" fmla="*/ 6 h 11"/>
                <a:gd name="T4" fmla="*/ 1 w 5"/>
                <a:gd name="T5" fmla="*/ 3 h 11"/>
                <a:gd name="T6" fmla="*/ 5 w 5"/>
                <a:gd name="T7" fmla="*/ 5 h 11"/>
                <a:gd name="T8" fmla="*/ 4 w 5"/>
                <a:gd name="T9" fmla="*/ 10 h 11"/>
                <a:gd name="T10" fmla="*/ 4 w 5"/>
                <a:gd name="T11" fmla="*/ 10 h 11"/>
              </a:gdLst>
              <a:ahLst/>
              <a:cxnLst>
                <a:cxn ang="0">
                  <a:pos x="T0" y="T1"/>
                </a:cxn>
                <a:cxn ang="0">
                  <a:pos x="T2" y="T3"/>
                </a:cxn>
                <a:cxn ang="0">
                  <a:pos x="T4" y="T5"/>
                </a:cxn>
                <a:cxn ang="0">
                  <a:pos x="T6" y="T7"/>
                </a:cxn>
                <a:cxn ang="0">
                  <a:pos x="T8" y="T9"/>
                </a:cxn>
                <a:cxn ang="0">
                  <a:pos x="T10" y="T11"/>
                </a:cxn>
              </a:cxnLst>
              <a:rect l="0" t="0" r="r" b="b"/>
              <a:pathLst>
                <a:path w="5" h="11">
                  <a:moveTo>
                    <a:pt x="4" y="10"/>
                  </a:moveTo>
                  <a:cubicBezTo>
                    <a:pt x="4" y="9"/>
                    <a:pt x="2" y="6"/>
                    <a:pt x="2" y="6"/>
                  </a:cubicBezTo>
                  <a:cubicBezTo>
                    <a:pt x="4" y="4"/>
                    <a:pt x="0" y="4"/>
                    <a:pt x="1" y="3"/>
                  </a:cubicBezTo>
                  <a:cubicBezTo>
                    <a:pt x="2" y="0"/>
                    <a:pt x="5" y="5"/>
                    <a:pt x="5" y="5"/>
                  </a:cubicBezTo>
                  <a:cubicBezTo>
                    <a:pt x="5" y="6"/>
                    <a:pt x="5" y="11"/>
                    <a:pt x="4" y="10"/>
                  </a:cubicBezTo>
                  <a:cubicBezTo>
                    <a:pt x="4" y="9"/>
                    <a:pt x="5" y="11"/>
                    <a:pt x="4"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20" name="Freeform 562">
              <a:extLst>
                <a:ext uri="{FF2B5EF4-FFF2-40B4-BE49-F238E27FC236}">
                  <a16:creationId xmlns:a16="http://schemas.microsoft.com/office/drawing/2014/main" id="{DE0634D1-69D2-8A4F-94C7-5D77EFCB7CB0}"/>
                </a:ext>
              </a:extLst>
            </p:cNvPr>
            <p:cNvSpPr>
              <a:spLocks/>
            </p:cNvSpPr>
            <p:nvPr/>
          </p:nvSpPr>
          <p:spPr bwMode="auto">
            <a:xfrm>
              <a:off x="5337130" y="5955834"/>
              <a:ext cx="66879" cy="66896"/>
            </a:xfrm>
            <a:custGeom>
              <a:avLst/>
              <a:gdLst>
                <a:gd name="T0" fmla="*/ 4 w 7"/>
                <a:gd name="T1" fmla="*/ 6 h 7"/>
                <a:gd name="T2" fmla="*/ 2 w 7"/>
                <a:gd name="T3" fmla="*/ 3 h 7"/>
                <a:gd name="T4" fmla="*/ 0 w 7"/>
                <a:gd name="T5" fmla="*/ 2 h 7"/>
                <a:gd name="T6" fmla="*/ 5 w 7"/>
                <a:gd name="T7" fmla="*/ 1 h 7"/>
                <a:gd name="T8" fmla="*/ 4 w 7"/>
                <a:gd name="T9" fmla="*/ 3 h 7"/>
                <a:gd name="T10" fmla="*/ 7 w 7"/>
                <a:gd name="T11" fmla="*/ 4 h 7"/>
                <a:gd name="T12" fmla="*/ 5 w 7"/>
                <a:gd name="T13" fmla="*/ 5 h 7"/>
                <a:gd name="T14" fmla="*/ 4 w 7"/>
                <a:gd name="T15" fmla="*/ 6 h 7"/>
                <a:gd name="T16" fmla="*/ 4 w 7"/>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4" y="6"/>
                  </a:moveTo>
                  <a:cubicBezTo>
                    <a:pt x="2" y="4"/>
                    <a:pt x="1" y="4"/>
                    <a:pt x="2" y="3"/>
                  </a:cubicBezTo>
                  <a:cubicBezTo>
                    <a:pt x="2" y="2"/>
                    <a:pt x="0" y="2"/>
                    <a:pt x="0" y="2"/>
                  </a:cubicBezTo>
                  <a:cubicBezTo>
                    <a:pt x="0" y="1"/>
                    <a:pt x="4" y="0"/>
                    <a:pt x="5" y="1"/>
                  </a:cubicBezTo>
                  <a:cubicBezTo>
                    <a:pt x="5" y="1"/>
                    <a:pt x="3" y="2"/>
                    <a:pt x="4" y="3"/>
                  </a:cubicBezTo>
                  <a:cubicBezTo>
                    <a:pt x="5" y="3"/>
                    <a:pt x="7" y="4"/>
                    <a:pt x="7" y="4"/>
                  </a:cubicBezTo>
                  <a:cubicBezTo>
                    <a:pt x="7" y="5"/>
                    <a:pt x="5" y="5"/>
                    <a:pt x="5" y="5"/>
                  </a:cubicBezTo>
                  <a:cubicBezTo>
                    <a:pt x="4" y="5"/>
                    <a:pt x="5" y="7"/>
                    <a:pt x="4" y="6"/>
                  </a:cubicBezTo>
                  <a:cubicBezTo>
                    <a:pt x="2" y="5"/>
                    <a:pt x="4" y="6"/>
                    <a:pt x="4"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21" name="Freeform 563">
              <a:extLst>
                <a:ext uri="{FF2B5EF4-FFF2-40B4-BE49-F238E27FC236}">
                  <a16:creationId xmlns:a16="http://schemas.microsoft.com/office/drawing/2014/main" id="{8B2BC561-1B33-424A-90A6-DCD0B68912E3}"/>
                </a:ext>
              </a:extLst>
            </p:cNvPr>
            <p:cNvSpPr>
              <a:spLocks/>
            </p:cNvSpPr>
            <p:nvPr/>
          </p:nvSpPr>
          <p:spPr bwMode="auto">
            <a:xfrm>
              <a:off x="5404009" y="5955834"/>
              <a:ext cx="63695" cy="86010"/>
            </a:xfrm>
            <a:custGeom>
              <a:avLst/>
              <a:gdLst>
                <a:gd name="T0" fmla="*/ 3 w 7"/>
                <a:gd name="T1" fmla="*/ 8 h 9"/>
                <a:gd name="T2" fmla="*/ 4 w 7"/>
                <a:gd name="T3" fmla="*/ 6 h 9"/>
                <a:gd name="T4" fmla="*/ 2 w 7"/>
                <a:gd name="T5" fmla="*/ 4 h 9"/>
                <a:gd name="T6" fmla="*/ 3 w 7"/>
                <a:gd name="T7" fmla="*/ 1 h 9"/>
                <a:gd name="T8" fmla="*/ 6 w 7"/>
                <a:gd name="T9" fmla="*/ 5 h 9"/>
                <a:gd name="T10" fmla="*/ 3 w 7"/>
                <a:gd name="T11" fmla="*/ 8 h 9"/>
                <a:gd name="T12" fmla="*/ 3 w 7"/>
                <a:gd name="T13" fmla="*/ 8 h 9"/>
                <a:gd name="T14" fmla="*/ 3 w 7"/>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3" y="8"/>
                  </a:moveTo>
                  <a:cubicBezTo>
                    <a:pt x="4" y="7"/>
                    <a:pt x="5" y="7"/>
                    <a:pt x="4" y="6"/>
                  </a:cubicBezTo>
                  <a:cubicBezTo>
                    <a:pt x="4" y="5"/>
                    <a:pt x="2" y="5"/>
                    <a:pt x="2" y="4"/>
                  </a:cubicBezTo>
                  <a:cubicBezTo>
                    <a:pt x="3" y="3"/>
                    <a:pt x="0" y="0"/>
                    <a:pt x="3" y="1"/>
                  </a:cubicBezTo>
                  <a:cubicBezTo>
                    <a:pt x="6" y="2"/>
                    <a:pt x="6" y="3"/>
                    <a:pt x="6" y="5"/>
                  </a:cubicBezTo>
                  <a:cubicBezTo>
                    <a:pt x="7" y="7"/>
                    <a:pt x="3" y="8"/>
                    <a:pt x="3" y="8"/>
                  </a:cubicBezTo>
                  <a:cubicBezTo>
                    <a:pt x="3" y="8"/>
                    <a:pt x="3" y="8"/>
                    <a:pt x="3" y="8"/>
                  </a:cubicBezTo>
                  <a:cubicBezTo>
                    <a:pt x="4" y="7"/>
                    <a:pt x="2" y="9"/>
                    <a:pt x="3" y="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22" name="Freeform 564">
              <a:extLst>
                <a:ext uri="{FF2B5EF4-FFF2-40B4-BE49-F238E27FC236}">
                  <a16:creationId xmlns:a16="http://schemas.microsoft.com/office/drawing/2014/main" id="{48D8FFA9-26CE-AC44-B896-40D4207CE17D}"/>
                </a:ext>
              </a:extLst>
            </p:cNvPr>
            <p:cNvSpPr>
              <a:spLocks/>
            </p:cNvSpPr>
            <p:nvPr/>
          </p:nvSpPr>
          <p:spPr bwMode="auto">
            <a:xfrm>
              <a:off x="5384900" y="5974948"/>
              <a:ext cx="28662" cy="9556"/>
            </a:xfrm>
            <a:custGeom>
              <a:avLst/>
              <a:gdLst>
                <a:gd name="T0" fmla="*/ 2 w 3"/>
                <a:gd name="T1" fmla="*/ 1 h 1"/>
                <a:gd name="T2" fmla="*/ 0 w 3"/>
                <a:gd name="T3" fmla="*/ 0 h 1"/>
                <a:gd name="T4" fmla="*/ 3 w 3"/>
                <a:gd name="T5" fmla="*/ 0 h 1"/>
                <a:gd name="T6" fmla="*/ 2 w 3"/>
                <a:gd name="T7" fmla="*/ 1 h 1"/>
              </a:gdLst>
              <a:ahLst/>
              <a:cxnLst>
                <a:cxn ang="0">
                  <a:pos x="T0" y="T1"/>
                </a:cxn>
                <a:cxn ang="0">
                  <a:pos x="T2" y="T3"/>
                </a:cxn>
                <a:cxn ang="0">
                  <a:pos x="T4" y="T5"/>
                </a:cxn>
                <a:cxn ang="0">
                  <a:pos x="T6" y="T7"/>
                </a:cxn>
              </a:cxnLst>
              <a:rect l="0" t="0" r="r" b="b"/>
              <a:pathLst>
                <a:path w="3" h="1">
                  <a:moveTo>
                    <a:pt x="2" y="1"/>
                  </a:moveTo>
                  <a:cubicBezTo>
                    <a:pt x="1" y="1"/>
                    <a:pt x="0" y="1"/>
                    <a:pt x="0" y="0"/>
                  </a:cubicBezTo>
                  <a:cubicBezTo>
                    <a:pt x="0" y="0"/>
                    <a:pt x="2" y="0"/>
                    <a:pt x="3" y="0"/>
                  </a:cubicBezTo>
                  <a:cubicBezTo>
                    <a:pt x="3" y="0"/>
                    <a:pt x="2" y="1"/>
                    <a:pt x="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23" name="Freeform 565">
              <a:extLst>
                <a:ext uri="{FF2B5EF4-FFF2-40B4-BE49-F238E27FC236}">
                  <a16:creationId xmlns:a16="http://schemas.microsoft.com/office/drawing/2014/main" id="{5E7B8B76-B64F-C349-82DD-765092420D38}"/>
                </a:ext>
              </a:extLst>
            </p:cNvPr>
            <p:cNvSpPr>
              <a:spLocks/>
            </p:cNvSpPr>
            <p:nvPr/>
          </p:nvSpPr>
          <p:spPr bwMode="auto">
            <a:xfrm>
              <a:off x="4486812" y="5984506"/>
              <a:ext cx="124202" cy="63711"/>
            </a:xfrm>
            <a:custGeom>
              <a:avLst/>
              <a:gdLst>
                <a:gd name="T0" fmla="*/ 10 w 13"/>
                <a:gd name="T1" fmla="*/ 1 h 7"/>
                <a:gd name="T2" fmla="*/ 7 w 13"/>
                <a:gd name="T3" fmla="*/ 1 h 7"/>
                <a:gd name="T4" fmla="*/ 5 w 13"/>
                <a:gd name="T5" fmla="*/ 1 h 7"/>
                <a:gd name="T6" fmla="*/ 5 w 13"/>
                <a:gd name="T7" fmla="*/ 4 h 7"/>
                <a:gd name="T8" fmla="*/ 1 w 13"/>
                <a:gd name="T9" fmla="*/ 3 h 7"/>
                <a:gd name="T10" fmla="*/ 1 w 13"/>
                <a:gd name="T11" fmla="*/ 6 h 7"/>
                <a:gd name="T12" fmla="*/ 11 w 13"/>
                <a:gd name="T13" fmla="*/ 4 h 7"/>
                <a:gd name="T14" fmla="*/ 9 w 13"/>
                <a:gd name="T15" fmla="*/ 3 h 7"/>
                <a:gd name="T16" fmla="*/ 12 w 13"/>
                <a:gd name="T17" fmla="*/ 3 h 7"/>
                <a:gd name="T18" fmla="*/ 10 w 13"/>
                <a:gd name="T19" fmla="*/ 1 h 7"/>
                <a:gd name="T20" fmla="*/ 10 w 13"/>
                <a:gd name="T2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7">
                  <a:moveTo>
                    <a:pt x="10" y="1"/>
                  </a:moveTo>
                  <a:cubicBezTo>
                    <a:pt x="9" y="1"/>
                    <a:pt x="8" y="1"/>
                    <a:pt x="7" y="1"/>
                  </a:cubicBezTo>
                  <a:cubicBezTo>
                    <a:pt x="6" y="1"/>
                    <a:pt x="6" y="1"/>
                    <a:pt x="5" y="1"/>
                  </a:cubicBezTo>
                  <a:cubicBezTo>
                    <a:pt x="3" y="2"/>
                    <a:pt x="4" y="4"/>
                    <a:pt x="5" y="4"/>
                  </a:cubicBezTo>
                  <a:cubicBezTo>
                    <a:pt x="4" y="4"/>
                    <a:pt x="2" y="1"/>
                    <a:pt x="1" y="3"/>
                  </a:cubicBezTo>
                  <a:cubicBezTo>
                    <a:pt x="0" y="4"/>
                    <a:pt x="0" y="5"/>
                    <a:pt x="1" y="6"/>
                  </a:cubicBezTo>
                  <a:cubicBezTo>
                    <a:pt x="2" y="7"/>
                    <a:pt x="10" y="5"/>
                    <a:pt x="11" y="4"/>
                  </a:cubicBezTo>
                  <a:cubicBezTo>
                    <a:pt x="11" y="4"/>
                    <a:pt x="10" y="3"/>
                    <a:pt x="9" y="3"/>
                  </a:cubicBezTo>
                  <a:cubicBezTo>
                    <a:pt x="10" y="3"/>
                    <a:pt x="12" y="3"/>
                    <a:pt x="12" y="3"/>
                  </a:cubicBezTo>
                  <a:cubicBezTo>
                    <a:pt x="13" y="2"/>
                    <a:pt x="11" y="0"/>
                    <a:pt x="10" y="1"/>
                  </a:cubicBezTo>
                  <a:cubicBezTo>
                    <a:pt x="9" y="1"/>
                    <a:pt x="11" y="0"/>
                    <a:pt x="10"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24" name="Freeform 566">
              <a:extLst>
                <a:ext uri="{FF2B5EF4-FFF2-40B4-BE49-F238E27FC236}">
                  <a16:creationId xmlns:a16="http://schemas.microsoft.com/office/drawing/2014/main" id="{E515846F-9673-2F41-8D89-062CCE613606}"/>
                </a:ext>
              </a:extLst>
            </p:cNvPr>
            <p:cNvSpPr>
              <a:spLocks/>
            </p:cNvSpPr>
            <p:nvPr/>
          </p:nvSpPr>
          <p:spPr bwMode="auto">
            <a:xfrm>
              <a:off x="4534582" y="5927165"/>
              <a:ext cx="76432" cy="66896"/>
            </a:xfrm>
            <a:custGeom>
              <a:avLst/>
              <a:gdLst>
                <a:gd name="T0" fmla="*/ 2 w 8"/>
                <a:gd name="T1" fmla="*/ 6 h 7"/>
                <a:gd name="T2" fmla="*/ 5 w 8"/>
                <a:gd name="T3" fmla="*/ 4 h 7"/>
                <a:gd name="T4" fmla="*/ 8 w 8"/>
                <a:gd name="T5" fmla="*/ 4 h 7"/>
                <a:gd name="T6" fmla="*/ 5 w 8"/>
                <a:gd name="T7" fmla="*/ 2 h 7"/>
                <a:gd name="T8" fmla="*/ 2 w 8"/>
                <a:gd name="T9" fmla="*/ 6 h 7"/>
                <a:gd name="T10" fmla="*/ 2 w 8"/>
                <a:gd name="T11" fmla="*/ 6 h 7"/>
                <a:gd name="T12" fmla="*/ 2 w 8"/>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2" y="6"/>
                  </a:moveTo>
                  <a:cubicBezTo>
                    <a:pt x="3" y="5"/>
                    <a:pt x="4" y="5"/>
                    <a:pt x="5" y="4"/>
                  </a:cubicBezTo>
                  <a:cubicBezTo>
                    <a:pt x="6" y="4"/>
                    <a:pt x="8" y="4"/>
                    <a:pt x="8" y="4"/>
                  </a:cubicBezTo>
                  <a:cubicBezTo>
                    <a:pt x="8" y="4"/>
                    <a:pt x="7" y="0"/>
                    <a:pt x="5" y="2"/>
                  </a:cubicBezTo>
                  <a:cubicBezTo>
                    <a:pt x="5" y="2"/>
                    <a:pt x="1" y="5"/>
                    <a:pt x="2" y="6"/>
                  </a:cubicBezTo>
                  <a:cubicBezTo>
                    <a:pt x="2" y="6"/>
                    <a:pt x="2" y="6"/>
                    <a:pt x="2" y="6"/>
                  </a:cubicBezTo>
                  <a:cubicBezTo>
                    <a:pt x="4" y="5"/>
                    <a:pt x="0" y="7"/>
                    <a:pt x="2"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25" name="Freeform 567">
              <a:extLst>
                <a:ext uri="{FF2B5EF4-FFF2-40B4-BE49-F238E27FC236}">
                  <a16:creationId xmlns:a16="http://schemas.microsoft.com/office/drawing/2014/main" id="{927D4050-FF6A-5C41-82DB-4CEC7FA2A1BC}"/>
                </a:ext>
              </a:extLst>
            </p:cNvPr>
            <p:cNvSpPr>
              <a:spLocks/>
            </p:cNvSpPr>
            <p:nvPr/>
          </p:nvSpPr>
          <p:spPr bwMode="auto">
            <a:xfrm>
              <a:off x="4002734" y="6182007"/>
              <a:ext cx="92356" cy="35042"/>
            </a:xfrm>
            <a:custGeom>
              <a:avLst/>
              <a:gdLst>
                <a:gd name="T0" fmla="*/ 9 w 10"/>
                <a:gd name="T1" fmla="*/ 2 h 4"/>
                <a:gd name="T2" fmla="*/ 9 w 10"/>
                <a:gd name="T3" fmla="*/ 1 h 4"/>
                <a:gd name="T4" fmla="*/ 6 w 10"/>
                <a:gd name="T5" fmla="*/ 0 h 4"/>
                <a:gd name="T6" fmla="*/ 2 w 10"/>
                <a:gd name="T7" fmla="*/ 2 h 4"/>
                <a:gd name="T8" fmla="*/ 3 w 10"/>
                <a:gd name="T9" fmla="*/ 4 h 4"/>
                <a:gd name="T10" fmla="*/ 9 w 10"/>
                <a:gd name="T11" fmla="*/ 2 h 4"/>
                <a:gd name="T12" fmla="*/ 9 w 10"/>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9" y="2"/>
                  </a:moveTo>
                  <a:cubicBezTo>
                    <a:pt x="10" y="2"/>
                    <a:pt x="8" y="1"/>
                    <a:pt x="9" y="1"/>
                  </a:cubicBezTo>
                  <a:cubicBezTo>
                    <a:pt x="8" y="0"/>
                    <a:pt x="7" y="0"/>
                    <a:pt x="6" y="0"/>
                  </a:cubicBezTo>
                  <a:cubicBezTo>
                    <a:pt x="5" y="1"/>
                    <a:pt x="3" y="1"/>
                    <a:pt x="2" y="2"/>
                  </a:cubicBezTo>
                  <a:cubicBezTo>
                    <a:pt x="0" y="3"/>
                    <a:pt x="2" y="4"/>
                    <a:pt x="3" y="4"/>
                  </a:cubicBezTo>
                  <a:cubicBezTo>
                    <a:pt x="5" y="4"/>
                    <a:pt x="7" y="1"/>
                    <a:pt x="9" y="2"/>
                  </a:cubicBezTo>
                  <a:cubicBezTo>
                    <a:pt x="10" y="2"/>
                    <a:pt x="7" y="1"/>
                    <a:pt x="9"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26" name="Freeform 568">
              <a:extLst>
                <a:ext uri="{FF2B5EF4-FFF2-40B4-BE49-F238E27FC236}">
                  <a16:creationId xmlns:a16="http://schemas.microsoft.com/office/drawing/2014/main" id="{955165DA-1C3D-1C4A-95EA-5218C9FCC480}"/>
                </a:ext>
              </a:extLst>
            </p:cNvPr>
            <p:cNvSpPr>
              <a:spLocks/>
            </p:cNvSpPr>
            <p:nvPr/>
          </p:nvSpPr>
          <p:spPr bwMode="auto">
            <a:xfrm>
              <a:off x="3891269" y="6236163"/>
              <a:ext cx="54139" cy="47785"/>
            </a:xfrm>
            <a:custGeom>
              <a:avLst/>
              <a:gdLst>
                <a:gd name="T0" fmla="*/ 6 w 6"/>
                <a:gd name="T1" fmla="*/ 2 h 5"/>
                <a:gd name="T2" fmla="*/ 3 w 6"/>
                <a:gd name="T3" fmla="*/ 2 h 5"/>
                <a:gd name="T4" fmla="*/ 3 w 6"/>
                <a:gd name="T5" fmla="*/ 4 h 5"/>
                <a:gd name="T6" fmla="*/ 0 w 6"/>
                <a:gd name="T7" fmla="*/ 5 h 5"/>
                <a:gd name="T8" fmla="*/ 6 w 6"/>
                <a:gd name="T9" fmla="*/ 2 h 5"/>
              </a:gdLst>
              <a:ahLst/>
              <a:cxnLst>
                <a:cxn ang="0">
                  <a:pos x="T0" y="T1"/>
                </a:cxn>
                <a:cxn ang="0">
                  <a:pos x="T2" y="T3"/>
                </a:cxn>
                <a:cxn ang="0">
                  <a:pos x="T4" y="T5"/>
                </a:cxn>
                <a:cxn ang="0">
                  <a:pos x="T6" y="T7"/>
                </a:cxn>
                <a:cxn ang="0">
                  <a:pos x="T8" y="T9"/>
                </a:cxn>
              </a:cxnLst>
              <a:rect l="0" t="0" r="r" b="b"/>
              <a:pathLst>
                <a:path w="6" h="5">
                  <a:moveTo>
                    <a:pt x="6" y="2"/>
                  </a:moveTo>
                  <a:cubicBezTo>
                    <a:pt x="6" y="0"/>
                    <a:pt x="4" y="1"/>
                    <a:pt x="3" y="2"/>
                  </a:cubicBezTo>
                  <a:cubicBezTo>
                    <a:pt x="3" y="2"/>
                    <a:pt x="3" y="3"/>
                    <a:pt x="3" y="4"/>
                  </a:cubicBezTo>
                  <a:cubicBezTo>
                    <a:pt x="2" y="4"/>
                    <a:pt x="0" y="5"/>
                    <a:pt x="0" y="5"/>
                  </a:cubicBezTo>
                  <a:cubicBezTo>
                    <a:pt x="0" y="5"/>
                    <a:pt x="6" y="5"/>
                    <a:pt x="6"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27" name="Freeform 569">
              <a:extLst>
                <a:ext uri="{FF2B5EF4-FFF2-40B4-BE49-F238E27FC236}">
                  <a16:creationId xmlns:a16="http://schemas.microsoft.com/office/drawing/2014/main" id="{A037A08B-59B1-844D-9F9C-BBAAC6DFFC2D}"/>
                </a:ext>
              </a:extLst>
            </p:cNvPr>
            <p:cNvSpPr>
              <a:spLocks/>
            </p:cNvSpPr>
            <p:nvPr/>
          </p:nvSpPr>
          <p:spPr bwMode="auto">
            <a:xfrm>
              <a:off x="7066431" y="5076623"/>
              <a:ext cx="194268" cy="121050"/>
            </a:xfrm>
            <a:custGeom>
              <a:avLst/>
              <a:gdLst>
                <a:gd name="T0" fmla="*/ 19 w 21"/>
                <a:gd name="T1" fmla="*/ 9 h 13"/>
                <a:gd name="T2" fmla="*/ 18 w 21"/>
                <a:gd name="T3" fmla="*/ 7 h 13"/>
                <a:gd name="T4" fmla="*/ 14 w 21"/>
                <a:gd name="T5" fmla="*/ 4 h 13"/>
                <a:gd name="T6" fmla="*/ 8 w 21"/>
                <a:gd name="T7" fmla="*/ 1 h 13"/>
                <a:gd name="T8" fmla="*/ 5 w 21"/>
                <a:gd name="T9" fmla="*/ 6 h 13"/>
                <a:gd name="T10" fmla="*/ 0 w 21"/>
                <a:gd name="T11" fmla="*/ 8 h 13"/>
                <a:gd name="T12" fmla="*/ 7 w 21"/>
                <a:gd name="T13" fmla="*/ 11 h 13"/>
                <a:gd name="T14" fmla="*/ 15 w 21"/>
                <a:gd name="T15" fmla="*/ 12 h 13"/>
                <a:gd name="T16" fmla="*/ 20 w 21"/>
                <a:gd name="T17" fmla="*/ 9 h 13"/>
                <a:gd name="T18" fmla="*/ 19 w 21"/>
                <a:gd name="T19" fmla="*/ 9 h 13"/>
                <a:gd name="T20" fmla="*/ 19 w 21"/>
                <a:gd name="T21"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3">
                  <a:moveTo>
                    <a:pt x="19" y="9"/>
                  </a:moveTo>
                  <a:cubicBezTo>
                    <a:pt x="15" y="10"/>
                    <a:pt x="19" y="8"/>
                    <a:pt x="18" y="7"/>
                  </a:cubicBezTo>
                  <a:cubicBezTo>
                    <a:pt x="17" y="7"/>
                    <a:pt x="15" y="4"/>
                    <a:pt x="14" y="4"/>
                  </a:cubicBezTo>
                  <a:cubicBezTo>
                    <a:pt x="12" y="4"/>
                    <a:pt x="10" y="1"/>
                    <a:pt x="8" y="1"/>
                  </a:cubicBezTo>
                  <a:cubicBezTo>
                    <a:pt x="6" y="0"/>
                    <a:pt x="6" y="5"/>
                    <a:pt x="5" y="6"/>
                  </a:cubicBezTo>
                  <a:cubicBezTo>
                    <a:pt x="4" y="6"/>
                    <a:pt x="0" y="6"/>
                    <a:pt x="0" y="8"/>
                  </a:cubicBezTo>
                  <a:cubicBezTo>
                    <a:pt x="1" y="10"/>
                    <a:pt x="6" y="11"/>
                    <a:pt x="7" y="11"/>
                  </a:cubicBezTo>
                  <a:cubicBezTo>
                    <a:pt x="9" y="12"/>
                    <a:pt x="13" y="13"/>
                    <a:pt x="15" y="12"/>
                  </a:cubicBezTo>
                  <a:cubicBezTo>
                    <a:pt x="15" y="12"/>
                    <a:pt x="20" y="10"/>
                    <a:pt x="20" y="9"/>
                  </a:cubicBezTo>
                  <a:cubicBezTo>
                    <a:pt x="20" y="9"/>
                    <a:pt x="19" y="9"/>
                    <a:pt x="19" y="9"/>
                  </a:cubicBezTo>
                  <a:cubicBezTo>
                    <a:pt x="18" y="10"/>
                    <a:pt x="21" y="9"/>
                    <a:pt x="19" y="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28" name="Freeform 570">
              <a:extLst>
                <a:ext uri="{FF2B5EF4-FFF2-40B4-BE49-F238E27FC236}">
                  <a16:creationId xmlns:a16="http://schemas.microsoft.com/office/drawing/2014/main" id="{3321B76A-3EF1-5F44-B5D1-82E0DFB8C020}"/>
                </a:ext>
              </a:extLst>
            </p:cNvPr>
            <p:cNvSpPr>
              <a:spLocks/>
            </p:cNvSpPr>
            <p:nvPr/>
          </p:nvSpPr>
          <p:spPr bwMode="auto">
            <a:xfrm>
              <a:off x="6999554" y="5133964"/>
              <a:ext cx="47770" cy="35042"/>
            </a:xfrm>
            <a:custGeom>
              <a:avLst/>
              <a:gdLst>
                <a:gd name="T0" fmla="*/ 2 w 5"/>
                <a:gd name="T1" fmla="*/ 4 h 4"/>
                <a:gd name="T2" fmla="*/ 4 w 5"/>
                <a:gd name="T3" fmla="*/ 1 h 4"/>
                <a:gd name="T4" fmla="*/ 2 w 5"/>
                <a:gd name="T5" fmla="*/ 4 h 4"/>
                <a:gd name="T6" fmla="*/ 2 w 5"/>
                <a:gd name="T7" fmla="*/ 4 h 4"/>
              </a:gdLst>
              <a:ahLst/>
              <a:cxnLst>
                <a:cxn ang="0">
                  <a:pos x="T0" y="T1"/>
                </a:cxn>
                <a:cxn ang="0">
                  <a:pos x="T2" y="T3"/>
                </a:cxn>
                <a:cxn ang="0">
                  <a:pos x="T4" y="T5"/>
                </a:cxn>
                <a:cxn ang="0">
                  <a:pos x="T6" y="T7"/>
                </a:cxn>
              </a:cxnLst>
              <a:rect l="0" t="0" r="r" b="b"/>
              <a:pathLst>
                <a:path w="5" h="4">
                  <a:moveTo>
                    <a:pt x="2" y="4"/>
                  </a:moveTo>
                  <a:cubicBezTo>
                    <a:pt x="0" y="4"/>
                    <a:pt x="4" y="0"/>
                    <a:pt x="4" y="1"/>
                  </a:cubicBezTo>
                  <a:cubicBezTo>
                    <a:pt x="5" y="1"/>
                    <a:pt x="3" y="4"/>
                    <a:pt x="2" y="4"/>
                  </a:cubicBezTo>
                  <a:cubicBezTo>
                    <a:pt x="1" y="4"/>
                    <a:pt x="4" y="4"/>
                    <a:pt x="2"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29" name="Freeform 571">
              <a:extLst>
                <a:ext uri="{FF2B5EF4-FFF2-40B4-BE49-F238E27FC236}">
                  <a16:creationId xmlns:a16="http://schemas.microsoft.com/office/drawing/2014/main" id="{5FB2D7C7-5301-5544-BD4B-8BB3F42947FD}"/>
                </a:ext>
              </a:extLst>
            </p:cNvPr>
            <p:cNvSpPr>
              <a:spLocks/>
            </p:cNvSpPr>
            <p:nvPr/>
          </p:nvSpPr>
          <p:spPr bwMode="auto">
            <a:xfrm>
              <a:off x="6942228" y="5169003"/>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1"/>
                    <a:pt x="1" y="0"/>
                  </a:cubicBezTo>
                  <a:cubicBezTo>
                    <a:pt x="2" y="0"/>
                    <a:pt x="2" y="2"/>
                    <a:pt x="1"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30" name="Freeform 572">
              <a:extLst>
                <a:ext uri="{FF2B5EF4-FFF2-40B4-BE49-F238E27FC236}">
                  <a16:creationId xmlns:a16="http://schemas.microsoft.com/office/drawing/2014/main" id="{3671D5B0-4E97-984D-8C94-B67E1BBBBE1E}"/>
                </a:ext>
              </a:extLst>
            </p:cNvPr>
            <p:cNvSpPr>
              <a:spLocks/>
            </p:cNvSpPr>
            <p:nvPr/>
          </p:nvSpPr>
          <p:spPr bwMode="auto">
            <a:xfrm>
              <a:off x="6139678" y="4777183"/>
              <a:ext cx="859874" cy="420492"/>
            </a:xfrm>
            <a:custGeom>
              <a:avLst/>
              <a:gdLst>
                <a:gd name="T0" fmla="*/ 76 w 92"/>
                <a:gd name="T1" fmla="*/ 41 h 45"/>
                <a:gd name="T2" fmla="*/ 71 w 92"/>
                <a:gd name="T3" fmla="*/ 39 h 45"/>
                <a:gd name="T4" fmla="*/ 61 w 92"/>
                <a:gd name="T5" fmla="*/ 38 h 45"/>
                <a:gd name="T6" fmla="*/ 45 w 92"/>
                <a:gd name="T7" fmla="*/ 43 h 45"/>
                <a:gd name="T8" fmla="*/ 29 w 92"/>
                <a:gd name="T9" fmla="*/ 41 h 45"/>
                <a:gd name="T10" fmla="*/ 21 w 92"/>
                <a:gd name="T11" fmla="*/ 38 h 45"/>
                <a:gd name="T12" fmla="*/ 10 w 92"/>
                <a:gd name="T13" fmla="*/ 31 h 45"/>
                <a:gd name="T14" fmla="*/ 40 w 92"/>
                <a:gd name="T15" fmla="*/ 29 h 45"/>
                <a:gd name="T16" fmla="*/ 9 w 92"/>
                <a:gd name="T17" fmla="*/ 26 h 45"/>
                <a:gd name="T18" fmla="*/ 16 w 92"/>
                <a:gd name="T19" fmla="*/ 19 h 45"/>
                <a:gd name="T20" fmla="*/ 14 w 92"/>
                <a:gd name="T21" fmla="*/ 18 h 45"/>
                <a:gd name="T22" fmla="*/ 7 w 92"/>
                <a:gd name="T23" fmla="*/ 17 h 45"/>
                <a:gd name="T24" fmla="*/ 4 w 92"/>
                <a:gd name="T25" fmla="*/ 11 h 45"/>
                <a:gd name="T26" fmla="*/ 8 w 92"/>
                <a:gd name="T27" fmla="*/ 7 h 45"/>
                <a:gd name="T28" fmla="*/ 24 w 92"/>
                <a:gd name="T29" fmla="*/ 1 h 45"/>
                <a:gd name="T30" fmla="*/ 29 w 92"/>
                <a:gd name="T31" fmla="*/ 7 h 45"/>
                <a:gd name="T32" fmla="*/ 39 w 92"/>
                <a:gd name="T33" fmla="*/ 6 h 45"/>
                <a:gd name="T34" fmla="*/ 43 w 92"/>
                <a:gd name="T35" fmla="*/ 8 h 45"/>
                <a:gd name="T36" fmla="*/ 47 w 92"/>
                <a:gd name="T37" fmla="*/ 9 h 45"/>
                <a:gd name="T38" fmla="*/ 43 w 92"/>
                <a:gd name="T39" fmla="*/ 4 h 45"/>
                <a:gd name="T40" fmla="*/ 54 w 92"/>
                <a:gd name="T41" fmla="*/ 10 h 45"/>
                <a:gd name="T42" fmla="*/ 60 w 92"/>
                <a:gd name="T43" fmla="*/ 14 h 45"/>
                <a:gd name="T44" fmla="*/ 59 w 92"/>
                <a:gd name="T45" fmla="*/ 1 h 45"/>
                <a:gd name="T46" fmla="*/ 69 w 92"/>
                <a:gd name="T47" fmla="*/ 6 h 45"/>
                <a:gd name="T48" fmla="*/ 74 w 92"/>
                <a:gd name="T49" fmla="*/ 19 h 45"/>
                <a:gd name="T50" fmla="*/ 82 w 92"/>
                <a:gd name="T51" fmla="*/ 26 h 45"/>
                <a:gd name="T52" fmla="*/ 92 w 92"/>
                <a:gd name="T53" fmla="*/ 33 h 45"/>
                <a:gd name="T54" fmla="*/ 83 w 92"/>
                <a:gd name="T55" fmla="*/ 35 h 45"/>
                <a:gd name="T56" fmla="*/ 81 w 92"/>
                <a:gd name="T57" fmla="*/ 36 h 45"/>
                <a:gd name="T58" fmla="*/ 85 w 92"/>
                <a:gd name="T59" fmla="*/ 36 h 45"/>
                <a:gd name="T60" fmla="*/ 89 w 92"/>
                <a:gd name="T61" fmla="*/ 39 h 45"/>
                <a:gd name="T62" fmla="*/ 83 w 92"/>
                <a:gd name="T63"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45">
                  <a:moveTo>
                    <a:pt x="83" y="41"/>
                  </a:moveTo>
                  <a:cubicBezTo>
                    <a:pt x="81" y="41"/>
                    <a:pt x="79" y="41"/>
                    <a:pt x="76" y="41"/>
                  </a:cubicBezTo>
                  <a:cubicBezTo>
                    <a:pt x="75" y="41"/>
                    <a:pt x="74" y="41"/>
                    <a:pt x="73" y="41"/>
                  </a:cubicBezTo>
                  <a:cubicBezTo>
                    <a:pt x="72" y="41"/>
                    <a:pt x="72" y="40"/>
                    <a:pt x="71" y="39"/>
                  </a:cubicBezTo>
                  <a:cubicBezTo>
                    <a:pt x="70" y="39"/>
                    <a:pt x="66" y="40"/>
                    <a:pt x="65" y="38"/>
                  </a:cubicBezTo>
                  <a:cubicBezTo>
                    <a:pt x="65" y="35"/>
                    <a:pt x="63" y="37"/>
                    <a:pt x="61" y="38"/>
                  </a:cubicBezTo>
                  <a:cubicBezTo>
                    <a:pt x="58" y="40"/>
                    <a:pt x="56" y="39"/>
                    <a:pt x="54" y="40"/>
                  </a:cubicBezTo>
                  <a:cubicBezTo>
                    <a:pt x="51" y="41"/>
                    <a:pt x="48" y="42"/>
                    <a:pt x="45" y="43"/>
                  </a:cubicBezTo>
                  <a:cubicBezTo>
                    <a:pt x="41" y="43"/>
                    <a:pt x="35" y="45"/>
                    <a:pt x="31" y="43"/>
                  </a:cubicBezTo>
                  <a:cubicBezTo>
                    <a:pt x="31" y="43"/>
                    <a:pt x="29" y="42"/>
                    <a:pt x="29" y="41"/>
                  </a:cubicBezTo>
                  <a:cubicBezTo>
                    <a:pt x="29" y="40"/>
                    <a:pt x="29" y="38"/>
                    <a:pt x="27" y="38"/>
                  </a:cubicBezTo>
                  <a:cubicBezTo>
                    <a:pt x="25" y="38"/>
                    <a:pt x="23" y="38"/>
                    <a:pt x="21" y="38"/>
                  </a:cubicBezTo>
                  <a:cubicBezTo>
                    <a:pt x="19" y="38"/>
                    <a:pt x="17" y="38"/>
                    <a:pt x="15" y="36"/>
                  </a:cubicBezTo>
                  <a:cubicBezTo>
                    <a:pt x="14" y="36"/>
                    <a:pt x="9" y="32"/>
                    <a:pt x="10" y="31"/>
                  </a:cubicBezTo>
                  <a:cubicBezTo>
                    <a:pt x="16" y="28"/>
                    <a:pt x="23" y="29"/>
                    <a:pt x="28" y="29"/>
                  </a:cubicBezTo>
                  <a:cubicBezTo>
                    <a:pt x="29" y="29"/>
                    <a:pt x="40" y="29"/>
                    <a:pt x="40" y="29"/>
                  </a:cubicBezTo>
                  <a:cubicBezTo>
                    <a:pt x="40" y="27"/>
                    <a:pt x="26" y="25"/>
                    <a:pt x="25" y="25"/>
                  </a:cubicBezTo>
                  <a:cubicBezTo>
                    <a:pt x="20" y="25"/>
                    <a:pt x="14" y="28"/>
                    <a:pt x="9" y="26"/>
                  </a:cubicBezTo>
                  <a:cubicBezTo>
                    <a:pt x="7" y="25"/>
                    <a:pt x="3" y="23"/>
                    <a:pt x="7" y="21"/>
                  </a:cubicBezTo>
                  <a:cubicBezTo>
                    <a:pt x="10" y="20"/>
                    <a:pt x="13" y="19"/>
                    <a:pt x="16" y="19"/>
                  </a:cubicBezTo>
                  <a:cubicBezTo>
                    <a:pt x="18" y="18"/>
                    <a:pt x="20" y="18"/>
                    <a:pt x="21" y="18"/>
                  </a:cubicBezTo>
                  <a:cubicBezTo>
                    <a:pt x="19" y="19"/>
                    <a:pt x="16" y="18"/>
                    <a:pt x="14" y="18"/>
                  </a:cubicBezTo>
                  <a:cubicBezTo>
                    <a:pt x="13" y="18"/>
                    <a:pt x="7" y="19"/>
                    <a:pt x="6" y="18"/>
                  </a:cubicBezTo>
                  <a:cubicBezTo>
                    <a:pt x="6" y="18"/>
                    <a:pt x="7" y="17"/>
                    <a:pt x="7" y="17"/>
                  </a:cubicBezTo>
                  <a:cubicBezTo>
                    <a:pt x="7" y="16"/>
                    <a:pt x="0" y="17"/>
                    <a:pt x="1" y="15"/>
                  </a:cubicBezTo>
                  <a:cubicBezTo>
                    <a:pt x="2" y="14"/>
                    <a:pt x="3" y="12"/>
                    <a:pt x="4" y="11"/>
                  </a:cubicBezTo>
                  <a:cubicBezTo>
                    <a:pt x="8" y="10"/>
                    <a:pt x="4" y="10"/>
                    <a:pt x="4" y="9"/>
                  </a:cubicBezTo>
                  <a:cubicBezTo>
                    <a:pt x="4" y="9"/>
                    <a:pt x="7" y="7"/>
                    <a:pt x="8" y="7"/>
                  </a:cubicBezTo>
                  <a:cubicBezTo>
                    <a:pt x="10" y="6"/>
                    <a:pt x="11" y="5"/>
                    <a:pt x="13" y="4"/>
                  </a:cubicBezTo>
                  <a:cubicBezTo>
                    <a:pt x="17" y="2"/>
                    <a:pt x="20" y="1"/>
                    <a:pt x="24" y="1"/>
                  </a:cubicBezTo>
                  <a:cubicBezTo>
                    <a:pt x="29" y="1"/>
                    <a:pt x="24" y="7"/>
                    <a:pt x="24" y="7"/>
                  </a:cubicBezTo>
                  <a:cubicBezTo>
                    <a:pt x="26" y="8"/>
                    <a:pt x="28" y="8"/>
                    <a:pt x="29" y="7"/>
                  </a:cubicBezTo>
                  <a:cubicBezTo>
                    <a:pt x="30" y="7"/>
                    <a:pt x="30" y="4"/>
                    <a:pt x="31" y="4"/>
                  </a:cubicBezTo>
                  <a:cubicBezTo>
                    <a:pt x="33" y="4"/>
                    <a:pt x="37" y="4"/>
                    <a:pt x="39" y="6"/>
                  </a:cubicBezTo>
                  <a:cubicBezTo>
                    <a:pt x="42" y="8"/>
                    <a:pt x="35" y="11"/>
                    <a:pt x="40" y="10"/>
                  </a:cubicBezTo>
                  <a:cubicBezTo>
                    <a:pt x="41" y="10"/>
                    <a:pt x="42" y="9"/>
                    <a:pt x="43" y="8"/>
                  </a:cubicBezTo>
                  <a:cubicBezTo>
                    <a:pt x="44" y="8"/>
                    <a:pt x="44" y="8"/>
                    <a:pt x="45" y="8"/>
                  </a:cubicBezTo>
                  <a:cubicBezTo>
                    <a:pt x="46" y="8"/>
                    <a:pt x="46" y="8"/>
                    <a:pt x="47" y="9"/>
                  </a:cubicBezTo>
                  <a:cubicBezTo>
                    <a:pt x="48" y="9"/>
                    <a:pt x="48" y="7"/>
                    <a:pt x="48" y="6"/>
                  </a:cubicBezTo>
                  <a:cubicBezTo>
                    <a:pt x="47" y="6"/>
                    <a:pt x="44" y="4"/>
                    <a:pt x="43" y="4"/>
                  </a:cubicBezTo>
                  <a:cubicBezTo>
                    <a:pt x="45" y="3"/>
                    <a:pt x="49" y="5"/>
                    <a:pt x="50" y="6"/>
                  </a:cubicBezTo>
                  <a:cubicBezTo>
                    <a:pt x="53" y="7"/>
                    <a:pt x="53" y="8"/>
                    <a:pt x="54" y="10"/>
                  </a:cubicBezTo>
                  <a:cubicBezTo>
                    <a:pt x="54" y="11"/>
                    <a:pt x="54" y="16"/>
                    <a:pt x="56" y="16"/>
                  </a:cubicBezTo>
                  <a:cubicBezTo>
                    <a:pt x="57" y="16"/>
                    <a:pt x="61" y="16"/>
                    <a:pt x="60" y="14"/>
                  </a:cubicBezTo>
                  <a:cubicBezTo>
                    <a:pt x="59" y="10"/>
                    <a:pt x="57" y="7"/>
                    <a:pt x="56" y="3"/>
                  </a:cubicBezTo>
                  <a:cubicBezTo>
                    <a:pt x="55" y="0"/>
                    <a:pt x="58" y="1"/>
                    <a:pt x="59" y="1"/>
                  </a:cubicBezTo>
                  <a:cubicBezTo>
                    <a:pt x="62" y="2"/>
                    <a:pt x="62" y="0"/>
                    <a:pt x="64" y="1"/>
                  </a:cubicBezTo>
                  <a:cubicBezTo>
                    <a:pt x="66" y="3"/>
                    <a:pt x="69" y="4"/>
                    <a:pt x="69" y="6"/>
                  </a:cubicBezTo>
                  <a:cubicBezTo>
                    <a:pt x="70" y="9"/>
                    <a:pt x="71" y="11"/>
                    <a:pt x="73" y="13"/>
                  </a:cubicBezTo>
                  <a:cubicBezTo>
                    <a:pt x="74" y="16"/>
                    <a:pt x="75" y="17"/>
                    <a:pt x="74" y="19"/>
                  </a:cubicBezTo>
                  <a:cubicBezTo>
                    <a:pt x="73" y="22"/>
                    <a:pt x="76" y="25"/>
                    <a:pt x="78" y="26"/>
                  </a:cubicBezTo>
                  <a:cubicBezTo>
                    <a:pt x="79" y="26"/>
                    <a:pt x="81" y="26"/>
                    <a:pt x="82" y="26"/>
                  </a:cubicBezTo>
                  <a:cubicBezTo>
                    <a:pt x="83" y="27"/>
                    <a:pt x="84" y="28"/>
                    <a:pt x="85" y="28"/>
                  </a:cubicBezTo>
                  <a:cubicBezTo>
                    <a:pt x="88" y="29"/>
                    <a:pt x="92" y="29"/>
                    <a:pt x="92" y="33"/>
                  </a:cubicBezTo>
                  <a:cubicBezTo>
                    <a:pt x="92" y="35"/>
                    <a:pt x="83" y="32"/>
                    <a:pt x="83" y="32"/>
                  </a:cubicBezTo>
                  <a:cubicBezTo>
                    <a:pt x="83" y="33"/>
                    <a:pt x="83" y="34"/>
                    <a:pt x="83" y="35"/>
                  </a:cubicBezTo>
                  <a:cubicBezTo>
                    <a:pt x="83" y="35"/>
                    <a:pt x="80" y="35"/>
                    <a:pt x="80" y="35"/>
                  </a:cubicBezTo>
                  <a:cubicBezTo>
                    <a:pt x="81" y="35"/>
                    <a:pt x="81" y="36"/>
                    <a:pt x="81" y="36"/>
                  </a:cubicBezTo>
                  <a:cubicBezTo>
                    <a:pt x="81" y="37"/>
                    <a:pt x="81" y="38"/>
                    <a:pt x="81" y="38"/>
                  </a:cubicBezTo>
                  <a:cubicBezTo>
                    <a:pt x="81" y="38"/>
                    <a:pt x="85" y="36"/>
                    <a:pt x="85" y="36"/>
                  </a:cubicBezTo>
                  <a:cubicBezTo>
                    <a:pt x="87" y="36"/>
                    <a:pt x="86" y="37"/>
                    <a:pt x="86" y="38"/>
                  </a:cubicBezTo>
                  <a:cubicBezTo>
                    <a:pt x="86" y="38"/>
                    <a:pt x="88" y="38"/>
                    <a:pt x="89" y="39"/>
                  </a:cubicBezTo>
                  <a:cubicBezTo>
                    <a:pt x="89" y="39"/>
                    <a:pt x="83" y="41"/>
                    <a:pt x="83" y="41"/>
                  </a:cubicBezTo>
                  <a:cubicBezTo>
                    <a:pt x="81" y="41"/>
                    <a:pt x="86" y="41"/>
                    <a:pt x="83" y="4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31" name="Freeform 573">
              <a:extLst>
                <a:ext uri="{FF2B5EF4-FFF2-40B4-BE49-F238E27FC236}">
                  <a16:creationId xmlns:a16="http://schemas.microsoft.com/office/drawing/2014/main" id="{F93F426C-45A2-9D49-9098-FC7C386F084B}"/>
                </a:ext>
              </a:extLst>
            </p:cNvPr>
            <p:cNvSpPr>
              <a:spLocks/>
            </p:cNvSpPr>
            <p:nvPr/>
          </p:nvSpPr>
          <p:spPr bwMode="auto">
            <a:xfrm>
              <a:off x="6709745" y="4738956"/>
              <a:ext cx="130574" cy="86010"/>
            </a:xfrm>
            <a:custGeom>
              <a:avLst/>
              <a:gdLst>
                <a:gd name="T0" fmla="*/ 9 w 14"/>
                <a:gd name="T1" fmla="*/ 8 h 9"/>
                <a:gd name="T2" fmla="*/ 5 w 14"/>
                <a:gd name="T3" fmla="*/ 5 h 9"/>
                <a:gd name="T4" fmla="*/ 0 w 14"/>
                <a:gd name="T5" fmla="*/ 3 h 9"/>
                <a:gd name="T6" fmla="*/ 4 w 14"/>
                <a:gd name="T7" fmla="*/ 0 h 9"/>
                <a:gd name="T8" fmla="*/ 10 w 14"/>
                <a:gd name="T9" fmla="*/ 1 h 9"/>
                <a:gd name="T10" fmla="*/ 12 w 14"/>
                <a:gd name="T11" fmla="*/ 4 h 9"/>
                <a:gd name="T12" fmla="*/ 9 w 14"/>
                <a:gd name="T13" fmla="*/ 8 h 9"/>
                <a:gd name="T14" fmla="*/ 9 w 14"/>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9" y="8"/>
                  </a:moveTo>
                  <a:cubicBezTo>
                    <a:pt x="7" y="8"/>
                    <a:pt x="6" y="5"/>
                    <a:pt x="5" y="5"/>
                  </a:cubicBezTo>
                  <a:cubicBezTo>
                    <a:pt x="4" y="4"/>
                    <a:pt x="0" y="3"/>
                    <a:pt x="0" y="3"/>
                  </a:cubicBezTo>
                  <a:cubicBezTo>
                    <a:pt x="1" y="2"/>
                    <a:pt x="3" y="1"/>
                    <a:pt x="4" y="0"/>
                  </a:cubicBezTo>
                  <a:cubicBezTo>
                    <a:pt x="6" y="0"/>
                    <a:pt x="8" y="0"/>
                    <a:pt x="10" y="1"/>
                  </a:cubicBezTo>
                  <a:cubicBezTo>
                    <a:pt x="12" y="2"/>
                    <a:pt x="14" y="2"/>
                    <a:pt x="12" y="4"/>
                  </a:cubicBezTo>
                  <a:cubicBezTo>
                    <a:pt x="11" y="5"/>
                    <a:pt x="10" y="9"/>
                    <a:pt x="9" y="8"/>
                  </a:cubicBezTo>
                  <a:cubicBezTo>
                    <a:pt x="8" y="8"/>
                    <a:pt x="9" y="8"/>
                    <a:pt x="9" y="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32" name="Freeform 574">
              <a:extLst>
                <a:ext uri="{FF2B5EF4-FFF2-40B4-BE49-F238E27FC236}">
                  <a16:creationId xmlns:a16="http://schemas.microsoft.com/office/drawing/2014/main" id="{F4FB3CF1-F462-AD40-B07F-9526D4FFE323}"/>
                </a:ext>
              </a:extLst>
            </p:cNvPr>
            <p:cNvSpPr>
              <a:spLocks/>
            </p:cNvSpPr>
            <p:nvPr/>
          </p:nvSpPr>
          <p:spPr bwMode="auto">
            <a:xfrm>
              <a:off x="6916751" y="4700729"/>
              <a:ext cx="296178" cy="273958"/>
            </a:xfrm>
            <a:custGeom>
              <a:avLst/>
              <a:gdLst>
                <a:gd name="T0" fmla="*/ 18 w 32"/>
                <a:gd name="T1" fmla="*/ 27 h 29"/>
                <a:gd name="T2" fmla="*/ 10 w 32"/>
                <a:gd name="T3" fmla="*/ 19 h 29"/>
                <a:gd name="T4" fmla="*/ 1 w 32"/>
                <a:gd name="T5" fmla="*/ 15 h 29"/>
                <a:gd name="T6" fmla="*/ 0 w 32"/>
                <a:gd name="T7" fmla="*/ 13 h 29"/>
                <a:gd name="T8" fmla="*/ 4 w 32"/>
                <a:gd name="T9" fmla="*/ 12 h 29"/>
                <a:gd name="T10" fmla="*/ 11 w 32"/>
                <a:gd name="T11" fmla="*/ 14 h 29"/>
                <a:gd name="T12" fmla="*/ 11 w 32"/>
                <a:gd name="T13" fmla="*/ 12 h 29"/>
                <a:gd name="T14" fmla="*/ 13 w 32"/>
                <a:gd name="T15" fmla="*/ 11 h 29"/>
                <a:gd name="T16" fmla="*/ 7 w 32"/>
                <a:gd name="T17" fmla="*/ 8 h 29"/>
                <a:gd name="T18" fmla="*/ 7 w 32"/>
                <a:gd name="T19" fmla="*/ 6 h 29"/>
                <a:gd name="T20" fmla="*/ 10 w 32"/>
                <a:gd name="T21" fmla="*/ 7 h 29"/>
                <a:gd name="T22" fmla="*/ 11 w 32"/>
                <a:gd name="T23" fmla="*/ 5 h 29"/>
                <a:gd name="T24" fmla="*/ 8 w 32"/>
                <a:gd name="T25" fmla="*/ 4 h 29"/>
                <a:gd name="T26" fmla="*/ 10 w 32"/>
                <a:gd name="T27" fmla="*/ 3 h 29"/>
                <a:gd name="T28" fmla="*/ 14 w 32"/>
                <a:gd name="T29" fmla="*/ 4 h 29"/>
                <a:gd name="T30" fmla="*/ 13 w 32"/>
                <a:gd name="T31" fmla="*/ 3 h 29"/>
                <a:gd name="T32" fmla="*/ 19 w 32"/>
                <a:gd name="T33" fmla="*/ 5 h 29"/>
                <a:gd name="T34" fmla="*/ 18 w 32"/>
                <a:gd name="T35" fmla="*/ 3 h 29"/>
                <a:gd name="T36" fmla="*/ 19 w 32"/>
                <a:gd name="T37" fmla="*/ 3 h 29"/>
                <a:gd name="T38" fmla="*/ 17 w 32"/>
                <a:gd name="T39" fmla="*/ 2 h 29"/>
                <a:gd name="T40" fmla="*/ 25 w 32"/>
                <a:gd name="T41" fmla="*/ 1 h 29"/>
                <a:gd name="T42" fmla="*/ 23 w 32"/>
                <a:gd name="T43" fmla="*/ 3 h 29"/>
                <a:gd name="T44" fmla="*/ 28 w 32"/>
                <a:gd name="T45" fmla="*/ 4 h 29"/>
                <a:gd name="T46" fmla="*/ 27 w 32"/>
                <a:gd name="T47" fmla="*/ 7 h 29"/>
                <a:gd name="T48" fmla="*/ 26 w 32"/>
                <a:gd name="T49" fmla="*/ 8 h 29"/>
                <a:gd name="T50" fmla="*/ 23 w 32"/>
                <a:gd name="T51" fmla="*/ 10 h 29"/>
                <a:gd name="T52" fmla="*/ 21 w 32"/>
                <a:gd name="T53" fmla="*/ 13 h 29"/>
                <a:gd name="T54" fmla="*/ 24 w 32"/>
                <a:gd name="T55" fmla="*/ 11 h 29"/>
                <a:gd name="T56" fmla="*/ 26 w 32"/>
                <a:gd name="T57" fmla="*/ 13 h 29"/>
                <a:gd name="T58" fmla="*/ 29 w 32"/>
                <a:gd name="T59" fmla="*/ 13 h 29"/>
                <a:gd name="T60" fmla="*/ 28 w 32"/>
                <a:gd name="T61" fmla="*/ 10 h 29"/>
                <a:gd name="T62" fmla="*/ 30 w 32"/>
                <a:gd name="T63" fmla="*/ 11 h 29"/>
                <a:gd name="T64" fmla="*/ 30 w 32"/>
                <a:gd name="T65" fmla="*/ 14 h 29"/>
                <a:gd name="T66" fmla="*/ 31 w 32"/>
                <a:gd name="T67" fmla="*/ 17 h 29"/>
                <a:gd name="T68" fmla="*/ 28 w 32"/>
                <a:gd name="T69" fmla="*/ 23 h 29"/>
                <a:gd name="T70" fmla="*/ 22 w 32"/>
                <a:gd name="T71" fmla="*/ 23 h 29"/>
                <a:gd name="T72" fmla="*/ 21 w 32"/>
                <a:gd name="T73" fmla="*/ 23 h 29"/>
                <a:gd name="T74" fmla="*/ 23 w 32"/>
                <a:gd name="T75" fmla="*/ 26 h 29"/>
                <a:gd name="T76" fmla="*/ 18 w 32"/>
                <a:gd name="T77" fmla="*/ 27 h 29"/>
                <a:gd name="T78" fmla="*/ 18 w 32"/>
                <a:gd name="T79"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 h="29">
                  <a:moveTo>
                    <a:pt x="18" y="27"/>
                  </a:moveTo>
                  <a:cubicBezTo>
                    <a:pt x="15" y="25"/>
                    <a:pt x="13" y="21"/>
                    <a:pt x="10" y="19"/>
                  </a:cubicBezTo>
                  <a:cubicBezTo>
                    <a:pt x="7" y="18"/>
                    <a:pt x="4" y="16"/>
                    <a:pt x="1" y="15"/>
                  </a:cubicBezTo>
                  <a:cubicBezTo>
                    <a:pt x="0" y="14"/>
                    <a:pt x="0" y="14"/>
                    <a:pt x="0" y="13"/>
                  </a:cubicBezTo>
                  <a:cubicBezTo>
                    <a:pt x="0" y="10"/>
                    <a:pt x="2" y="11"/>
                    <a:pt x="4" y="12"/>
                  </a:cubicBezTo>
                  <a:cubicBezTo>
                    <a:pt x="6" y="13"/>
                    <a:pt x="8" y="15"/>
                    <a:pt x="11" y="14"/>
                  </a:cubicBezTo>
                  <a:cubicBezTo>
                    <a:pt x="12" y="14"/>
                    <a:pt x="11" y="12"/>
                    <a:pt x="11" y="12"/>
                  </a:cubicBezTo>
                  <a:cubicBezTo>
                    <a:pt x="11" y="11"/>
                    <a:pt x="13" y="12"/>
                    <a:pt x="13" y="11"/>
                  </a:cubicBezTo>
                  <a:cubicBezTo>
                    <a:pt x="14" y="10"/>
                    <a:pt x="7" y="8"/>
                    <a:pt x="7" y="8"/>
                  </a:cubicBezTo>
                  <a:cubicBezTo>
                    <a:pt x="5" y="7"/>
                    <a:pt x="6" y="6"/>
                    <a:pt x="7" y="6"/>
                  </a:cubicBezTo>
                  <a:cubicBezTo>
                    <a:pt x="9" y="5"/>
                    <a:pt x="9" y="6"/>
                    <a:pt x="10" y="7"/>
                  </a:cubicBezTo>
                  <a:cubicBezTo>
                    <a:pt x="10" y="7"/>
                    <a:pt x="11" y="5"/>
                    <a:pt x="11" y="5"/>
                  </a:cubicBezTo>
                  <a:cubicBezTo>
                    <a:pt x="12" y="5"/>
                    <a:pt x="8" y="4"/>
                    <a:pt x="8" y="4"/>
                  </a:cubicBezTo>
                  <a:cubicBezTo>
                    <a:pt x="8" y="4"/>
                    <a:pt x="10" y="3"/>
                    <a:pt x="10" y="3"/>
                  </a:cubicBezTo>
                  <a:cubicBezTo>
                    <a:pt x="11" y="3"/>
                    <a:pt x="13" y="4"/>
                    <a:pt x="14" y="4"/>
                  </a:cubicBezTo>
                  <a:cubicBezTo>
                    <a:pt x="14" y="4"/>
                    <a:pt x="13" y="3"/>
                    <a:pt x="13" y="3"/>
                  </a:cubicBezTo>
                  <a:cubicBezTo>
                    <a:pt x="14" y="2"/>
                    <a:pt x="18" y="5"/>
                    <a:pt x="19" y="5"/>
                  </a:cubicBezTo>
                  <a:cubicBezTo>
                    <a:pt x="20" y="4"/>
                    <a:pt x="18" y="4"/>
                    <a:pt x="18" y="3"/>
                  </a:cubicBezTo>
                  <a:cubicBezTo>
                    <a:pt x="18" y="3"/>
                    <a:pt x="19" y="3"/>
                    <a:pt x="19" y="3"/>
                  </a:cubicBezTo>
                  <a:cubicBezTo>
                    <a:pt x="19" y="3"/>
                    <a:pt x="17" y="3"/>
                    <a:pt x="17" y="2"/>
                  </a:cubicBezTo>
                  <a:cubicBezTo>
                    <a:pt x="17" y="2"/>
                    <a:pt x="24" y="0"/>
                    <a:pt x="25" y="1"/>
                  </a:cubicBezTo>
                  <a:cubicBezTo>
                    <a:pt x="26" y="1"/>
                    <a:pt x="23" y="2"/>
                    <a:pt x="23" y="3"/>
                  </a:cubicBezTo>
                  <a:cubicBezTo>
                    <a:pt x="24" y="4"/>
                    <a:pt x="27" y="3"/>
                    <a:pt x="28" y="4"/>
                  </a:cubicBezTo>
                  <a:cubicBezTo>
                    <a:pt x="28" y="5"/>
                    <a:pt x="24" y="7"/>
                    <a:pt x="27" y="7"/>
                  </a:cubicBezTo>
                  <a:cubicBezTo>
                    <a:pt x="28" y="7"/>
                    <a:pt x="27" y="8"/>
                    <a:pt x="26" y="8"/>
                  </a:cubicBezTo>
                  <a:cubicBezTo>
                    <a:pt x="25" y="8"/>
                    <a:pt x="24" y="8"/>
                    <a:pt x="23" y="10"/>
                  </a:cubicBezTo>
                  <a:cubicBezTo>
                    <a:pt x="23" y="10"/>
                    <a:pt x="21" y="13"/>
                    <a:pt x="21" y="13"/>
                  </a:cubicBezTo>
                  <a:cubicBezTo>
                    <a:pt x="22" y="13"/>
                    <a:pt x="23" y="11"/>
                    <a:pt x="24" y="11"/>
                  </a:cubicBezTo>
                  <a:cubicBezTo>
                    <a:pt x="25" y="11"/>
                    <a:pt x="25" y="12"/>
                    <a:pt x="26" y="13"/>
                  </a:cubicBezTo>
                  <a:cubicBezTo>
                    <a:pt x="27" y="13"/>
                    <a:pt x="30" y="17"/>
                    <a:pt x="29" y="13"/>
                  </a:cubicBezTo>
                  <a:cubicBezTo>
                    <a:pt x="29" y="12"/>
                    <a:pt x="27" y="11"/>
                    <a:pt x="28" y="10"/>
                  </a:cubicBezTo>
                  <a:cubicBezTo>
                    <a:pt x="29" y="10"/>
                    <a:pt x="30" y="10"/>
                    <a:pt x="30" y="11"/>
                  </a:cubicBezTo>
                  <a:cubicBezTo>
                    <a:pt x="30" y="12"/>
                    <a:pt x="29" y="13"/>
                    <a:pt x="30" y="14"/>
                  </a:cubicBezTo>
                  <a:cubicBezTo>
                    <a:pt x="31" y="15"/>
                    <a:pt x="32" y="16"/>
                    <a:pt x="31" y="17"/>
                  </a:cubicBezTo>
                  <a:cubicBezTo>
                    <a:pt x="29" y="19"/>
                    <a:pt x="32" y="22"/>
                    <a:pt x="28" y="23"/>
                  </a:cubicBezTo>
                  <a:cubicBezTo>
                    <a:pt x="28" y="23"/>
                    <a:pt x="21" y="25"/>
                    <a:pt x="22" y="23"/>
                  </a:cubicBezTo>
                  <a:cubicBezTo>
                    <a:pt x="22" y="22"/>
                    <a:pt x="21" y="22"/>
                    <a:pt x="21" y="23"/>
                  </a:cubicBezTo>
                  <a:cubicBezTo>
                    <a:pt x="22" y="24"/>
                    <a:pt x="22" y="25"/>
                    <a:pt x="23" y="26"/>
                  </a:cubicBezTo>
                  <a:cubicBezTo>
                    <a:pt x="23" y="28"/>
                    <a:pt x="19" y="27"/>
                    <a:pt x="18" y="27"/>
                  </a:cubicBezTo>
                  <a:cubicBezTo>
                    <a:pt x="17" y="26"/>
                    <a:pt x="22" y="29"/>
                    <a:pt x="18" y="2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33" name="Freeform 575">
              <a:extLst>
                <a:ext uri="{FF2B5EF4-FFF2-40B4-BE49-F238E27FC236}">
                  <a16:creationId xmlns:a16="http://schemas.microsoft.com/office/drawing/2014/main" id="{CF3B5E83-3D49-EB4A-B4B7-F458BA79DCC6}"/>
                </a:ext>
              </a:extLst>
            </p:cNvPr>
            <p:cNvSpPr>
              <a:spLocks/>
            </p:cNvSpPr>
            <p:nvPr/>
          </p:nvSpPr>
          <p:spPr bwMode="auto">
            <a:xfrm>
              <a:off x="7232037" y="4700729"/>
              <a:ext cx="261145" cy="207060"/>
            </a:xfrm>
            <a:custGeom>
              <a:avLst/>
              <a:gdLst>
                <a:gd name="T0" fmla="*/ 7 w 28"/>
                <a:gd name="T1" fmla="*/ 22 h 22"/>
                <a:gd name="T2" fmla="*/ 3 w 28"/>
                <a:gd name="T3" fmla="*/ 19 h 22"/>
                <a:gd name="T4" fmla="*/ 1 w 28"/>
                <a:gd name="T5" fmla="*/ 11 h 22"/>
                <a:gd name="T6" fmla="*/ 1 w 28"/>
                <a:gd name="T7" fmla="*/ 4 h 22"/>
                <a:gd name="T8" fmla="*/ 6 w 28"/>
                <a:gd name="T9" fmla="*/ 4 h 22"/>
                <a:gd name="T10" fmla="*/ 5 w 28"/>
                <a:gd name="T11" fmla="*/ 1 h 22"/>
                <a:gd name="T12" fmla="*/ 16 w 28"/>
                <a:gd name="T13" fmla="*/ 2 h 22"/>
                <a:gd name="T14" fmla="*/ 25 w 28"/>
                <a:gd name="T15" fmla="*/ 3 h 22"/>
                <a:gd name="T16" fmla="*/ 23 w 28"/>
                <a:gd name="T17" fmla="*/ 8 h 22"/>
                <a:gd name="T18" fmla="*/ 19 w 28"/>
                <a:gd name="T19" fmla="*/ 13 h 22"/>
                <a:gd name="T20" fmla="*/ 12 w 28"/>
                <a:gd name="T21" fmla="*/ 13 h 22"/>
                <a:gd name="T22" fmla="*/ 10 w 28"/>
                <a:gd name="T23" fmla="*/ 14 h 22"/>
                <a:gd name="T24" fmla="*/ 11 w 28"/>
                <a:gd name="T25" fmla="*/ 17 h 22"/>
                <a:gd name="T26" fmla="*/ 7 w 28"/>
                <a:gd name="T27" fmla="*/ 22 h 22"/>
                <a:gd name="T28" fmla="*/ 7 w 28"/>
                <a:gd name="T2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22">
                  <a:moveTo>
                    <a:pt x="7" y="22"/>
                  </a:moveTo>
                  <a:cubicBezTo>
                    <a:pt x="5" y="21"/>
                    <a:pt x="3" y="21"/>
                    <a:pt x="3" y="19"/>
                  </a:cubicBezTo>
                  <a:cubicBezTo>
                    <a:pt x="3" y="16"/>
                    <a:pt x="0" y="14"/>
                    <a:pt x="1" y="11"/>
                  </a:cubicBezTo>
                  <a:cubicBezTo>
                    <a:pt x="1" y="9"/>
                    <a:pt x="0" y="6"/>
                    <a:pt x="1" y="4"/>
                  </a:cubicBezTo>
                  <a:cubicBezTo>
                    <a:pt x="2" y="4"/>
                    <a:pt x="6" y="5"/>
                    <a:pt x="6" y="4"/>
                  </a:cubicBezTo>
                  <a:cubicBezTo>
                    <a:pt x="6" y="3"/>
                    <a:pt x="0" y="3"/>
                    <a:pt x="5" y="1"/>
                  </a:cubicBezTo>
                  <a:cubicBezTo>
                    <a:pt x="9" y="0"/>
                    <a:pt x="12" y="1"/>
                    <a:pt x="16" y="2"/>
                  </a:cubicBezTo>
                  <a:cubicBezTo>
                    <a:pt x="19" y="2"/>
                    <a:pt x="22" y="2"/>
                    <a:pt x="25" y="3"/>
                  </a:cubicBezTo>
                  <a:cubicBezTo>
                    <a:pt x="28" y="4"/>
                    <a:pt x="25" y="6"/>
                    <a:pt x="23" y="8"/>
                  </a:cubicBezTo>
                  <a:cubicBezTo>
                    <a:pt x="22" y="10"/>
                    <a:pt x="21" y="12"/>
                    <a:pt x="19" y="13"/>
                  </a:cubicBezTo>
                  <a:cubicBezTo>
                    <a:pt x="18" y="15"/>
                    <a:pt x="14" y="13"/>
                    <a:pt x="12" y="13"/>
                  </a:cubicBezTo>
                  <a:cubicBezTo>
                    <a:pt x="12" y="13"/>
                    <a:pt x="9" y="13"/>
                    <a:pt x="10" y="14"/>
                  </a:cubicBezTo>
                  <a:cubicBezTo>
                    <a:pt x="10" y="15"/>
                    <a:pt x="12" y="15"/>
                    <a:pt x="11" y="17"/>
                  </a:cubicBezTo>
                  <a:cubicBezTo>
                    <a:pt x="10" y="17"/>
                    <a:pt x="8" y="22"/>
                    <a:pt x="7" y="22"/>
                  </a:cubicBezTo>
                  <a:cubicBezTo>
                    <a:pt x="5" y="21"/>
                    <a:pt x="8" y="22"/>
                    <a:pt x="7" y="2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34" name="Freeform 576">
              <a:extLst>
                <a:ext uri="{FF2B5EF4-FFF2-40B4-BE49-F238E27FC236}">
                  <a16:creationId xmlns:a16="http://schemas.microsoft.com/office/drawing/2014/main" id="{43EF2F21-D9B7-C54A-A778-EC73CAFB6458}"/>
                </a:ext>
              </a:extLst>
            </p:cNvPr>
            <p:cNvSpPr>
              <a:spLocks/>
            </p:cNvSpPr>
            <p:nvPr/>
          </p:nvSpPr>
          <p:spPr bwMode="auto">
            <a:xfrm>
              <a:off x="5833947" y="4675245"/>
              <a:ext cx="503186" cy="308998"/>
            </a:xfrm>
            <a:custGeom>
              <a:avLst/>
              <a:gdLst>
                <a:gd name="T0" fmla="*/ 52 w 54"/>
                <a:gd name="T1" fmla="*/ 10 h 33"/>
                <a:gd name="T2" fmla="*/ 45 w 54"/>
                <a:gd name="T3" fmla="*/ 4 h 33"/>
                <a:gd name="T4" fmla="*/ 41 w 54"/>
                <a:gd name="T5" fmla="*/ 3 h 33"/>
                <a:gd name="T6" fmla="*/ 35 w 54"/>
                <a:gd name="T7" fmla="*/ 4 h 33"/>
                <a:gd name="T8" fmla="*/ 32 w 54"/>
                <a:gd name="T9" fmla="*/ 3 h 33"/>
                <a:gd name="T10" fmla="*/ 27 w 54"/>
                <a:gd name="T11" fmla="*/ 1 h 33"/>
                <a:gd name="T12" fmla="*/ 20 w 54"/>
                <a:gd name="T13" fmla="*/ 0 h 33"/>
                <a:gd name="T14" fmla="*/ 11 w 54"/>
                <a:gd name="T15" fmla="*/ 1 h 33"/>
                <a:gd name="T16" fmla="*/ 8 w 54"/>
                <a:gd name="T17" fmla="*/ 3 h 33"/>
                <a:gd name="T18" fmla="*/ 7 w 54"/>
                <a:gd name="T19" fmla="*/ 11 h 33"/>
                <a:gd name="T20" fmla="*/ 7 w 54"/>
                <a:gd name="T21" fmla="*/ 15 h 33"/>
                <a:gd name="T22" fmla="*/ 4 w 54"/>
                <a:gd name="T23" fmla="*/ 18 h 33"/>
                <a:gd name="T24" fmla="*/ 0 w 54"/>
                <a:gd name="T25" fmla="*/ 24 h 33"/>
                <a:gd name="T26" fmla="*/ 7 w 54"/>
                <a:gd name="T27" fmla="*/ 26 h 33"/>
                <a:gd name="T28" fmla="*/ 15 w 54"/>
                <a:gd name="T29" fmla="*/ 32 h 33"/>
                <a:gd name="T30" fmla="*/ 19 w 54"/>
                <a:gd name="T31" fmla="*/ 30 h 33"/>
                <a:gd name="T32" fmla="*/ 25 w 54"/>
                <a:gd name="T33" fmla="*/ 29 h 33"/>
                <a:gd name="T34" fmla="*/ 28 w 54"/>
                <a:gd name="T35" fmla="*/ 26 h 33"/>
                <a:gd name="T36" fmla="*/ 31 w 54"/>
                <a:gd name="T37" fmla="*/ 21 h 33"/>
                <a:gd name="T38" fmla="*/ 37 w 54"/>
                <a:gd name="T39" fmla="*/ 17 h 33"/>
                <a:gd name="T40" fmla="*/ 46 w 54"/>
                <a:gd name="T41" fmla="*/ 13 h 33"/>
                <a:gd name="T42" fmla="*/ 52 w 54"/>
                <a:gd name="T43" fmla="*/ 10 h 33"/>
                <a:gd name="T44" fmla="*/ 52 w 54"/>
                <a:gd name="T45"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 h="33">
                  <a:moveTo>
                    <a:pt x="52" y="10"/>
                  </a:moveTo>
                  <a:cubicBezTo>
                    <a:pt x="50" y="8"/>
                    <a:pt x="48" y="6"/>
                    <a:pt x="45" y="4"/>
                  </a:cubicBezTo>
                  <a:cubicBezTo>
                    <a:pt x="44" y="4"/>
                    <a:pt x="42" y="3"/>
                    <a:pt x="41" y="3"/>
                  </a:cubicBezTo>
                  <a:cubicBezTo>
                    <a:pt x="38" y="2"/>
                    <a:pt x="37" y="3"/>
                    <a:pt x="35" y="4"/>
                  </a:cubicBezTo>
                  <a:cubicBezTo>
                    <a:pt x="34" y="4"/>
                    <a:pt x="33" y="3"/>
                    <a:pt x="32" y="3"/>
                  </a:cubicBezTo>
                  <a:cubicBezTo>
                    <a:pt x="31" y="2"/>
                    <a:pt x="29" y="2"/>
                    <a:pt x="27" y="1"/>
                  </a:cubicBezTo>
                  <a:cubicBezTo>
                    <a:pt x="25" y="1"/>
                    <a:pt x="22" y="0"/>
                    <a:pt x="20" y="0"/>
                  </a:cubicBezTo>
                  <a:cubicBezTo>
                    <a:pt x="17" y="0"/>
                    <a:pt x="14" y="1"/>
                    <a:pt x="11" y="1"/>
                  </a:cubicBezTo>
                  <a:cubicBezTo>
                    <a:pt x="9" y="2"/>
                    <a:pt x="6" y="1"/>
                    <a:pt x="8" y="3"/>
                  </a:cubicBezTo>
                  <a:cubicBezTo>
                    <a:pt x="10" y="7"/>
                    <a:pt x="10" y="8"/>
                    <a:pt x="7" y="11"/>
                  </a:cubicBezTo>
                  <a:cubicBezTo>
                    <a:pt x="5" y="13"/>
                    <a:pt x="7" y="14"/>
                    <a:pt x="7" y="15"/>
                  </a:cubicBezTo>
                  <a:cubicBezTo>
                    <a:pt x="6" y="16"/>
                    <a:pt x="4" y="16"/>
                    <a:pt x="4" y="18"/>
                  </a:cubicBezTo>
                  <a:cubicBezTo>
                    <a:pt x="3" y="20"/>
                    <a:pt x="1" y="22"/>
                    <a:pt x="0" y="24"/>
                  </a:cubicBezTo>
                  <a:cubicBezTo>
                    <a:pt x="0" y="25"/>
                    <a:pt x="6" y="26"/>
                    <a:pt x="7" y="26"/>
                  </a:cubicBezTo>
                  <a:cubicBezTo>
                    <a:pt x="10" y="28"/>
                    <a:pt x="12" y="32"/>
                    <a:pt x="15" y="32"/>
                  </a:cubicBezTo>
                  <a:cubicBezTo>
                    <a:pt x="16" y="33"/>
                    <a:pt x="18" y="31"/>
                    <a:pt x="19" y="30"/>
                  </a:cubicBezTo>
                  <a:cubicBezTo>
                    <a:pt x="21" y="29"/>
                    <a:pt x="23" y="30"/>
                    <a:pt x="25" y="29"/>
                  </a:cubicBezTo>
                  <a:cubicBezTo>
                    <a:pt x="27" y="29"/>
                    <a:pt x="27" y="28"/>
                    <a:pt x="28" y="26"/>
                  </a:cubicBezTo>
                  <a:cubicBezTo>
                    <a:pt x="28" y="24"/>
                    <a:pt x="28" y="23"/>
                    <a:pt x="31" y="21"/>
                  </a:cubicBezTo>
                  <a:cubicBezTo>
                    <a:pt x="33" y="20"/>
                    <a:pt x="34" y="18"/>
                    <a:pt x="37" y="17"/>
                  </a:cubicBezTo>
                  <a:cubicBezTo>
                    <a:pt x="40" y="15"/>
                    <a:pt x="43" y="14"/>
                    <a:pt x="46" y="13"/>
                  </a:cubicBezTo>
                  <a:cubicBezTo>
                    <a:pt x="46" y="13"/>
                    <a:pt x="53" y="10"/>
                    <a:pt x="52" y="10"/>
                  </a:cubicBezTo>
                  <a:cubicBezTo>
                    <a:pt x="51" y="9"/>
                    <a:pt x="54" y="11"/>
                    <a:pt x="52"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35" name="Freeform 577">
              <a:extLst>
                <a:ext uri="{FF2B5EF4-FFF2-40B4-BE49-F238E27FC236}">
                  <a16:creationId xmlns:a16="http://schemas.microsoft.com/office/drawing/2014/main" id="{536C702A-BD1B-B540-8059-B0EA37252264}"/>
                </a:ext>
              </a:extLst>
            </p:cNvPr>
            <p:cNvSpPr>
              <a:spLocks/>
            </p:cNvSpPr>
            <p:nvPr/>
          </p:nvSpPr>
          <p:spPr bwMode="auto">
            <a:xfrm>
              <a:off x="6811655" y="4589235"/>
              <a:ext cx="66879" cy="38227"/>
            </a:xfrm>
            <a:custGeom>
              <a:avLst/>
              <a:gdLst>
                <a:gd name="T0" fmla="*/ 4 w 7"/>
                <a:gd name="T1" fmla="*/ 4 h 4"/>
                <a:gd name="T2" fmla="*/ 1 w 7"/>
                <a:gd name="T3" fmla="*/ 3 h 4"/>
                <a:gd name="T4" fmla="*/ 3 w 7"/>
                <a:gd name="T5" fmla="*/ 0 h 4"/>
                <a:gd name="T6" fmla="*/ 4 w 7"/>
                <a:gd name="T7" fmla="*/ 4 h 4"/>
                <a:gd name="T8" fmla="*/ 4 w 7"/>
                <a:gd name="T9" fmla="*/ 4 h 4"/>
              </a:gdLst>
              <a:ahLst/>
              <a:cxnLst>
                <a:cxn ang="0">
                  <a:pos x="T0" y="T1"/>
                </a:cxn>
                <a:cxn ang="0">
                  <a:pos x="T2" y="T3"/>
                </a:cxn>
                <a:cxn ang="0">
                  <a:pos x="T4" y="T5"/>
                </a:cxn>
                <a:cxn ang="0">
                  <a:pos x="T6" y="T7"/>
                </a:cxn>
                <a:cxn ang="0">
                  <a:pos x="T8" y="T9"/>
                </a:cxn>
              </a:cxnLst>
              <a:rect l="0" t="0" r="r" b="b"/>
              <a:pathLst>
                <a:path w="7" h="4">
                  <a:moveTo>
                    <a:pt x="4" y="4"/>
                  </a:moveTo>
                  <a:cubicBezTo>
                    <a:pt x="3" y="4"/>
                    <a:pt x="1" y="4"/>
                    <a:pt x="1" y="3"/>
                  </a:cubicBezTo>
                  <a:cubicBezTo>
                    <a:pt x="0" y="2"/>
                    <a:pt x="3" y="0"/>
                    <a:pt x="3" y="0"/>
                  </a:cubicBezTo>
                  <a:cubicBezTo>
                    <a:pt x="6" y="0"/>
                    <a:pt x="7" y="4"/>
                    <a:pt x="4" y="4"/>
                  </a:cubicBezTo>
                  <a:cubicBezTo>
                    <a:pt x="1" y="3"/>
                    <a:pt x="6" y="4"/>
                    <a:pt x="4"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36" name="Freeform 578">
              <a:extLst>
                <a:ext uri="{FF2B5EF4-FFF2-40B4-BE49-F238E27FC236}">
                  <a16:creationId xmlns:a16="http://schemas.microsoft.com/office/drawing/2014/main" id="{8995FEED-D6B7-354C-BC6C-632C0C932DAD}"/>
                </a:ext>
              </a:extLst>
            </p:cNvPr>
            <p:cNvSpPr>
              <a:spLocks/>
            </p:cNvSpPr>
            <p:nvPr/>
          </p:nvSpPr>
          <p:spPr bwMode="auto">
            <a:xfrm>
              <a:off x="6235221" y="4420403"/>
              <a:ext cx="560509" cy="264400"/>
            </a:xfrm>
            <a:custGeom>
              <a:avLst/>
              <a:gdLst>
                <a:gd name="T0" fmla="*/ 50 w 60"/>
                <a:gd name="T1" fmla="*/ 22 h 28"/>
                <a:gd name="T2" fmla="*/ 48 w 60"/>
                <a:gd name="T3" fmla="*/ 21 h 28"/>
                <a:gd name="T4" fmla="*/ 46 w 60"/>
                <a:gd name="T5" fmla="*/ 23 h 28"/>
                <a:gd name="T6" fmla="*/ 43 w 60"/>
                <a:gd name="T7" fmla="*/ 22 h 28"/>
                <a:gd name="T8" fmla="*/ 40 w 60"/>
                <a:gd name="T9" fmla="*/ 23 h 28"/>
                <a:gd name="T10" fmla="*/ 24 w 60"/>
                <a:gd name="T11" fmla="*/ 27 h 28"/>
                <a:gd name="T12" fmla="*/ 19 w 60"/>
                <a:gd name="T13" fmla="*/ 28 h 28"/>
                <a:gd name="T14" fmla="*/ 17 w 60"/>
                <a:gd name="T15" fmla="*/ 24 h 28"/>
                <a:gd name="T16" fmla="*/ 24 w 60"/>
                <a:gd name="T17" fmla="*/ 22 h 28"/>
                <a:gd name="T18" fmla="*/ 29 w 60"/>
                <a:gd name="T19" fmla="*/ 22 h 28"/>
                <a:gd name="T20" fmla="*/ 31 w 60"/>
                <a:gd name="T21" fmla="*/ 20 h 28"/>
                <a:gd name="T22" fmla="*/ 24 w 60"/>
                <a:gd name="T23" fmla="*/ 20 h 28"/>
                <a:gd name="T24" fmla="*/ 19 w 60"/>
                <a:gd name="T25" fmla="*/ 21 h 28"/>
                <a:gd name="T26" fmla="*/ 19 w 60"/>
                <a:gd name="T27" fmla="*/ 19 h 28"/>
                <a:gd name="T28" fmla="*/ 12 w 60"/>
                <a:gd name="T29" fmla="*/ 21 h 28"/>
                <a:gd name="T30" fmla="*/ 11 w 60"/>
                <a:gd name="T31" fmla="*/ 22 h 28"/>
                <a:gd name="T32" fmla="*/ 9 w 60"/>
                <a:gd name="T33" fmla="*/ 23 h 28"/>
                <a:gd name="T34" fmla="*/ 5 w 60"/>
                <a:gd name="T35" fmla="*/ 21 h 28"/>
                <a:gd name="T36" fmla="*/ 0 w 60"/>
                <a:gd name="T37" fmla="*/ 20 h 28"/>
                <a:gd name="T38" fmla="*/ 4 w 60"/>
                <a:gd name="T39" fmla="*/ 18 h 28"/>
                <a:gd name="T40" fmla="*/ 9 w 60"/>
                <a:gd name="T41" fmla="*/ 17 h 28"/>
                <a:gd name="T42" fmla="*/ 11 w 60"/>
                <a:gd name="T43" fmla="*/ 16 h 28"/>
                <a:gd name="T44" fmla="*/ 5 w 60"/>
                <a:gd name="T45" fmla="*/ 16 h 28"/>
                <a:gd name="T46" fmla="*/ 4 w 60"/>
                <a:gd name="T47" fmla="*/ 14 h 28"/>
                <a:gd name="T48" fmla="*/ 12 w 60"/>
                <a:gd name="T49" fmla="*/ 13 h 28"/>
                <a:gd name="T50" fmla="*/ 4 w 60"/>
                <a:gd name="T51" fmla="*/ 12 h 28"/>
                <a:gd name="T52" fmla="*/ 13 w 60"/>
                <a:gd name="T53" fmla="*/ 10 h 28"/>
                <a:gd name="T54" fmla="*/ 9 w 60"/>
                <a:gd name="T55" fmla="*/ 8 h 28"/>
                <a:gd name="T56" fmla="*/ 14 w 60"/>
                <a:gd name="T57" fmla="*/ 6 h 28"/>
                <a:gd name="T58" fmla="*/ 17 w 60"/>
                <a:gd name="T59" fmla="*/ 10 h 28"/>
                <a:gd name="T60" fmla="*/ 25 w 60"/>
                <a:gd name="T61" fmla="*/ 11 h 28"/>
                <a:gd name="T62" fmla="*/ 29 w 60"/>
                <a:gd name="T63" fmla="*/ 14 h 28"/>
                <a:gd name="T64" fmla="*/ 32 w 60"/>
                <a:gd name="T65" fmla="*/ 17 h 28"/>
                <a:gd name="T66" fmla="*/ 39 w 60"/>
                <a:gd name="T67" fmla="*/ 16 h 28"/>
                <a:gd name="T68" fmla="*/ 37 w 60"/>
                <a:gd name="T69" fmla="*/ 13 h 28"/>
                <a:gd name="T70" fmla="*/ 38 w 60"/>
                <a:gd name="T71" fmla="*/ 9 h 28"/>
                <a:gd name="T72" fmla="*/ 36 w 60"/>
                <a:gd name="T73" fmla="*/ 8 h 28"/>
                <a:gd name="T74" fmla="*/ 38 w 60"/>
                <a:gd name="T75" fmla="*/ 5 h 28"/>
                <a:gd name="T76" fmla="*/ 43 w 60"/>
                <a:gd name="T77" fmla="*/ 3 h 28"/>
                <a:gd name="T78" fmla="*/ 44 w 60"/>
                <a:gd name="T79" fmla="*/ 7 h 28"/>
                <a:gd name="T80" fmla="*/ 45 w 60"/>
                <a:gd name="T81" fmla="*/ 9 h 28"/>
                <a:gd name="T82" fmla="*/ 44 w 60"/>
                <a:gd name="T83" fmla="*/ 10 h 28"/>
                <a:gd name="T84" fmla="*/ 47 w 60"/>
                <a:gd name="T85" fmla="*/ 11 h 28"/>
                <a:gd name="T86" fmla="*/ 51 w 60"/>
                <a:gd name="T87" fmla="*/ 14 h 28"/>
                <a:gd name="T88" fmla="*/ 53 w 60"/>
                <a:gd name="T89" fmla="*/ 13 h 28"/>
                <a:gd name="T90" fmla="*/ 57 w 60"/>
                <a:gd name="T91" fmla="*/ 12 h 28"/>
                <a:gd name="T92" fmla="*/ 59 w 60"/>
                <a:gd name="T93" fmla="*/ 15 h 28"/>
                <a:gd name="T94" fmla="*/ 58 w 60"/>
                <a:gd name="T95" fmla="*/ 20 h 28"/>
                <a:gd name="T96" fmla="*/ 50 w 60"/>
                <a:gd name="T97" fmla="*/ 22 h 28"/>
                <a:gd name="T98" fmla="*/ 50 w 60"/>
                <a:gd name="T99"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0" h="28">
                  <a:moveTo>
                    <a:pt x="50" y="22"/>
                  </a:moveTo>
                  <a:cubicBezTo>
                    <a:pt x="49" y="22"/>
                    <a:pt x="49" y="21"/>
                    <a:pt x="48" y="21"/>
                  </a:cubicBezTo>
                  <a:cubicBezTo>
                    <a:pt x="48" y="21"/>
                    <a:pt x="46" y="22"/>
                    <a:pt x="46" y="23"/>
                  </a:cubicBezTo>
                  <a:cubicBezTo>
                    <a:pt x="45" y="23"/>
                    <a:pt x="44" y="23"/>
                    <a:pt x="43" y="22"/>
                  </a:cubicBezTo>
                  <a:cubicBezTo>
                    <a:pt x="42" y="22"/>
                    <a:pt x="41" y="22"/>
                    <a:pt x="40" y="23"/>
                  </a:cubicBezTo>
                  <a:cubicBezTo>
                    <a:pt x="35" y="25"/>
                    <a:pt x="30" y="26"/>
                    <a:pt x="24" y="27"/>
                  </a:cubicBezTo>
                  <a:cubicBezTo>
                    <a:pt x="23" y="27"/>
                    <a:pt x="20" y="28"/>
                    <a:pt x="19" y="28"/>
                  </a:cubicBezTo>
                  <a:cubicBezTo>
                    <a:pt x="17" y="27"/>
                    <a:pt x="13" y="26"/>
                    <a:pt x="17" y="24"/>
                  </a:cubicBezTo>
                  <a:cubicBezTo>
                    <a:pt x="19" y="24"/>
                    <a:pt x="22" y="22"/>
                    <a:pt x="24" y="22"/>
                  </a:cubicBezTo>
                  <a:cubicBezTo>
                    <a:pt x="26" y="22"/>
                    <a:pt x="28" y="22"/>
                    <a:pt x="29" y="22"/>
                  </a:cubicBezTo>
                  <a:cubicBezTo>
                    <a:pt x="29" y="22"/>
                    <a:pt x="32" y="20"/>
                    <a:pt x="31" y="20"/>
                  </a:cubicBezTo>
                  <a:cubicBezTo>
                    <a:pt x="30" y="19"/>
                    <a:pt x="25" y="20"/>
                    <a:pt x="24" y="20"/>
                  </a:cubicBezTo>
                  <a:cubicBezTo>
                    <a:pt x="22" y="21"/>
                    <a:pt x="21" y="21"/>
                    <a:pt x="19" y="21"/>
                  </a:cubicBezTo>
                  <a:cubicBezTo>
                    <a:pt x="17" y="21"/>
                    <a:pt x="19" y="20"/>
                    <a:pt x="19" y="19"/>
                  </a:cubicBezTo>
                  <a:cubicBezTo>
                    <a:pt x="19" y="16"/>
                    <a:pt x="13" y="21"/>
                    <a:pt x="12" y="21"/>
                  </a:cubicBezTo>
                  <a:cubicBezTo>
                    <a:pt x="12" y="21"/>
                    <a:pt x="11" y="22"/>
                    <a:pt x="11" y="22"/>
                  </a:cubicBezTo>
                  <a:cubicBezTo>
                    <a:pt x="9" y="20"/>
                    <a:pt x="9" y="22"/>
                    <a:pt x="9" y="23"/>
                  </a:cubicBezTo>
                  <a:cubicBezTo>
                    <a:pt x="9" y="23"/>
                    <a:pt x="6" y="21"/>
                    <a:pt x="5" y="21"/>
                  </a:cubicBezTo>
                  <a:cubicBezTo>
                    <a:pt x="4" y="21"/>
                    <a:pt x="0" y="22"/>
                    <a:pt x="0" y="20"/>
                  </a:cubicBezTo>
                  <a:cubicBezTo>
                    <a:pt x="0" y="18"/>
                    <a:pt x="2" y="19"/>
                    <a:pt x="4" y="18"/>
                  </a:cubicBezTo>
                  <a:cubicBezTo>
                    <a:pt x="6" y="18"/>
                    <a:pt x="8" y="18"/>
                    <a:pt x="9" y="17"/>
                  </a:cubicBezTo>
                  <a:cubicBezTo>
                    <a:pt x="9" y="17"/>
                    <a:pt x="12" y="16"/>
                    <a:pt x="11" y="16"/>
                  </a:cubicBezTo>
                  <a:cubicBezTo>
                    <a:pt x="9" y="15"/>
                    <a:pt x="6" y="16"/>
                    <a:pt x="5" y="16"/>
                  </a:cubicBezTo>
                  <a:cubicBezTo>
                    <a:pt x="2" y="16"/>
                    <a:pt x="0" y="14"/>
                    <a:pt x="4" y="14"/>
                  </a:cubicBezTo>
                  <a:cubicBezTo>
                    <a:pt x="6" y="14"/>
                    <a:pt x="10" y="13"/>
                    <a:pt x="12" y="13"/>
                  </a:cubicBezTo>
                  <a:cubicBezTo>
                    <a:pt x="11" y="13"/>
                    <a:pt x="4" y="14"/>
                    <a:pt x="4" y="12"/>
                  </a:cubicBezTo>
                  <a:cubicBezTo>
                    <a:pt x="3" y="10"/>
                    <a:pt x="12" y="11"/>
                    <a:pt x="13" y="10"/>
                  </a:cubicBezTo>
                  <a:cubicBezTo>
                    <a:pt x="13" y="10"/>
                    <a:pt x="9" y="9"/>
                    <a:pt x="9" y="8"/>
                  </a:cubicBezTo>
                  <a:cubicBezTo>
                    <a:pt x="8" y="7"/>
                    <a:pt x="14" y="6"/>
                    <a:pt x="14" y="6"/>
                  </a:cubicBezTo>
                  <a:cubicBezTo>
                    <a:pt x="17" y="6"/>
                    <a:pt x="15" y="10"/>
                    <a:pt x="17" y="10"/>
                  </a:cubicBezTo>
                  <a:cubicBezTo>
                    <a:pt x="20" y="10"/>
                    <a:pt x="22" y="10"/>
                    <a:pt x="25" y="11"/>
                  </a:cubicBezTo>
                  <a:cubicBezTo>
                    <a:pt x="26" y="12"/>
                    <a:pt x="28" y="13"/>
                    <a:pt x="29" y="14"/>
                  </a:cubicBezTo>
                  <a:cubicBezTo>
                    <a:pt x="31" y="16"/>
                    <a:pt x="30" y="17"/>
                    <a:pt x="32" y="17"/>
                  </a:cubicBezTo>
                  <a:cubicBezTo>
                    <a:pt x="35" y="17"/>
                    <a:pt x="37" y="17"/>
                    <a:pt x="39" y="16"/>
                  </a:cubicBezTo>
                  <a:cubicBezTo>
                    <a:pt x="43" y="15"/>
                    <a:pt x="37" y="14"/>
                    <a:pt x="37" y="13"/>
                  </a:cubicBezTo>
                  <a:cubicBezTo>
                    <a:pt x="37" y="13"/>
                    <a:pt x="45" y="12"/>
                    <a:pt x="38" y="9"/>
                  </a:cubicBezTo>
                  <a:cubicBezTo>
                    <a:pt x="37" y="9"/>
                    <a:pt x="35" y="9"/>
                    <a:pt x="36" y="8"/>
                  </a:cubicBezTo>
                  <a:cubicBezTo>
                    <a:pt x="37" y="7"/>
                    <a:pt x="38" y="6"/>
                    <a:pt x="38" y="5"/>
                  </a:cubicBezTo>
                  <a:cubicBezTo>
                    <a:pt x="39" y="4"/>
                    <a:pt x="43" y="0"/>
                    <a:pt x="43" y="3"/>
                  </a:cubicBezTo>
                  <a:cubicBezTo>
                    <a:pt x="43" y="4"/>
                    <a:pt x="44" y="5"/>
                    <a:pt x="44" y="7"/>
                  </a:cubicBezTo>
                  <a:cubicBezTo>
                    <a:pt x="45" y="7"/>
                    <a:pt x="45" y="8"/>
                    <a:pt x="45" y="9"/>
                  </a:cubicBezTo>
                  <a:cubicBezTo>
                    <a:pt x="46" y="10"/>
                    <a:pt x="44" y="9"/>
                    <a:pt x="44" y="10"/>
                  </a:cubicBezTo>
                  <a:cubicBezTo>
                    <a:pt x="44" y="12"/>
                    <a:pt x="47" y="10"/>
                    <a:pt x="47" y="11"/>
                  </a:cubicBezTo>
                  <a:cubicBezTo>
                    <a:pt x="47" y="13"/>
                    <a:pt x="50" y="14"/>
                    <a:pt x="51" y="14"/>
                  </a:cubicBezTo>
                  <a:cubicBezTo>
                    <a:pt x="53" y="14"/>
                    <a:pt x="53" y="15"/>
                    <a:pt x="53" y="13"/>
                  </a:cubicBezTo>
                  <a:cubicBezTo>
                    <a:pt x="53" y="11"/>
                    <a:pt x="55" y="11"/>
                    <a:pt x="57" y="12"/>
                  </a:cubicBezTo>
                  <a:cubicBezTo>
                    <a:pt x="58" y="12"/>
                    <a:pt x="60" y="14"/>
                    <a:pt x="59" y="15"/>
                  </a:cubicBezTo>
                  <a:cubicBezTo>
                    <a:pt x="59" y="16"/>
                    <a:pt x="58" y="19"/>
                    <a:pt x="58" y="20"/>
                  </a:cubicBezTo>
                  <a:cubicBezTo>
                    <a:pt x="57" y="21"/>
                    <a:pt x="51" y="22"/>
                    <a:pt x="50" y="22"/>
                  </a:cubicBezTo>
                  <a:cubicBezTo>
                    <a:pt x="48" y="21"/>
                    <a:pt x="51" y="22"/>
                    <a:pt x="50" y="2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37" name="Freeform 579">
              <a:extLst>
                <a:ext uri="{FF2B5EF4-FFF2-40B4-BE49-F238E27FC236}">
                  <a16:creationId xmlns:a16="http://schemas.microsoft.com/office/drawing/2014/main" id="{3BE45345-D2DB-4948-B265-CD2B31A9B0A4}"/>
                </a:ext>
              </a:extLst>
            </p:cNvPr>
            <p:cNvSpPr>
              <a:spLocks/>
            </p:cNvSpPr>
            <p:nvPr/>
          </p:nvSpPr>
          <p:spPr bwMode="auto">
            <a:xfrm>
              <a:off x="6139678" y="4525526"/>
              <a:ext cx="95541" cy="63711"/>
            </a:xfrm>
            <a:custGeom>
              <a:avLst/>
              <a:gdLst>
                <a:gd name="T0" fmla="*/ 9 w 10"/>
                <a:gd name="T1" fmla="*/ 1 h 7"/>
                <a:gd name="T2" fmla="*/ 0 w 10"/>
                <a:gd name="T3" fmla="*/ 5 h 7"/>
                <a:gd name="T4" fmla="*/ 6 w 10"/>
                <a:gd name="T5" fmla="*/ 5 h 7"/>
                <a:gd name="T6" fmla="*/ 9 w 10"/>
                <a:gd name="T7" fmla="*/ 1 h 7"/>
                <a:gd name="T8" fmla="*/ 9 w 10"/>
                <a:gd name="T9" fmla="*/ 1 h 7"/>
              </a:gdLst>
              <a:ahLst/>
              <a:cxnLst>
                <a:cxn ang="0">
                  <a:pos x="T0" y="T1"/>
                </a:cxn>
                <a:cxn ang="0">
                  <a:pos x="T2" y="T3"/>
                </a:cxn>
                <a:cxn ang="0">
                  <a:pos x="T4" y="T5"/>
                </a:cxn>
                <a:cxn ang="0">
                  <a:pos x="T6" y="T7"/>
                </a:cxn>
                <a:cxn ang="0">
                  <a:pos x="T8" y="T9"/>
                </a:cxn>
              </a:cxnLst>
              <a:rect l="0" t="0" r="r" b="b"/>
              <a:pathLst>
                <a:path w="10" h="7">
                  <a:moveTo>
                    <a:pt x="9" y="1"/>
                  </a:moveTo>
                  <a:cubicBezTo>
                    <a:pt x="8" y="1"/>
                    <a:pt x="0" y="5"/>
                    <a:pt x="0" y="5"/>
                  </a:cubicBezTo>
                  <a:cubicBezTo>
                    <a:pt x="2" y="6"/>
                    <a:pt x="5" y="7"/>
                    <a:pt x="6" y="5"/>
                  </a:cubicBezTo>
                  <a:cubicBezTo>
                    <a:pt x="7" y="4"/>
                    <a:pt x="9" y="0"/>
                    <a:pt x="9" y="1"/>
                  </a:cubicBezTo>
                  <a:cubicBezTo>
                    <a:pt x="7" y="1"/>
                    <a:pt x="10" y="0"/>
                    <a:pt x="9"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38" name="Freeform 580">
              <a:extLst>
                <a:ext uri="{FF2B5EF4-FFF2-40B4-BE49-F238E27FC236}">
                  <a16:creationId xmlns:a16="http://schemas.microsoft.com/office/drawing/2014/main" id="{6AEEC5EF-D217-054B-8292-47D2B1FAABB8}"/>
                </a:ext>
              </a:extLst>
            </p:cNvPr>
            <p:cNvSpPr>
              <a:spLocks/>
            </p:cNvSpPr>
            <p:nvPr/>
          </p:nvSpPr>
          <p:spPr bwMode="auto">
            <a:xfrm>
              <a:off x="5974074" y="4385363"/>
              <a:ext cx="343950" cy="159279"/>
            </a:xfrm>
            <a:custGeom>
              <a:avLst/>
              <a:gdLst>
                <a:gd name="T0" fmla="*/ 30 w 37"/>
                <a:gd name="T1" fmla="*/ 12 h 17"/>
                <a:gd name="T2" fmla="*/ 27 w 37"/>
                <a:gd name="T3" fmla="*/ 13 h 17"/>
                <a:gd name="T4" fmla="*/ 26 w 37"/>
                <a:gd name="T5" fmla="*/ 10 h 17"/>
                <a:gd name="T6" fmla="*/ 23 w 37"/>
                <a:gd name="T7" fmla="*/ 8 h 17"/>
                <a:gd name="T8" fmla="*/ 22 w 37"/>
                <a:gd name="T9" fmla="*/ 10 h 17"/>
                <a:gd name="T10" fmla="*/ 21 w 37"/>
                <a:gd name="T11" fmla="*/ 9 h 17"/>
                <a:gd name="T12" fmla="*/ 20 w 37"/>
                <a:gd name="T13" fmla="*/ 13 h 17"/>
                <a:gd name="T14" fmla="*/ 17 w 37"/>
                <a:gd name="T15" fmla="*/ 14 h 17"/>
                <a:gd name="T16" fmla="*/ 16 w 37"/>
                <a:gd name="T17" fmla="*/ 16 h 17"/>
                <a:gd name="T18" fmla="*/ 12 w 37"/>
                <a:gd name="T19" fmla="*/ 17 h 17"/>
                <a:gd name="T20" fmla="*/ 10 w 37"/>
                <a:gd name="T21" fmla="*/ 15 h 17"/>
                <a:gd name="T22" fmla="*/ 5 w 37"/>
                <a:gd name="T23" fmla="*/ 16 h 17"/>
                <a:gd name="T24" fmla="*/ 1 w 37"/>
                <a:gd name="T25" fmla="*/ 17 h 17"/>
                <a:gd name="T26" fmla="*/ 2 w 37"/>
                <a:gd name="T27" fmla="*/ 13 h 17"/>
                <a:gd name="T28" fmla="*/ 0 w 37"/>
                <a:gd name="T29" fmla="*/ 14 h 17"/>
                <a:gd name="T30" fmla="*/ 6 w 37"/>
                <a:gd name="T31" fmla="*/ 12 h 17"/>
                <a:gd name="T32" fmla="*/ 9 w 37"/>
                <a:gd name="T33" fmla="*/ 10 h 17"/>
                <a:gd name="T34" fmla="*/ 13 w 37"/>
                <a:gd name="T35" fmla="*/ 7 h 17"/>
                <a:gd name="T36" fmla="*/ 18 w 37"/>
                <a:gd name="T37" fmla="*/ 3 h 17"/>
                <a:gd name="T38" fmla="*/ 24 w 37"/>
                <a:gd name="T39" fmla="*/ 3 h 17"/>
                <a:gd name="T40" fmla="*/ 30 w 37"/>
                <a:gd name="T41" fmla="*/ 3 h 17"/>
                <a:gd name="T42" fmla="*/ 32 w 37"/>
                <a:gd name="T43" fmla="*/ 0 h 17"/>
                <a:gd name="T44" fmla="*/ 36 w 37"/>
                <a:gd name="T45" fmla="*/ 2 h 17"/>
                <a:gd name="T46" fmla="*/ 34 w 37"/>
                <a:gd name="T47" fmla="*/ 4 h 17"/>
                <a:gd name="T48" fmla="*/ 34 w 37"/>
                <a:gd name="T49" fmla="*/ 7 h 17"/>
                <a:gd name="T50" fmla="*/ 35 w 37"/>
                <a:gd name="T51" fmla="*/ 9 h 17"/>
                <a:gd name="T52" fmla="*/ 31 w 37"/>
                <a:gd name="T53" fmla="*/ 10 h 17"/>
                <a:gd name="T54" fmla="*/ 30 w 37"/>
                <a:gd name="T55" fmla="*/ 12 h 17"/>
                <a:gd name="T56" fmla="*/ 30 w 37"/>
                <a:gd name="T5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17">
                  <a:moveTo>
                    <a:pt x="30" y="12"/>
                  </a:moveTo>
                  <a:cubicBezTo>
                    <a:pt x="29" y="13"/>
                    <a:pt x="27" y="13"/>
                    <a:pt x="27" y="13"/>
                  </a:cubicBezTo>
                  <a:cubicBezTo>
                    <a:pt x="24" y="13"/>
                    <a:pt x="25" y="11"/>
                    <a:pt x="26" y="10"/>
                  </a:cubicBezTo>
                  <a:cubicBezTo>
                    <a:pt x="27" y="8"/>
                    <a:pt x="24" y="7"/>
                    <a:pt x="23" y="8"/>
                  </a:cubicBezTo>
                  <a:cubicBezTo>
                    <a:pt x="23" y="9"/>
                    <a:pt x="23" y="10"/>
                    <a:pt x="22" y="10"/>
                  </a:cubicBezTo>
                  <a:cubicBezTo>
                    <a:pt x="22" y="10"/>
                    <a:pt x="21" y="10"/>
                    <a:pt x="21" y="9"/>
                  </a:cubicBezTo>
                  <a:cubicBezTo>
                    <a:pt x="20" y="10"/>
                    <a:pt x="21" y="12"/>
                    <a:pt x="20" y="13"/>
                  </a:cubicBezTo>
                  <a:cubicBezTo>
                    <a:pt x="19" y="15"/>
                    <a:pt x="18" y="13"/>
                    <a:pt x="17" y="14"/>
                  </a:cubicBezTo>
                  <a:cubicBezTo>
                    <a:pt x="16" y="14"/>
                    <a:pt x="17" y="16"/>
                    <a:pt x="16" y="16"/>
                  </a:cubicBezTo>
                  <a:cubicBezTo>
                    <a:pt x="16" y="17"/>
                    <a:pt x="13" y="17"/>
                    <a:pt x="12" y="17"/>
                  </a:cubicBezTo>
                  <a:cubicBezTo>
                    <a:pt x="11" y="16"/>
                    <a:pt x="11" y="14"/>
                    <a:pt x="10" y="15"/>
                  </a:cubicBezTo>
                  <a:cubicBezTo>
                    <a:pt x="8" y="16"/>
                    <a:pt x="7" y="16"/>
                    <a:pt x="5" y="16"/>
                  </a:cubicBezTo>
                  <a:cubicBezTo>
                    <a:pt x="4" y="16"/>
                    <a:pt x="2" y="17"/>
                    <a:pt x="1" y="17"/>
                  </a:cubicBezTo>
                  <a:cubicBezTo>
                    <a:pt x="0" y="17"/>
                    <a:pt x="3" y="14"/>
                    <a:pt x="2" y="13"/>
                  </a:cubicBezTo>
                  <a:cubicBezTo>
                    <a:pt x="2" y="13"/>
                    <a:pt x="1" y="14"/>
                    <a:pt x="0" y="14"/>
                  </a:cubicBezTo>
                  <a:cubicBezTo>
                    <a:pt x="0" y="13"/>
                    <a:pt x="5" y="12"/>
                    <a:pt x="6" y="12"/>
                  </a:cubicBezTo>
                  <a:cubicBezTo>
                    <a:pt x="8" y="12"/>
                    <a:pt x="8" y="11"/>
                    <a:pt x="9" y="10"/>
                  </a:cubicBezTo>
                  <a:cubicBezTo>
                    <a:pt x="11" y="8"/>
                    <a:pt x="12" y="8"/>
                    <a:pt x="13" y="7"/>
                  </a:cubicBezTo>
                  <a:cubicBezTo>
                    <a:pt x="15" y="5"/>
                    <a:pt x="16" y="3"/>
                    <a:pt x="18" y="3"/>
                  </a:cubicBezTo>
                  <a:cubicBezTo>
                    <a:pt x="20" y="2"/>
                    <a:pt x="22" y="2"/>
                    <a:pt x="24" y="3"/>
                  </a:cubicBezTo>
                  <a:cubicBezTo>
                    <a:pt x="26" y="3"/>
                    <a:pt x="29" y="4"/>
                    <a:pt x="30" y="3"/>
                  </a:cubicBezTo>
                  <a:cubicBezTo>
                    <a:pt x="31" y="2"/>
                    <a:pt x="30" y="0"/>
                    <a:pt x="32" y="0"/>
                  </a:cubicBezTo>
                  <a:cubicBezTo>
                    <a:pt x="32" y="0"/>
                    <a:pt x="36" y="1"/>
                    <a:pt x="36" y="2"/>
                  </a:cubicBezTo>
                  <a:cubicBezTo>
                    <a:pt x="37" y="2"/>
                    <a:pt x="34" y="3"/>
                    <a:pt x="34" y="4"/>
                  </a:cubicBezTo>
                  <a:cubicBezTo>
                    <a:pt x="34" y="5"/>
                    <a:pt x="37" y="6"/>
                    <a:pt x="34" y="7"/>
                  </a:cubicBezTo>
                  <a:cubicBezTo>
                    <a:pt x="33" y="8"/>
                    <a:pt x="36" y="9"/>
                    <a:pt x="35" y="9"/>
                  </a:cubicBezTo>
                  <a:cubicBezTo>
                    <a:pt x="33" y="10"/>
                    <a:pt x="32" y="10"/>
                    <a:pt x="31" y="10"/>
                  </a:cubicBezTo>
                  <a:cubicBezTo>
                    <a:pt x="31" y="11"/>
                    <a:pt x="31" y="11"/>
                    <a:pt x="30" y="12"/>
                  </a:cubicBezTo>
                  <a:cubicBezTo>
                    <a:pt x="29" y="13"/>
                    <a:pt x="31" y="11"/>
                    <a:pt x="30" y="1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39" name="Freeform 581">
              <a:extLst>
                <a:ext uri="{FF2B5EF4-FFF2-40B4-BE49-F238E27FC236}">
                  <a16:creationId xmlns:a16="http://schemas.microsoft.com/office/drawing/2014/main" id="{78870FAD-495A-DB4D-9378-18C6DDDC2F18}"/>
                </a:ext>
              </a:extLst>
            </p:cNvPr>
            <p:cNvSpPr>
              <a:spLocks/>
            </p:cNvSpPr>
            <p:nvPr/>
          </p:nvSpPr>
          <p:spPr bwMode="auto">
            <a:xfrm>
              <a:off x="6346686" y="4449069"/>
              <a:ext cx="73248" cy="19114"/>
            </a:xfrm>
            <a:custGeom>
              <a:avLst/>
              <a:gdLst>
                <a:gd name="T0" fmla="*/ 6 w 8"/>
                <a:gd name="T1" fmla="*/ 2 h 2"/>
                <a:gd name="T2" fmla="*/ 3 w 8"/>
                <a:gd name="T3" fmla="*/ 0 h 2"/>
                <a:gd name="T4" fmla="*/ 6 w 8"/>
                <a:gd name="T5" fmla="*/ 2 h 2"/>
              </a:gdLst>
              <a:ahLst/>
              <a:cxnLst>
                <a:cxn ang="0">
                  <a:pos x="T0" y="T1"/>
                </a:cxn>
                <a:cxn ang="0">
                  <a:pos x="T2" y="T3"/>
                </a:cxn>
                <a:cxn ang="0">
                  <a:pos x="T4" y="T5"/>
                </a:cxn>
              </a:cxnLst>
              <a:rect l="0" t="0" r="r" b="b"/>
              <a:pathLst>
                <a:path w="8" h="2">
                  <a:moveTo>
                    <a:pt x="6" y="2"/>
                  </a:moveTo>
                  <a:cubicBezTo>
                    <a:pt x="4" y="2"/>
                    <a:pt x="0" y="1"/>
                    <a:pt x="3" y="0"/>
                  </a:cubicBezTo>
                  <a:cubicBezTo>
                    <a:pt x="5" y="0"/>
                    <a:pt x="8" y="2"/>
                    <a:pt x="6"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40" name="Freeform 582">
              <a:extLst>
                <a:ext uri="{FF2B5EF4-FFF2-40B4-BE49-F238E27FC236}">
                  <a16:creationId xmlns:a16="http://schemas.microsoft.com/office/drawing/2014/main" id="{FC75387D-440A-8649-A3BD-3B7F85A5FC2D}"/>
                </a:ext>
              </a:extLst>
            </p:cNvPr>
            <p:cNvSpPr>
              <a:spLocks/>
            </p:cNvSpPr>
            <p:nvPr/>
          </p:nvSpPr>
          <p:spPr bwMode="auto">
            <a:xfrm>
              <a:off x="6410381" y="4318467"/>
              <a:ext cx="197453" cy="92380"/>
            </a:xfrm>
            <a:custGeom>
              <a:avLst/>
              <a:gdLst>
                <a:gd name="T0" fmla="*/ 7 w 21"/>
                <a:gd name="T1" fmla="*/ 9 h 10"/>
                <a:gd name="T2" fmla="*/ 2 w 21"/>
                <a:gd name="T3" fmla="*/ 4 h 10"/>
                <a:gd name="T4" fmla="*/ 9 w 21"/>
                <a:gd name="T5" fmla="*/ 2 h 10"/>
                <a:gd name="T6" fmla="*/ 17 w 21"/>
                <a:gd name="T7" fmla="*/ 0 h 10"/>
                <a:gd name="T8" fmla="*/ 19 w 21"/>
                <a:gd name="T9" fmla="*/ 2 h 10"/>
                <a:gd name="T10" fmla="*/ 14 w 21"/>
                <a:gd name="T11" fmla="*/ 4 h 10"/>
                <a:gd name="T12" fmla="*/ 15 w 21"/>
                <a:gd name="T13" fmla="*/ 7 h 10"/>
                <a:gd name="T14" fmla="*/ 7 w 21"/>
                <a:gd name="T15" fmla="*/ 9 h 10"/>
                <a:gd name="T16" fmla="*/ 7 w 21"/>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
                  <a:moveTo>
                    <a:pt x="7" y="9"/>
                  </a:moveTo>
                  <a:cubicBezTo>
                    <a:pt x="6" y="9"/>
                    <a:pt x="0" y="6"/>
                    <a:pt x="2" y="4"/>
                  </a:cubicBezTo>
                  <a:cubicBezTo>
                    <a:pt x="4" y="2"/>
                    <a:pt x="7" y="2"/>
                    <a:pt x="9" y="2"/>
                  </a:cubicBezTo>
                  <a:cubicBezTo>
                    <a:pt x="12" y="1"/>
                    <a:pt x="15" y="0"/>
                    <a:pt x="17" y="0"/>
                  </a:cubicBezTo>
                  <a:cubicBezTo>
                    <a:pt x="18" y="0"/>
                    <a:pt x="21" y="1"/>
                    <a:pt x="19" y="2"/>
                  </a:cubicBezTo>
                  <a:cubicBezTo>
                    <a:pt x="18" y="3"/>
                    <a:pt x="15" y="2"/>
                    <a:pt x="14" y="4"/>
                  </a:cubicBezTo>
                  <a:cubicBezTo>
                    <a:pt x="14" y="4"/>
                    <a:pt x="19" y="6"/>
                    <a:pt x="15" y="7"/>
                  </a:cubicBezTo>
                  <a:cubicBezTo>
                    <a:pt x="13" y="8"/>
                    <a:pt x="10" y="10"/>
                    <a:pt x="7" y="9"/>
                  </a:cubicBezTo>
                  <a:cubicBezTo>
                    <a:pt x="5" y="9"/>
                    <a:pt x="9" y="10"/>
                    <a:pt x="7" y="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41" name="Freeform 583">
              <a:extLst>
                <a:ext uri="{FF2B5EF4-FFF2-40B4-BE49-F238E27FC236}">
                  <a16:creationId xmlns:a16="http://schemas.microsoft.com/office/drawing/2014/main" id="{04F08BB0-8178-0046-AB53-7524BEF5FF6D}"/>
                </a:ext>
              </a:extLst>
            </p:cNvPr>
            <p:cNvSpPr>
              <a:spLocks/>
            </p:cNvSpPr>
            <p:nvPr/>
          </p:nvSpPr>
          <p:spPr bwMode="auto">
            <a:xfrm>
              <a:off x="6327577" y="4337578"/>
              <a:ext cx="73248" cy="38227"/>
            </a:xfrm>
            <a:custGeom>
              <a:avLst/>
              <a:gdLst>
                <a:gd name="T0" fmla="*/ 6 w 8"/>
                <a:gd name="T1" fmla="*/ 4 h 4"/>
                <a:gd name="T2" fmla="*/ 3 w 8"/>
                <a:gd name="T3" fmla="*/ 0 h 4"/>
                <a:gd name="T4" fmla="*/ 6 w 8"/>
                <a:gd name="T5" fmla="*/ 4 h 4"/>
              </a:gdLst>
              <a:ahLst/>
              <a:cxnLst>
                <a:cxn ang="0">
                  <a:pos x="T0" y="T1"/>
                </a:cxn>
                <a:cxn ang="0">
                  <a:pos x="T2" y="T3"/>
                </a:cxn>
                <a:cxn ang="0">
                  <a:pos x="T4" y="T5"/>
                </a:cxn>
              </a:cxnLst>
              <a:rect l="0" t="0" r="r" b="b"/>
              <a:pathLst>
                <a:path w="8" h="4">
                  <a:moveTo>
                    <a:pt x="6" y="4"/>
                  </a:moveTo>
                  <a:cubicBezTo>
                    <a:pt x="4" y="4"/>
                    <a:pt x="0" y="0"/>
                    <a:pt x="3" y="0"/>
                  </a:cubicBezTo>
                  <a:cubicBezTo>
                    <a:pt x="6" y="0"/>
                    <a:pt x="8" y="3"/>
                    <a:pt x="6"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42" name="Freeform 584">
              <a:extLst>
                <a:ext uri="{FF2B5EF4-FFF2-40B4-BE49-F238E27FC236}">
                  <a16:creationId xmlns:a16="http://schemas.microsoft.com/office/drawing/2014/main" id="{80A4E27E-1AFF-3042-BAB6-B7735DAD05B8}"/>
                </a:ext>
              </a:extLst>
            </p:cNvPr>
            <p:cNvSpPr>
              <a:spLocks/>
            </p:cNvSpPr>
            <p:nvPr/>
          </p:nvSpPr>
          <p:spPr bwMode="auto">
            <a:xfrm>
              <a:off x="6429489" y="4251568"/>
              <a:ext cx="197453" cy="66896"/>
            </a:xfrm>
            <a:custGeom>
              <a:avLst/>
              <a:gdLst>
                <a:gd name="T0" fmla="*/ 1 w 21"/>
                <a:gd name="T1" fmla="*/ 5 h 7"/>
                <a:gd name="T2" fmla="*/ 4 w 21"/>
                <a:gd name="T3" fmla="*/ 4 h 7"/>
                <a:gd name="T4" fmla="*/ 9 w 21"/>
                <a:gd name="T5" fmla="*/ 1 h 7"/>
                <a:gd name="T6" fmla="*/ 18 w 21"/>
                <a:gd name="T7" fmla="*/ 3 h 7"/>
                <a:gd name="T8" fmla="*/ 11 w 21"/>
                <a:gd name="T9" fmla="*/ 6 h 7"/>
                <a:gd name="T10" fmla="*/ 6 w 21"/>
                <a:gd name="T11" fmla="*/ 6 h 7"/>
                <a:gd name="T12" fmla="*/ 1 w 21"/>
                <a:gd name="T13" fmla="*/ 5 h 7"/>
                <a:gd name="T14" fmla="*/ 1 w 2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7">
                  <a:moveTo>
                    <a:pt x="1" y="5"/>
                  </a:moveTo>
                  <a:cubicBezTo>
                    <a:pt x="0" y="5"/>
                    <a:pt x="3" y="4"/>
                    <a:pt x="4" y="4"/>
                  </a:cubicBezTo>
                  <a:cubicBezTo>
                    <a:pt x="6" y="3"/>
                    <a:pt x="7" y="2"/>
                    <a:pt x="9" y="1"/>
                  </a:cubicBezTo>
                  <a:cubicBezTo>
                    <a:pt x="12" y="0"/>
                    <a:pt x="15" y="1"/>
                    <a:pt x="18" y="3"/>
                  </a:cubicBezTo>
                  <a:cubicBezTo>
                    <a:pt x="21" y="6"/>
                    <a:pt x="12" y="6"/>
                    <a:pt x="11" y="6"/>
                  </a:cubicBezTo>
                  <a:cubicBezTo>
                    <a:pt x="9" y="6"/>
                    <a:pt x="8" y="7"/>
                    <a:pt x="6" y="6"/>
                  </a:cubicBezTo>
                  <a:cubicBezTo>
                    <a:pt x="4" y="5"/>
                    <a:pt x="2" y="6"/>
                    <a:pt x="1" y="5"/>
                  </a:cubicBezTo>
                  <a:cubicBezTo>
                    <a:pt x="0" y="4"/>
                    <a:pt x="2" y="6"/>
                    <a:pt x="1"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43" name="Freeform 585">
              <a:extLst>
                <a:ext uri="{FF2B5EF4-FFF2-40B4-BE49-F238E27FC236}">
                  <a16:creationId xmlns:a16="http://schemas.microsoft.com/office/drawing/2014/main" id="{AA545F49-5E0B-AF47-B29B-5F5B2857DA50}"/>
                </a:ext>
              </a:extLst>
            </p:cNvPr>
            <p:cNvSpPr>
              <a:spLocks/>
            </p:cNvSpPr>
            <p:nvPr/>
          </p:nvSpPr>
          <p:spPr bwMode="auto">
            <a:xfrm>
              <a:off x="6907195" y="4449069"/>
              <a:ext cx="261145" cy="178393"/>
            </a:xfrm>
            <a:custGeom>
              <a:avLst/>
              <a:gdLst>
                <a:gd name="T0" fmla="*/ 22 w 28"/>
                <a:gd name="T1" fmla="*/ 19 h 19"/>
                <a:gd name="T2" fmla="*/ 15 w 28"/>
                <a:gd name="T3" fmla="*/ 19 h 19"/>
                <a:gd name="T4" fmla="*/ 15 w 28"/>
                <a:gd name="T5" fmla="*/ 17 h 19"/>
                <a:gd name="T6" fmla="*/ 12 w 28"/>
                <a:gd name="T7" fmla="*/ 15 h 19"/>
                <a:gd name="T8" fmla="*/ 17 w 28"/>
                <a:gd name="T9" fmla="*/ 13 h 19"/>
                <a:gd name="T10" fmla="*/ 16 w 28"/>
                <a:gd name="T11" fmla="*/ 12 h 19"/>
                <a:gd name="T12" fmla="*/ 9 w 28"/>
                <a:gd name="T13" fmla="*/ 13 h 19"/>
                <a:gd name="T14" fmla="*/ 2 w 28"/>
                <a:gd name="T15" fmla="*/ 13 h 19"/>
                <a:gd name="T16" fmla="*/ 1 w 28"/>
                <a:gd name="T17" fmla="*/ 12 h 19"/>
                <a:gd name="T18" fmla="*/ 7 w 28"/>
                <a:gd name="T19" fmla="*/ 10 h 19"/>
                <a:gd name="T20" fmla="*/ 4 w 28"/>
                <a:gd name="T21" fmla="*/ 8 h 19"/>
                <a:gd name="T22" fmla="*/ 7 w 28"/>
                <a:gd name="T23" fmla="*/ 6 h 19"/>
                <a:gd name="T24" fmla="*/ 3 w 28"/>
                <a:gd name="T25" fmla="*/ 6 h 19"/>
                <a:gd name="T26" fmla="*/ 7 w 28"/>
                <a:gd name="T27" fmla="*/ 4 h 19"/>
                <a:gd name="T28" fmla="*/ 13 w 28"/>
                <a:gd name="T29" fmla="*/ 8 h 19"/>
                <a:gd name="T30" fmla="*/ 16 w 28"/>
                <a:gd name="T31" fmla="*/ 9 h 19"/>
                <a:gd name="T32" fmla="*/ 13 w 28"/>
                <a:gd name="T33" fmla="*/ 7 h 19"/>
                <a:gd name="T34" fmla="*/ 14 w 28"/>
                <a:gd name="T35" fmla="*/ 5 h 19"/>
                <a:gd name="T36" fmla="*/ 11 w 28"/>
                <a:gd name="T37" fmla="*/ 4 h 19"/>
                <a:gd name="T38" fmla="*/ 11 w 28"/>
                <a:gd name="T39" fmla="*/ 2 h 19"/>
                <a:gd name="T40" fmla="*/ 7 w 28"/>
                <a:gd name="T41" fmla="*/ 3 h 19"/>
                <a:gd name="T42" fmla="*/ 13 w 28"/>
                <a:gd name="T43" fmla="*/ 1 h 19"/>
                <a:gd name="T44" fmla="*/ 12 w 28"/>
                <a:gd name="T45" fmla="*/ 2 h 19"/>
                <a:gd name="T46" fmla="*/ 15 w 28"/>
                <a:gd name="T47" fmla="*/ 3 h 19"/>
                <a:gd name="T48" fmla="*/ 21 w 28"/>
                <a:gd name="T49" fmla="*/ 2 h 19"/>
                <a:gd name="T50" fmla="*/ 26 w 28"/>
                <a:gd name="T51" fmla="*/ 8 h 19"/>
                <a:gd name="T52" fmla="*/ 27 w 28"/>
                <a:gd name="T53" fmla="*/ 12 h 19"/>
                <a:gd name="T54" fmla="*/ 26 w 28"/>
                <a:gd name="T55" fmla="*/ 14 h 19"/>
                <a:gd name="T56" fmla="*/ 26 w 28"/>
                <a:gd name="T57" fmla="*/ 17 h 19"/>
                <a:gd name="T58" fmla="*/ 22 w 28"/>
                <a:gd name="T5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 h="19">
                  <a:moveTo>
                    <a:pt x="22" y="19"/>
                  </a:moveTo>
                  <a:cubicBezTo>
                    <a:pt x="20" y="19"/>
                    <a:pt x="17" y="19"/>
                    <a:pt x="15" y="19"/>
                  </a:cubicBezTo>
                  <a:cubicBezTo>
                    <a:pt x="12" y="19"/>
                    <a:pt x="15" y="18"/>
                    <a:pt x="15" y="17"/>
                  </a:cubicBezTo>
                  <a:cubicBezTo>
                    <a:pt x="16" y="16"/>
                    <a:pt x="11" y="16"/>
                    <a:pt x="12" y="15"/>
                  </a:cubicBezTo>
                  <a:cubicBezTo>
                    <a:pt x="13" y="14"/>
                    <a:pt x="15" y="13"/>
                    <a:pt x="17" y="13"/>
                  </a:cubicBezTo>
                  <a:cubicBezTo>
                    <a:pt x="18" y="12"/>
                    <a:pt x="17" y="12"/>
                    <a:pt x="16" y="12"/>
                  </a:cubicBezTo>
                  <a:cubicBezTo>
                    <a:pt x="14" y="11"/>
                    <a:pt x="12" y="12"/>
                    <a:pt x="9" y="13"/>
                  </a:cubicBezTo>
                  <a:cubicBezTo>
                    <a:pt x="7" y="13"/>
                    <a:pt x="5" y="13"/>
                    <a:pt x="2" y="13"/>
                  </a:cubicBezTo>
                  <a:cubicBezTo>
                    <a:pt x="2" y="14"/>
                    <a:pt x="0" y="14"/>
                    <a:pt x="1" y="12"/>
                  </a:cubicBezTo>
                  <a:cubicBezTo>
                    <a:pt x="3" y="10"/>
                    <a:pt x="5" y="11"/>
                    <a:pt x="7" y="10"/>
                  </a:cubicBezTo>
                  <a:cubicBezTo>
                    <a:pt x="11" y="9"/>
                    <a:pt x="4" y="9"/>
                    <a:pt x="4" y="8"/>
                  </a:cubicBezTo>
                  <a:cubicBezTo>
                    <a:pt x="3" y="8"/>
                    <a:pt x="7" y="6"/>
                    <a:pt x="7" y="6"/>
                  </a:cubicBezTo>
                  <a:cubicBezTo>
                    <a:pt x="7" y="6"/>
                    <a:pt x="4" y="6"/>
                    <a:pt x="3" y="6"/>
                  </a:cubicBezTo>
                  <a:cubicBezTo>
                    <a:pt x="3" y="5"/>
                    <a:pt x="6" y="4"/>
                    <a:pt x="7" y="4"/>
                  </a:cubicBezTo>
                  <a:cubicBezTo>
                    <a:pt x="9" y="4"/>
                    <a:pt x="11" y="7"/>
                    <a:pt x="13" y="8"/>
                  </a:cubicBezTo>
                  <a:cubicBezTo>
                    <a:pt x="14" y="8"/>
                    <a:pt x="15" y="10"/>
                    <a:pt x="16" y="9"/>
                  </a:cubicBezTo>
                  <a:cubicBezTo>
                    <a:pt x="19" y="7"/>
                    <a:pt x="13" y="7"/>
                    <a:pt x="13" y="7"/>
                  </a:cubicBezTo>
                  <a:cubicBezTo>
                    <a:pt x="14" y="7"/>
                    <a:pt x="18" y="6"/>
                    <a:pt x="14" y="5"/>
                  </a:cubicBezTo>
                  <a:cubicBezTo>
                    <a:pt x="13" y="5"/>
                    <a:pt x="12" y="5"/>
                    <a:pt x="11" y="4"/>
                  </a:cubicBezTo>
                  <a:cubicBezTo>
                    <a:pt x="9" y="3"/>
                    <a:pt x="11" y="3"/>
                    <a:pt x="11" y="2"/>
                  </a:cubicBezTo>
                  <a:cubicBezTo>
                    <a:pt x="10" y="2"/>
                    <a:pt x="7" y="3"/>
                    <a:pt x="7" y="3"/>
                  </a:cubicBezTo>
                  <a:cubicBezTo>
                    <a:pt x="6" y="2"/>
                    <a:pt x="13" y="1"/>
                    <a:pt x="13" y="1"/>
                  </a:cubicBezTo>
                  <a:cubicBezTo>
                    <a:pt x="13" y="1"/>
                    <a:pt x="12" y="2"/>
                    <a:pt x="12" y="2"/>
                  </a:cubicBezTo>
                  <a:cubicBezTo>
                    <a:pt x="11" y="3"/>
                    <a:pt x="14" y="3"/>
                    <a:pt x="15" y="3"/>
                  </a:cubicBezTo>
                  <a:cubicBezTo>
                    <a:pt x="18" y="4"/>
                    <a:pt x="19" y="4"/>
                    <a:pt x="21" y="2"/>
                  </a:cubicBezTo>
                  <a:cubicBezTo>
                    <a:pt x="24" y="0"/>
                    <a:pt x="27" y="6"/>
                    <a:pt x="26" y="8"/>
                  </a:cubicBezTo>
                  <a:cubicBezTo>
                    <a:pt x="26" y="10"/>
                    <a:pt x="26" y="11"/>
                    <a:pt x="27" y="12"/>
                  </a:cubicBezTo>
                  <a:cubicBezTo>
                    <a:pt x="28" y="14"/>
                    <a:pt x="28" y="15"/>
                    <a:pt x="26" y="14"/>
                  </a:cubicBezTo>
                  <a:cubicBezTo>
                    <a:pt x="24" y="12"/>
                    <a:pt x="25" y="16"/>
                    <a:pt x="26" y="17"/>
                  </a:cubicBezTo>
                  <a:cubicBezTo>
                    <a:pt x="27" y="18"/>
                    <a:pt x="23" y="19"/>
                    <a:pt x="22" y="1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44" name="Freeform 586">
              <a:extLst>
                <a:ext uri="{FF2B5EF4-FFF2-40B4-BE49-F238E27FC236}">
                  <a16:creationId xmlns:a16="http://schemas.microsoft.com/office/drawing/2014/main" id="{9051A191-9A5C-A946-ADF9-E52ED28F8EC2}"/>
                </a:ext>
              </a:extLst>
            </p:cNvPr>
            <p:cNvSpPr>
              <a:spLocks/>
            </p:cNvSpPr>
            <p:nvPr/>
          </p:nvSpPr>
          <p:spPr bwMode="auto">
            <a:xfrm>
              <a:off x="6878534" y="4535082"/>
              <a:ext cx="82803" cy="25484"/>
            </a:xfrm>
            <a:custGeom>
              <a:avLst/>
              <a:gdLst>
                <a:gd name="T0" fmla="*/ 1 w 9"/>
                <a:gd name="T1" fmla="*/ 3 h 3"/>
                <a:gd name="T2" fmla="*/ 7 w 9"/>
                <a:gd name="T3" fmla="*/ 0 h 3"/>
                <a:gd name="T4" fmla="*/ 1 w 9"/>
                <a:gd name="T5" fmla="*/ 3 h 3"/>
              </a:gdLst>
              <a:ahLst/>
              <a:cxnLst>
                <a:cxn ang="0">
                  <a:pos x="T0" y="T1"/>
                </a:cxn>
                <a:cxn ang="0">
                  <a:pos x="T2" y="T3"/>
                </a:cxn>
                <a:cxn ang="0">
                  <a:pos x="T4" y="T5"/>
                </a:cxn>
              </a:cxnLst>
              <a:rect l="0" t="0" r="r" b="b"/>
              <a:pathLst>
                <a:path w="9" h="3">
                  <a:moveTo>
                    <a:pt x="1" y="3"/>
                  </a:moveTo>
                  <a:cubicBezTo>
                    <a:pt x="4" y="2"/>
                    <a:pt x="9" y="0"/>
                    <a:pt x="7" y="0"/>
                  </a:cubicBezTo>
                  <a:cubicBezTo>
                    <a:pt x="4" y="0"/>
                    <a:pt x="0" y="3"/>
                    <a:pt x="1"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45" name="Freeform 587">
              <a:extLst>
                <a:ext uri="{FF2B5EF4-FFF2-40B4-BE49-F238E27FC236}">
                  <a16:creationId xmlns:a16="http://schemas.microsoft.com/office/drawing/2014/main" id="{3C835EF9-E0E6-9344-8AAA-41BFF8D0A778}"/>
                </a:ext>
              </a:extLst>
            </p:cNvPr>
            <p:cNvSpPr>
              <a:spLocks/>
            </p:cNvSpPr>
            <p:nvPr/>
          </p:nvSpPr>
          <p:spPr bwMode="auto">
            <a:xfrm>
              <a:off x="6859425" y="4525526"/>
              <a:ext cx="76432" cy="19114"/>
            </a:xfrm>
            <a:custGeom>
              <a:avLst/>
              <a:gdLst>
                <a:gd name="T0" fmla="*/ 1 w 8"/>
                <a:gd name="T1" fmla="*/ 2 h 2"/>
                <a:gd name="T2" fmla="*/ 6 w 8"/>
                <a:gd name="T3" fmla="*/ 0 h 2"/>
                <a:gd name="T4" fmla="*/ 1 w 8"/>
                <a:gd name="T5" fmla="*/ 2 h 2"/>
              </a:gdLst>
              <a:ahLst/>
              <a:cxnLst>
                <a:cxn ang="0">
                  <a:pos x="T0" y="T1"/>
                </a:cxn>
                <a:cxn ang="0">
                  <a:pos x="T2" y="T3"/>
                </a:cxn>
                <a:cxn ang="0">
                  <a:pos x="T4" y="T5"/>
                </a:cxn>
              </a:cxnLst>
              <a:rect l="0" t="0" r="r" b="b"/>
              <a:pathLst>
                <a:path w="8" h="2">
                  <a:moveTo>
                    <a:pt x="1" y="2"/>
                  </a:moveTo>
                  <a:cubicBezTo>
                    <a:pt x="0" y="2"/>
                    <a:pt x="4" y="0"/>
                    <a:pt x="6" y="0"/>
                  </a:cubicBezTo>
                  <a:cubicBezTo>
                    <a:pt x="8" y="0"/>
                    <a:pt x="4" y="2"/>
                    <a:pt x="1"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46" name="Freeform 588">
              <a:extLst>
                <a:ext uri="{FF2B5EF4-FFF2-40B4-BE49-F238E27FC236}">
                  <a16:creationId xmlns:a16="http://schemas.microsoft.com/office/drawing/2014/main" id="{DC76C6C2-0155-DD4A-878D-DCE1573BF27D}"/>
                </a:ext>
              </a:extLst>
            </p:cNvPr>
            <p:cNvSpPr>
              <a:spLocks/>
            </p:cNvSpPr>
            <p:nvPr/>
          </p:nvSpPr>
          <p:spPr bwMode="auto">
            <a:xfrm>
              <a:off x="6821208" y="4496854"/>
              <a:ext cx="95541" cy="47785"/>
            </a:xfrm>
            <a:custGeom>
              <a:avLst/>
              <a:gdLst>
                <a:gd name="T0" fmla="*/ 2 w 10"/>
                <a:gd name="T1" fmla="*/ 3 h 5"/>
                <a:gd name="T2" fmla="*/ 10 w 10"/>
                <a:gd name="T3" fmla="*/ 1 h 5"/>
                <a:gd name="T4" fmla="*/ 2 w 10"/>
                <a:gd name="T5" fmla="*/ 3 h 5"/>
              </a:gdLst>
              <a:ahLst/>
              <a:cxnLst>
                <a:cxn ang="0">
                  <a:pos x="T0" y="T1"/>
                </a:cxn>
                <a:cxn ang="0">
                  <a:pos x="T2" y="T3"/>
                </a:cxn>
                <a:cxn ang="0">
                  <a:pos x="T4" y="T5"/>
                </a:cxn>
              </a:cxnLst>
              <a:rect l="0" t="0" r="r" b="b"/>
              <a:pathLst>
                <a:path w="10" h="5">
                  <a:moveTo>
                    <a:pt x="2" y="3"/>
                  </a:moveTo>
                  <a:cubicBezTo>
                    <a:pt x="0" y="2"/>
                    <a:pt x="10" y="0"/>
                    <a:pt x="10" y="1"/>
                  </a:cubicBezTo>
                  <a:cubicBezTo>
                    <a:pt x="10" y="2"/>
                    <a:pt x="6" y="5"/>
                    <a:pt x="2"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47" name="Freeform 589">
              <a:extLst>
                <a:ext uri="{FF2B5EF4-FFF2-40B4-BE49-F238E27FC236}">
                  <a16:creationId xmlns:a16="http://schemas.microsoft.com/office/drawing/2014/main" id="{400BBA9F-93BA-4047-A899-6A854C099462}"/>
                </a:ext>
              </a:extLst>
            </p:cNvPr>
            <p:cNvSpPr>
              <a:spLocks/>
            </p:cNvSpPr>
            <p:nvPr/>
          </p:nvSpPr>
          <p:spPr bwMode="auto">
            <a:xfrm>
              <a:off x="6830763" y="4458630"/>
              <a:ext cx="66879" cy="47785"/>
            </a:xfrm>
            <a:custGeom>
              <a:avLst/>
              <a:gdLst>
                <a:gd name="T0" fmla="*/ 1 w 7"/>
                <a:gd name="T1" fmla="*/ 5 h 5"/>
                <a:gd name="T2" fmla="*/ 0 w 7"/>
                <a:gd name="T3" fmla="*/ 1 h 5"/>
                <a:gd name="T4" fmla="*/ 4 w 7"/>
                <a:gd name="T5" fmla="*/ 2 h 5"/>
                <a:gd name="T6" fmla="*/ 7 w 7"/>
                <a:gd name="T7" fmla="*/ 4 h 5"/>
                <a:gd name="T8" fmla="*/ 1 w 7"/>
                <a:gd name="T9" fmla="*/ 5 h 5"/>
                <a:gd name="T10" fmla="*/ 1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1" y="5"/>
                  </a:moveTo>
                  <a:cubicBezTo>
                    <a:pt x="0" y="4"/>
                    <a:pt x="0" y="2"/>
                    <a:pt x="0" y="1"/>
                  </a:cubicBezTo>
                  <a:cubicBezTo>
                    <a:pt x="1" y="0"/>
                    <a:pt x="3" y="1"/>
                    <a:pt x="4" y="2"/>
                  </a:cubicBezTo>
                  <a:cubicBezTo>
                    <a:pt x="4" y="2"/>
                    <a:pt x="7" y="3"/>
                    <a:pt x="7" y="4"/>
                  </a:cubicBezTo>
                  <a:cubicBezTo>
                    <a:pt x="7" y="4"/>
                    <a:pt x="2" y="5"/>
                    <a:pt x="1" y="5"/>
                  </a:cubicBezTo>
                  <a:cubicBezTo>
                    <a:pt x="0" y="4"/>
                    <a:pt x="4" y="5"/>
                    <a:pt x="1"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48" name="Freeform 590">
              <a:extLst>
                <a:ext uri="{FF2B5EF4-FFF2-40B4-BE49-F238E27FC236}">
                  <a16:creationId xmlns:a16="http://schemas.microsoft.com/office/drawing/2014/main" id="{896C2259-DDA5-AD46-8474-F7301FD5AFED}"/>
                </a:ext>
              </a:extLst>
            </p:cNvPr>
            <p:cNvSpPr>
              <a:spLocks/>
            </p:cNvSpPr>
            <p:nvPr/>
          </p:nvSpPr>
          <p:spPr bwMode="auto">
            <a:xfrm>
              <a:off x="6738407" y="4347133"/>
              <a:ext cx="111465" cy="82827"/>
            </a:xfrm>
            <a:custGeom>
              <a:avLst/>
              <a:gdLst>
                <a:gd name="T0" fmla="*/ 8 w 12"/>
                <a:gd name="T1" fmla="*/ 8 h 9"/>
                <a:gd name="T2" fmla="*/ 3 w 12"/>
                <a:gd name="T3" fmla="*/ 1 h 9"/>
                <a:gd name="T4" fmla="*/ 8 w 12"/>
                <a:gd name="T5" fmla="*/ 8 h 9"/>
              </a:gdLst>
              <a:ahLst/>
              <a:cxnLst>
                <a:cxn ang="0">
                  <a:pos x="T0" y="T1"/>
                </a:cxn>
                <a:cxn ang="0">
                  <a:pos x="T2" y="T3"/>
                </a:cxn>
                <a:cxn ang="0">
                  <a:pos x="T4" y="T5"/>
                </a:cxn>
              </a:cxnLst>
              <a:rect l="0" t="0" r="r" b="b"/>
              <a:pathLst>
                <a:path w="12" h="9">
                  <a:moveTo>
                    <a:pt x="8" y="8"/>
                  </a:moveTo>
                  <a:cubicBezTo>
                    <a:pt x="6" y="9"/>
                    <a:pt x="0" y="0"/>
                    <a:pt x="3" y="1"/>
                  </a:cubicBezTo>
                  <a:cubicBezTo>
                    <a:pt x="6" y="3"/>
                    <a:pt x="12" y="8"/>
                    <a:pt x="8" y="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49" name="Freeform 591">
              <a:extLst>
                <a:ext uri="{FF2B5EF4-FFF2-40B4-BE49-F238E27FC236}">
                  <a16:creationId xmlns:a16="http://schemas.microsoft.com/office/drawing/2014/main" id="{1A79260E-5312-6C4D-B2B3-0A3B32B0C217}"/>
                </a:ext>
              </a:extLst>
            </p:cNvPr>
            <p:cNvSpPr>
              <a:spLocks/>
            </p:cNvSpPr>
            <p:nvPr/>
          </p:nvSpPr>
          <p:spPr bwMode="auto">
            <a:xfrm>
              <a:off x="6916751" y="4337578"/>
              <a:ext cx="82803" cy="28669"/>
            </a:xfrm>
            <a:custGeom>
              <a:avLst/>
              <a:gdLst>
                <a:gd name="T0" fmla="*/ 2 w 9"/>
                <a:gd name="T1" fmla="*/ 1 h 3"/>
                <a:gd name="T2" fmla="*/ 8 w 9"/>
                <a:gd name="T3" fmla="*/ 2 h 3"/>
                <a:gd name="T4" fmla="*/ 2 w 9"/>
                <a:gd name="T5" fmla="*/ 1 h 3"/>
              </a:gdLst>
              <a:ahLst/>
              <a:cxnLst>
                <a:cxn ang="0">
                  <a:pos x="T0" y="T1"/>
                </a:cxn>
                <a:cxn ang="0">
                  <a:pos x="T2" y="T3"/>
                </a:cxn>
                <a:cxn ang="0">
                  <a:pos x="T4" y="T5"/>
                </a:cxn>
              </a:cxnLst>
              <a:rect l="0" t="0" r="r" b="b"/>
              <a:pathLst>
                <a:path w="9" h="3">
                  <a:moveTo>
                    <a:pt x="2" y="1"/>
                  </a:moveTo>
                  <a:cubicBezTo>
                    <a:pt x="5" y="0"/>
                    <a:pt x="9" y="2"/>
                    <a:pt x="8" y="2"/>
                  </a:cubicBezTo>
                  <a:cubicBezTo>
                    <a:pt x="3" y="3"/>
                    <a:pt x="0" y="2"/>
                    <a:pt x="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50" name="Freeform 592">
              <a:extLst>
                <a:ext uri="{FF2B5EF4-FFF2-40B4-BE49-F238E27FC236}">
                  <a16:creationId xmlns:a16="http://schemas.microsoft.com/office/drawing/2014/main" id="{152917F2-6DB6-F54E-83D5-2C6F797B4ECC}"/>
                </a:ext>
              </a:extLst>
            </p:cNvPr>
            <p:cNvSpPr>
              <a:spLocks/>
            </p:cNvSpPr>
            <p:nvPr/>
          </p:nvSpPr>
          <p:spPr bwMode="auto">
            <a:xfrm>
              <a:off x="6757513" y="4187857"/>
              <a:ext cx="334395" cy="178393"/>
            </a:xfrm>
            <a:custGeom>
              <a:avLst/>
              <a:gdLst>
                <a:gd name="T0" fmla="*/ 28 w 36"/>
                <a:gd name="T1" fmla="*/ 17 h 19"/>
                <a:gd name="T2" fmla="*/ 27 w 36"/>
                <a:gd name="T3" fmla="*/ 15 h 19"/>
                <a:gd name="T4" fmla="*/ 22 w 36"/>
                <a:gd name="T5" fmla="*/ 13 h 19"/>
                <a:gd name="T6" fmla="*/ 14 w 36"/>
                <a:gd name="T7" fmla="*/ 14 h 19"/>
                <a:gd name="T8" fmla="*/ 18 w 36"/>
                <a:gd name="T9" fmla="*/ 12 h 19"/>
                <a:gd name="T10" fmla="*/ 8 w 36"/>
                <a:gd name="T11" fmla="*/ 12 h 19"/>
                <a:gd name="T12" fmla="*/ 13 w 36"/>
                <a:gd name="T13" fmla="*/ 10 h 19"/>
                <a:gd name="T14" fmla="*/ 12 w 36"/>
                <a:gd name="T15" fmla="*/ 9 h 19"/>
                <a:gd name="T16" fmla="*/ 13 w 36"/>
                <a:gd name="T17" fmla="*/ 8 h 19"/>
                <a:gd name="T18" fmla="*/ 11 w 36"/>
                <a:gd name="T19" fmla="*/ 8 h 19"/>
                <a:gd name="T20" fmla="*/ 10 w 36"/>
                <a:gd name="T21" fmla="*/ 6 h 19"/>
                <a:gd name="T22" fmla="*/ 6 w 36"/>
                <a:gd name="T23" fmla="*/ 6 h 19"/>
                <a:gd name="T24" fmla="*/ 3 w 36"/>
                <a:gd name="T25" fmla="*/ 5 h 19"/>
                <a:gd name="T26" fmla="*/ 9 w 36"/>
                <a:gd name="T27" fmla="*/ 2 h 19"/>
                <a:gd name="T28" fmla="*/ 16 w 36"/>
                <a:gd name="T29" fmla="*/ 1 h 19"/>
                <a:gd name="T30" fmla="*/ 18 w 36"/>
                <a:gd name="T31" fmla="*/ 5 h 19"/>
                <a:gd name="T32" fmla="*/ 22 w 36"/>
                <a:gd name="T33" fmla="*/ 4 h 19"/>
                <a:gd name="T34" fmla="*/ 25 w 36"/>
                <a:gd name="T35" fmla="*/ 7 h 19"/>
                <a:gd name="T36" fmla="*/ 30 w 36"/>
                <a:gd name="T37" fmla="*/ 7 h 19"/>
                <a:gd name="T38" fmla="*/ 33 w 36"/>
                <a:gd name="T39" fmla="*/ 12 h 19"/>
                <a:gd name="T40" fmla="*/ 34 w 36"/>
                <a:gd name="T41" fmla="*/ 16 h 19"/>
                <a:gd name="T42" fmla="*/ 28 w 36"/>
                <a:gd name="T43" fmla="*/ 17 h 19"/>
                <a:gd name="T44" fmla="*/ 28 w 36"/>
                <a:gd name="T45"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19">
                  <a:moveTo>
                    <a:pt x="28" y="17"/>
                  </a:moveTo>
                  <a:cubicBezTo>
                    <a:pt x="27" y="17"/>
                    <a:pt x="27" y="16"/>
                    <a:pt x="27" y="15"/>
                  </a:cubicBezTo>
                  <a:cubicBezTo>
                    <a:pt x="26" y="14"/>
                    <a:pt x="23" y="13"/>
                    <a:pt x="22" y="13"/>
                  </a:cubicBezTo>
                  <a:cubicBezTo>
                    <a:pt x="21" y="13"/>
                    <a:pt x="14" y="15"/>
                    <a:pt x="14" y="14"/>
                  </a:cubicBezTo>
                  <a:cubicBezTo>
                    <a:pt x="14" y="14"/>
                    <a:pt x="18" y="12"/>
                    <a:pt x="18" y="12"/>
                  </a:cubicBezTo>
                  <a:cubicBezTo>
                    <a:pt x="15" y="11"/>
                    <a:pt x="11" y="14"/>
                    <a:pt x="8" y="12"/>
                  </a:cubicBezTo>
                  <a:cubicBezTo>
                    <a:pt x="2" y="9"/>
                    <a:pt x="13" y="10"/>
                    <a:pt x="13" y="10"/>
                  </a:cubicBezTo>
                  <a:cubicBezTo>
                    <a:pt x="13" y="10"/>
                    <a:pt x="12" y="9"/>
                    <a:pt x="12" y="9"/>
                  </a:cubicBezTo>
                  <a:cubicBezTo>
                    <a:pt x="12" y="9"/>
                    <a:pt x="13" y="8"/>
                    <a:pt x="13" y="8"/>
                  </a:cubicBezTo>
                  <a:cubicBezTo>
                    <a:pt x="14" y="7"/>
                    <a:pt x="11" y="8"/>
                    <a:pt x="11" y="8"/>
                  </a:cubicBezTo>
                  <a:cubicBezTo>
                    <a:pt x="10" y="7"/>
                    <a:pt x="12" y="6"/>
                    <a:pt x="10" y="6"/>
                  </a:cubicBezTo>
                  <a:cubicBezTo>
                    <a:pt x="9" y="6"/>
                    <a:pt x="7" y="7"/>
                    <a:pt x="6" y="6"/>
                  </a:cubicBezTo>
                  <a:cubicBezTo>
                    <a:pt x="6" y="5"/>
                    <a:pt x="4" y="6"/>
                    <a:pt x="3" y="5"/>
                  </a:cubicBezTo>
                  <a:cubicBezTo>
                    <a:pt x="0" y="0"/>
                    <a:pt x="7" y="2"/>
                    <a:pt x="9" y="2"/>
                  </a:cubicBezTo>
                  <a:cubicBezTo>
                    <a:pt x="11" y="1"/>
                    <a:pt x="14" y="0"/>
                    <a:pt x="16" y="1"/>
                  </a:cubicBezTo>
                  <a:cubicBezTo>
                    <a:pt x="19" y="2"/>
                    <a:pt x="14" y="7"/>
                    <a:pt x="18" y="5"/>
                  </a:cubicBezTo>
                  <a:cubicBezTo>
                    <a:pt x="19" y="5"/>
                    <a:pt x="21" y="3"/>
                    <a:pt x="22" y="4"/>
                  </a:cubicBezTo>
                  <a:cubicBezTo>
                    <a:pt x="23" y="5"/>
                    <a:pt x="24" y="7"/>
                    <a:pt x="25" y="7"/>
                  </a:cubicBezTo>
                  <a:cubicBezTo>
                    <a:pt x="26" y="7"/>
                    <a:pt x="29" y="6"/>
                    <a:pt x="30" y="7"/>
                  </a:cubicBezTo>
                  <a:cubicBezTo>
                    <a:pt x="32" y="8"/>
                    <a:pt x="32" y="11"/>
                    <a:pt x="33" y="12"/>
                  </a:cubicBezTo>
                  <a:cubicBezTo>
                    <a:pt x="34" y="14"/>
                    <a:pt x="36" y="15"/>
                    <a:pt x="34" y="16"/>
                  </a:cubicBezTo>
                  <a:cubicBezTo>
                    <a:pt x="33" y="18"/>
                    <a:pt x="30" y="18"/>
                    <a:pt x="28" y="17"/>
                  </a:cubicBezTo>
                  <a:cubicBezTo>
                    <a:pt x="27" y="16"/>
                    <a:pt x="31" y="19"/>
                    <a:pt x="28" y="1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51" name="Freeform 593">
              <a:extLst>
                <a:ext uri="{FF2B5EF4-FFF2-40B4-BE49-F238E27FC236}">
                  <a16:creationId xmlns:a16="http://schemas.microsoft.com/office/drawing/2014/main" id="{AB1BB272-A3D0-EF43-B17D-4DCA4B8C9C32}"/>
                </a:ext>
              </a:extLst>
            </p:cNvPr>
            <p:cNvSpPr>
              <a:spLocks/>
            </p:cNvSpPr>
            <p:nvPr/>
          </p:nvSpPr>
          <p:spPr bwMode="auto">
            <a:xfrm>
              <a:off x="7018660" y="4101847"/>
              <a:ext cx="101909" cy="47785"/>
            </a:xfrm>
            <a:custGeom>
              <a:avLst/>
              <a:gdLst>
                <a:gd name="T0" fmla="*/ 8 w 11"/>
                <a:gd name="T1" fmla="*/ 5 h 5"/>
                <a:gd name="T2" fmla="*/ 4 w 11"/>
                <a:gd name="T3" fmla="*/ 4 h 5"/>
                <a:gd name="T4" fmla="*/ 2 w 11"/>
                <a:gd name="T5" fmla="*/ 3 h 5"/>
                <a:gd name="T6" fmla="*/ 7 w 11"/>
                <a:gd name="T7" fmla="*/ 2 h 5"/>
                <a:gd name="T8" fmla="*/ 8 w 11"/>
                <a:gd name="T9" fmla="*/ 5 h 5"/>
              </a:gdLst>
              <a:ahLst/>
              <a:cxnLst>
                <a:cxn ang="0">
                  <a:pos x="T0" y="T1"/>
                </a:cxn>
                <a:cxn ang="0">
                  <a:pos x="T2" y="T3"/>
                </a:cxn>
                <a:cxn ang="0">
                  <a:pos x="T4" y="T5"/>
                </a:cxn>
                <a:cxn ang="0">
                  <a:pos x="T6" y="T7"/>
                </a:cxn>
                <a:cxn ang="0">
                  <a:pos x="T8" y="T9"/>
                </a:cxn>
              </a:cxnLst>
              <a:rect l="0" t="0" r="r" b="b"/>
              <a:pathLst>
                <a:path w="11" h="5">
                  <a:moveTo>
                    <a:pt x="8" y="5"/>
                  </a:moveTo>
                  <a:cubicBezTo>
                    <a:pt x="6" y="5"/>
                    <a:pt x="6" y="4"/>
                    <a:pt x="4" y="4"/>
                  </a:cubicBezTo>
                  <a:cubicBezTo>
                    <a:pt x="4" y="4"/>
                    <a:pt x="0" y="4"/>
                    <a:pt x="2" y="3"/>
                  </a:cubicBezTo>
                  <a:cubicBezTo>
                    <a:pt x="3" y="1"/>
                    <a:pt x="6" y="0"/>
                    <a:pt x="7" y="2"/>
                  </a:cubicBezTo>
                  <a:cubicBezTo>
                    <a:pt x="9" y="3"/>
                    <a:pt x="11" y="5"/>
                    <a:pt x="8"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52" name="Freeform 594">
              <a:extLst>
                <a:ext uri="{FF2B5EF4-FFF2-40B4-BE49-F238E27FC236}">
                  <a16:creationId xmlns:a16="http://schemas.microsoft.com/office/drawing/2014/main" id="{C698E34F-63E6-4349-8523-7EA8505D486F}"/>
                </a:ext>
              </a:extLst>
            </p:cNvPr>
            <p:cNvSpPr>
              <a:spLocks/>
            </p:cNvSpPr>
            <p:nvPr/>
          </p:nvSpPr>
          <p:spPr bwMode="auto">
            <a:xfrm>
              <a:off x="7101463" y="4251568"/>
              <a:ext cx="187897" cy="105124"/>
            </a:xfrm>
            <a:custGeom>
              <a:avLst/>
              <a:gdLst>
                <a:gd name="T0" fmla="*/ 8 w 20"/>
                <a:gd name="T1" fmla="*/ 7 h 11"/>
                <a:gd name="T2" fmla="*/ 3 w 20"/>
                <a:gd name="T3" fmla="*/ 5 h 11"/>
                <a:gd name="T4" fmla="*/ 4 w 20"/>
                <a:gd name="T5" fmla="*/ 3 h 11"/>
                <a:gd name="T6" fmla="*/ 1 w 20"/>
                <a:gd name="T7" fmla="*/ 1 h 11"/>
                <a:gd name="T8" fmla="*/ 6 w 20"/>
                <a:gd name="T9" fmla="*/ 1 h 11"/>
                <a:gd name="T10" fmla="*/ 12 w 20"/>
                <a:gd name="T11" fmla="*/ 3 h 11"/>
                <a:gd name="T12" fmla="*/ 16 w 20"/>
                <a:gd name="T13" fmla="*/ 3 h 11"/>
                <a:gd name="T14" fmla="*/ 19 w 20"/>
                <a:gd name="T15" fmla="*/ 4 h 11"/>
                <a:gd name="T16" fmla="*/ 18 w 20"/>
                <a:gd name="T17" fmla="*/ 8 h 11"/>
                <a:gd name="T18" fmla="*/ 15 w 20"/>
                <a:gd name="T19" fmla="*/ 10 h 11"/>
                <a:gd name="T20" fmla="*/ 9 w 20"/>
                <a:gd name="T21" fmla="*/ 11 h 11"/>
                <a:gd name="T22" fmla="*/ 4 w 20"/>
                <a:gd name="T23" fmla="*/ 8 h 11"/>
                <a:gd name="T24" fmla="*/ 8 w 20"/>
                <a:gd name="T25" fmla="*/ 7 h 11"/>
                <a:gd name="T26" fmla="*/ 8 w 20"/>
                <a:gd name="T2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11">
                  <a:moveTo>
                    <a:pt x="8" y="7"/>
                  </a:moveTo>
                  <a:cubicBezTo>
                    <a:pt x="6" y="7"/>
                    <a:pt x="4" y="6"/>
                    <a:pt x="3" y="5"/>
                  </a:cubicBezTo>
                  <a:cubicBezTo>
                    <a:pt x="0" y="4"/>
                    <a:pt x="4" y="3"/>
                    <a:pt x="4" y="3"/>
                  </a:cubicBezTo>
                  <a:cubicBezTo>
                    <a:pt x="4" y="2"/>
                    <a:pt x="2" y="1"/>
                    <a:pt x="1" y="1"/>
                  </a:cubicBezTo>
                  <a:cubicBezTo>
                    <a:pt x="1" y="0"/>
                    <a:pt x="6" y="1"/>
                    <a:pt x="6" y="1"/>
                  </a:cubicBezTo>
                  <a:cubicBezTo>
                    <a:pt x="8" y="1"/>
                    <a:pt x="10" y="2"/>
                    <a:pt x="12" y="3"/>
                  </a:cubicBezTo>
                  <a:cubicBezTo>
                    <a:pt x="14" y="3"/>
                    <a:pt x="15" y="3"/>
                    <a:pt x="16" y="3"/>
                  </a:cubicBezTo>
                  <a:cubicBezTo>
                    <a:pt x="17" y="3"/>
                    <a:pt x="20" y="4"/>
                    <a:pt x="19" y="4"/>
                  </a:cubicBezTo>
                  <a:cubicBezTo>
                    <a:pt x="17" y="6"/>
                    <a:pt x="16" y="5"/>
                    <a:pt x="18" y="8"/>
                  </a:cubicBezTo>
                  <a:cubicBezTo>
                    <a:pt x="19" y="9"/>
                    <a:pt x="16" y="9"/>
                    <a:pt x="15" y="10"/>
                  </a:cubicBezTo>
                  <a:cubicBezTo>
                    <a:pt x="13" y="10"/>
                    <a:pt x="11" y="11"/>
                    <a:pt x="9" y="11"/>
                  </a:cubicBezTo>
                  <a:cubicBezTo>
                    <a:pt x="8" y="10"/>
                    <a:pt x="4" y="9"/>
                    <a:pt x="4" y="8"/>
                  </a:cubicBezTo>
                  <a:cubicBezTo>
                    <a:pt x="4" y="8"/>
                    <a:pt x="10" y="7"/>
                    <a:pt x="8" y="7"/>
                  </a:cubicBezTo>
                  <a:cubicBezTo>
                    <a:pt x="5" y="6"/>
                    <a:pt x="10" y="7"/>
                    <a:pt x="8" y="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53" name="Freeform 595">
              <a:extLst>
                <a:ext uri="{FF2B5EF4-FFF2-40B4-BE49-F238E27FC236}">
                  <a16:creationId xmlns:a16="http://schemas.microsoft.com/office/drawing/2014/main" id="{72232954-3A74-B245-876A-6F0575C3D561}"/>
                </a:ext>
              </a:extLst>
            </p:cNvPr>
            <p:cNvSpPr>
              <a:spLocks/>
            </p:cNvSpPr>
            <p:nvPr/>
          </p:nvSpPr>
          <p:spPr bwMode="auto">
            <a:xfrm>
              <a:off x="7206560" y="4347133"/>
              <a:ext cx="165604" cy="47785"/>
            </a:xfrm>
            <a:custGeom>
              <a:avLst/>
              <a:gdLst>
                <a:gd name="T0" fmla="*/ 14 w 18"/>
                <a:gd name="T1" fmla="*/ 5 h 5"/>
                <a:gd name="T2" fmla="*/ 16 w 18"/>
                <a:gd name="T3" fmla="*/ 2 h 5"/>
                <a:gd name="T4" fmla="*/ 13 w 18"/>
                <a:gd name="T5" fmla="*/ 1 h 5"/>
                <a:gd name="T6" fmla="*/ 3 w 18"/>
                <a:gd name="T7" fmla="*/ 1 h 5"/>
                <a:gd name="T8" fmla="*/ 4 w 18"/>
                <a:gd name="T9" fmla="*/ 4 h 5"/>
                <a:gd name="T10" fmla="*/ 14 w 18"/>
                <a:gd name="T11" fmla="*/ 5 h 5"/>
                <a:gd name="T12" fmla="*/ 14 w 1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8" h="5">
                  <a:moveTo>
                    <a:pt x="14" y="5"/>
                  </a:moveTo>
                  <a:cubicBezTo>
                    <a:pt x="14" y="4"/>
                    <a:pt x="18" y="2"/>
                    <a:pt x="16" y="2"/>
                  </a:cubicBezTo>
                  <a:cubicBezTo>
                    <a:pt x="15" y="1"/>
                    <a:pt x="14" y="1"/>
                    <a:pt x="13" y="1"/>
                  </a:cubicBezTo>
                  <a:cubicBezTo>
                    <a:pt x="10" y="1"/>
                    <a:pt x="6" y="0"/>
                    <a:pt x="3" y="1"/>
                  </a:cubicBezTo>
                  <a:cubicBezTo>
                    <a:pt x="0" y="1"/>
                    <a:pt x="1" y="4"/>
                    <a:pt x="4" y="4"/>
                  </a:cubicBezTo>
                  <a:cubicBezTo>
                    <a:pt x="7" y="4"/>
                    <a:pt x="11" y="5"/>
                    <a:pt x="14" y="5"/>
                  </a:cubicBezTo>
                  <a:cubicBezTo>
                    <a:pt x="16" y="4"/>
                    <a:pt x="12" y="5"/>
                    <a:pt x="14"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54" name="Freeform 596">
              <a:extLst>
                <a:ext uri="{FF2B5EF4-FFF2-40B4-BE49-F238E27FC236}">
                  <a16:creationId xmlns:a16="http://schemas.microsoft.com/office/drawing/2014/main" id="{ACDEDF88-C0DD-4046-8E51-72E79ACFB4C5}"/>
                </a:ext>
              </a:extLst>
            </p:cNvPr>
            <p:cNvSpPr>
              <a:spLocks/>
            </p:cNvSpPr>
            <p:nvPr/>
          </p:nvSpPr>
          <p:spPr bwMode="auto">
            <a:xfrm>
              <a:off x="7197007" y="4560566"/>
              <a:ext cx="156051" cy="105124"/>
            </a:xfrm>
            <a:custGeom>
              <a:avLst/>
              <a:gdLst>
                <a:gd name="T0" fmla="*/ 7 w 17"/>
                <a:gd name="T1" fmla="*/ 1 h 11"/>
                <a:gd name="T2" fmla="*/ 1 w 17"/>
                <a:gd name="T3" fmla="*/ 6 h 11"/>
                <a:gd name="T4" fmla="*/ 10 w 17"/>
                <a:gd name="T5" fmla="*/ 10 h 11"/>
                <a:gd name="T6" fmla="*/ 15 w 17"/>
                <a:gd name="T7" fmla="*/ 10 h 11"/>
                <a:gd name="T8" fmla="*/ 15 w 17"/>
                <a:gd name="T9" fmla="*/ 8 h 11"/>
                <a:gd name="T10" fmla="*/ 16 w 17"/>
                <a:gd name="T11" fmla="*/ 6 h 11"/>
                <a:gd name="T12" fmla="*/ 7 w 17"/>
                <a:gd name="T13" fmla="*/ 1 h 11"/>
                <a:gd name="T14" fmla="*/ 7 w 17"/>
                <a:gd name="T15" fmla="*/ 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1">
                  <a:moveTo>
                    <a:pt x="7" y="1"/>
                  </a:moveTo>
                  <a:cubicBezTo>
                    <a:pt x="5" y="0"/>
                    <a:pt x="2" y="4"/>
                    <a:pt x="1" y="6"/>
                  </a:cubicBezTo>
                  <a:cubicBezTo>
                    <a:pt x="0" y="8"/>
                    <a:pt x="8" y="10"/>
                    <a:pt x="10" y="10"/>
                  </a:cubicBezTo>
                  <a:cubicBezTo>
                    <a:pt x="11" y="11"/>
                    <a:pt x="14" y="11"/>
                    <a:pt x="15" y="10"/>
                  </a:cubicBezTo>
                  <a:cubicBezTo>
                    <a:pt x="16" y="10"/>
                    <a:pt x="15" y="9"/>
                    <a:pt x="15" y="8"/>
                  </a:cubicBezTo>
                  <a:cubicBezTo>
                    <a:pt x="15" y="7"/>
                    <a:pt x="15" y="6"/>
                    <a:pt x="16" y="6"/>
                  </a:cubicBezTo>
                  <a:cubicBezTo>
                    <a:pt x="17" y="4"/>
                    <a:pt x="9" y="1"/>
                    <a:pt x="7" y="1"/>
                  </a:cubicBezTo>
                  <a:cubicBezTo>
                    <a:pt x="5" y="0"/>
                    <a:pt x="8" y="1"/>
                    <a:pt x="7"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55" name="Freeform 597">
              <a:extLst>
                <a:ext uri="{FF2B5EF4-FFF2-40B4-BE49-F238E27FC236}">
                  <a16:creationId xmlns:a16="http://schemas.microsoft.com/office/drawing/2014/main" id="{9045F069-FECE-2A46-A871-E8199B36CBE9}"/>
                </a:ext>
              </a:extLst>
            </p:cNvPr>
            <p:cNvSpPr>
              <a:spLocks/>
            </p:cNvSpPr>
            <p:nvPr/>
          </p:nvSpPr>
          <p:spPr bwMode="auto">
            <a:xfrm>
              <a:off x="7270254" y="4535082"/>
              <a:ext cx="38217" cy="25484"/>
            </a:xfrm>
            <a:custGeom>
              <a:avLst/>
              <a:gdLst>
                <a:gd name="T0" fmla="*/ 3 w 4"/>
                <a:gd name="T1" fmla="*/ 2 h 3"/>
                <a:gd name="T2" fmla="*/ 1 w 4"/>
                <a:gd name="T3" fmla="*/ 1 h 3"/>
                <a:gd name="T4" fmla="*/ 3 w 4"/>
                <a:gd name="T5" fmla="*/ 2 h 3"/>
              </a:gdLst>
              <a:ahLst/>
              <a:cxnLst>
                <a:cxn ang="0">
                  <a:pos x="T0" y="T1"/>
                </a:cxn>
                <a:cxn ang="0">
                  <a:pos x="T2" y="T3"/>
                </a:cxn>
                <a:cxn ang="0">
                  <a:pos x="T4" y="T5"/>
                </a:cxn>
              </a:cxnLst>
              <a:rect l="0" t="0" r="r" b="b"/>
              <a:pathLst>
                <a:path w="4" h="3">
                  <a:moveTo>
                    <a:pt x="3" y="2"/>
                  </a:moveTo>
                  <a:cubicBezTo>
                    <a:pt x="1" y="3"/>
                    <a:pt x="0" y="1"/>
                    <a:pt x="1" y="1"/>
                  </a:cubicBezTo>
                  <a:cubicBezTo>
                    <a:pt x="2" y="0"/>
                    <a:pt x="4" y="2"/>
                    <a:pt x="3"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56" name="Freeform 598">
              <a:extLst>
                <a:ext uri="{FF2B5EF4-FFF2-40B4-BE49-F238E27FC236}">
                  <a16:creationId xmlns:a16="http://schemas.microsoft.com/office/drawing/2014/main" id="{1F062757-C263-E943-BEF2-06C5278697B5}"/>
                </a:ext>
              </a:extLst>
            </p:cNvPr>
            <p:cNvSpPr>
              <a:spLocks/>
            </p:cNvSpPr>
            <p:nvPr/>
          </p:nvSpPr>
          <p:spPr bwMode="auto">
            <a:xfrm>
              <a:off x="7439043" y="4366247"/>
              <a:ext cx="82803" cy="54153"/>
            </a:xfrm>
            <a:custGeom>
              <a:avLst/>
              <a:gdLst>
                <a:gd name="T0" fmla="*/ 1 w 9"/>
                <a:gd name="T1" fmla="*/ 5 h 6"/>
                <a:gd name="T2" fmla="*/ 1 w 9"/>
                <a:gd name="T3" fmla="*/ 1 h 6"/>
                <a:gd name="T4" fmla="*/ 5 w 9"/>
                <a:gd name="T5" fmla="*/ 1 h 6"/>
                <a:gd name="T6" fmla="*/ 9 w 9"/>
                <a:gd name="T7" fmla="*/ 3 h 6"/>
                <a:gd name="T8" fmla="*/ 5 w 9"/>
                <a:gd name="T9" fmla="*/ 5 h 6"/>
                <a:gd name="T10" fmla="*/ 1 w 9"/>
                <a:gd name="T11" fmla="*/ 5 h 6"/>
                <a:gd name="T12" fmla="*/ 1 w 9"/>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1" y="5"/>
                  </a:moveTo>
                  <a:cubicBezTo>
                    <a:pt x="1" y="5"/>
                    <a:pt x="2" y="2"/>
                    <a:pt x="1" y="1"/>
                  </a:cubicBezTo>
                  <a:cubicBezTo>
                    <a:pt x="1" y="0"/>
                    <a:pt x="4" y="1"/>
                    <a:pt x="5" y="1"/>
                  </a:cubicBezTo>
                  <a:cubicBezTo>
                    <a:pt x="6" y="1"/>
                    <a:pt x="9" y="2"/>
                    <a:pt x="9" y="3"/>
                  </a:cubicBezTo>
                  <a:cubicBezTo>
                    <a:pt x="8" y="4"/>
                    <a:pt x="6" y="5"/>
                    <a:pt x="5" y="5"/>
                  </a:cubicBezTo>
                  <a:cubicBezTo>
                    <a:pt x="3" y="6"/>
                    <a:pt x="3" y="6"/>
                    <a:pt x="1" y="5"/>
                  </a:cubicBezTo>
                  <a:cubicBezTo>
                    <a:pt x="0" y="4"/>
                    <a:pt x="2" y="6"/>
                    <a:pt x="1"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57" name="Freeform 599">
              <a:extLst>
                <a:ext uri="{FF2B5EF4-FFF2-40B4-BE49-F238E27FC236}">
                  <a16:creationId xmlns:a16="http://schemas.microsoft.com/office/drawing/2014/main" id="{ED7FE44A-0AF3-FE4C-BEC6-C51ED31517D5}"/>
                </a:ext>
              </a:extLst>
            </p:cNvPr>
            <p:cNvSpPr>
              <a:spLocks/>
            </p:cNvSpPr>
            <p:nvPr/>
          </p:nvSpPr>
          <p:spPr bwMode="auto">
            <a:xfrm>
              <a:off x="7483629" y="4449069"/>
              <a:ext cx="28662" cy="38227"/>
            </a:xfrm>
            <a:custGeom>
              <a:avLst/>
              <a:gdLst>
                <a:gd name="T0" fmla="*/ 2 w 3"/>
                <a:gd name="T1" fmla="*/ 1 h 4"/>
                <a:gd name="T2" fmla="*/ 1 w 3"/>
                <a:gd name="T3" fmla="*/ 3 h 4"/>
                <a:gd name="T4" fmla="*/ 2 w 3"/>
                <a:gd name="T5" fmla="*/ 1 h 4"/>
              </a:gdLst>
              <a:ahLst/>
              <a:cxnLst>
                <a:cxn ang="0">
                  <a:pos x="T0" y="T1"/>
                </a:cxn>
                <a:cxn ang="0">
                  <a:pos x="T2" y="T3"/>
                </a:cxn>
                <a:cxn ang="0">
                  <a:pos x="T4" y="T5"/>
                </a:cxn>
              </a:cxnLst>
              <a:rect l="0" t="0" r="r" b="b"/>
              <a:pathLst>
                <a:path w="3" h="4">
                  <a:moveTo>
                    <a:pt x="2" y="1"/>
                  </a:moveTo>
                  <a:cubicBezTo>
                    <a:pt x="0" y="0"/>
                    <a:pt x="0" y="3"/>
                    <a:pt x="1" y="3"/>
                  </a:cubicBezTo>
                  <a:cubicBezTo>
                    <a:pt x="2" y="4"/>
                    <a:pt x="3" y="2"/>
                    <a:pt x="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58" name="Freeform 600">
              <a:extLst>
                <a:ext uri="{FF2B5EF4-FFF2-40B4-BE49-F238E27FC236}">
                  <a16:creationId xmlns:a16="http://schemas.microsoft.com/office/drawing/2014/main" id="{EF38E08D-C977-9445-B4D7-A82259B7EC9E}"/>
                </a:ext>
              </a:extLst>
            </p:cNvPr>
            <p:cNvSpPr>
              <a:spLocks/>
            </p:cNvSpPr>
            <p:nvPr/>
          </p:nvSpPr>
          <p:spPr bwMode="auto">
            <a:xfrm>
              <a:off x="7177896" y="4420403"/>
              <a:ext cx="831212" cy="254845"/>
            </a:xfrm>
            <a:custGeom>
              <a:avLst/>
              <a:gdLst>
                <a:gd name="T0" fmla="*/ 17 w 89"/>
                <a:gd name="T1" fmla="*/ 7 h 27"/>
                <a:gd name="T2" fmla="*/ 19 w 89"/>
                <a:gd name="T3" fmla="*/ 4 h 27"/>
                <a:gd name="T4" fmla="*/ 15 w 89"/>
                <a:gd name="T5" fmla="*/ 2 h 27"/>
                <a:gd name="T6" fmla="*/ 12 w 89"/>
                <a:gd name="T7" fmla="*/ 2 h 27"/>
                <a:gd name="T8" fmla="*/ 4 w 89"/>
                <a:gd name="T9" fmla="*/ 1 h 27"/>
                <a:gd name="T10" fmla="*/ 4 w 89"/>
                <a:gd name="T11" fmla="*/ 3 h 27"/>
                <a:gd name="T12" fmla="*/ 0 w 89"/>
                <a:gd name="T13" fmla="*/ 4 h 27"/>
                <a:gd name="T14" fmla="*/ 5 w 89"/>
                <a:gd name="T15" fmla="*/ 5 h 27"/>
                <a:gd name="T16" fmla="*/ 7 w 89"/>
                <a:gd name="T17" fmla="*/ 6 h 27"/>
                <a:gd name="T18" fmla="*/ 6 w 89"/>
                <a:gd name="T19" fmla="*/ 7 h 27"/>
                <a:gd name="T20" fmla="*/ 24 w 89"/>
                <a:gd name="T21" fmla="*/ 13 h 27"/>
                <a:gd name="T22" fmla="*/ 25 w 89"/>
                <a:gd name="T23" fmla="*/ 16 h 27"/>
                <a:gd name="T24" fmla="*/ 24 w 89"/>
                <a:gd name="T25" fmla="*/ 21 h 27"/>
                <a:gd name="T26" fmla="*/ 27 w 89"/>
                <a:gd name="T27" fmla="*/ 25 h 27"/>
                <a:gd name="T28" fmla="*/ 30 w 89"/>
                <a:gd name="T29" fmla="*/ 24 h 27"/>
                <a:gd name="T30" fmla="*/ 33 w 89"/>
                <a:gd name="T31" fmla="*/ 26 h 27"/>
                <a:gd name="T32" fmla="*/ 38 w 89"/>
                <a:gd name="T33" fmla="*/ 26 h 27"/>
                <a:gd name="T34" fmla="*/ 42 w 89"/>
                <a:gd name="T35" fmla="*/ 23 h 27"/>
                <a:gd name="T36" fmla="*/ 45 w 89"/>
                <a:gd name="T37" fmla="*/ 26 h 27"/>
                <a:gd name="T38" fmla="*/ 52 w 89"/>
                <a:gd name="T39" fmla="*/ 27 h 27"/>
                <a:gd name="T40" fmla="*/ 62 w 89"/>
                <a:gd name="T41" fmla="*/ 27 h 27"/>
                <a:gd name="T42" fmla="*/ 65 w 89"/>
                <a:gd name="T43" fmla="*/ 27 h 27"/>
                <a:gd name="T44" fmla="*/ 67 w 89"/>
                <a:gd name="T45" fmla="*/ 24 h 27"/>
                <a:gd name="T46" fmla="*/ 70 w 89"/>
                <a:gd name="T47" fmla="*/ 25 h 27"/>
                <a:gd name="T48" fmla="*/ 76 w 89"/>
                <a:gd name="T49" fmla="*/ 27 h 27"/>
                <a:gd name="T50" fmla="*/ 82 w 89"/>
                <a:gd name="T51" fmla="*/ 26 h 27"/>
                <a:gd name="T52" fmla="*/ 85 w 89"/>
                <a:gd name="T53" fmla="*/ 24 h 27"/>
                <a:gd name="T54" fmla="*/ 85 w 89"/>
                <a:gd name="T55" fmla="*/ 22 h 27"/>
                <a:gd name="T56" fmla="*/ 82 w 89"/>
                <a:gd name="T57" fmla="*/ 22 h 27"/>
                <a:gd name="T58" fmla="*/ 85 w 89"/>
                <a:gd name="T59" fmla="*/ 17 h 27"/>
                <a:gd name="T60" fmla="*/ 80 w 89"/>
                <a:gd name="T61" fmla="*/ 16 h 27"/>
                <a:gd name="T62" fmla="*/ 78 w 89"/>
                <a:gd name="T63" fmla="*/ 14 h 27"/>
                <a:gd name="T64" fmla="*/ 70 w 89"/>
                <a:gd name="T65" fmla="*/ 14 h 27"/>
                <a:gd name="T66" fmla="*/ 65 w 89"/>
                <a:gd name="T67" fmla="*/ 14 h 27"/>
                <a:gd name="T68" fmla="*/ 55 w 89"/>
                <a:gd name="T69" fmla="*/ 17 h 27"/>
                <a:gd name="T70" fmla="*/ 56 w 89"/>
                <a:gd name="T71" fmla="*/ 18 h 27"/>
                <a:gd name="T72" fmla="*/ 52 w 89"/>
                <a:gd name="T73" fmla="*/ 18 h 27"/>
                <a:gd name="T74" fmla="*/ 49 w 89"/>
                <a:gd name="T75" fmla="*/ 16 h 27"/>
                <a:gd name="T76" fmla="*/ 46 w 89"/>
                <a:gd name="T77" fmla="*/ 17 h 27"/>
                <a:gd name="T78" fmla="*/ 42 w 89"/>
                <a:gd name="T79" fmla="*/ 16 h 27"/>
                <a:gd name="T80" fmla="*/ 41 w 89"/>
                <a:gd name="T81" fmla="*/ 18 h 27"/>
                <a:gd name="T82" fmla="*/ 38 w 89"/>
                <a:gd name="T83" fmla="*/ 16 h 27"/>
                <a:gd name="T84" fmla="*/ 39 w 89"/>
                <a:gd name="T85" fmla="*/ 14 h 27"/>
                <a:gd name="T86" fmla="*/ 34 w 89"/>
                <a:gd name="T87" fmla="*/ 12 h 27"/>
                <a:gd name="T88" fmla="*/ 30 w 89"/>
                <a:gd name="T89" fmla="*/ 13 h 27"/>
                <a:gd name="T90" fmla="*/ 32 w 89"/>
                <a:gd name="T91" fmla="*/ 12 h 27"/>
                <a:gd name="T92" fmla="*/ 28 w 89"/>
                <a:gd name="T93" fmla="*/ 9 h 27"/>
                <a:gd name="T94" fmla="*/ 38 w 89"/>
                <a:gd name="T95" fmla="*/ 10 h 27"/>
                <a:gd name="T96" fmla="*/ 33 w 89"/>
                <a:gd name="T97" fmla="*/ 7 h 27"/>
                <a:gd name="T98" fmla="*/ 28 w 89"/>
                <a:gd name="T99" fmla="*/ 7 h 27"/>
                <a:gd name="T100" fmla="*/ 32 w 89"/>
                <a:gd name="T101" fmla="*/ 6 h 27"/>
                <a:gd name="T102" fmla="*/ 27 w 89"/>
                <a:gd name="T103" fmla="*/ 5 h 27"/>
                <a:gd name="T104" fmla="*/ 17 w 89"/>
                <a:gd name="T105" fmla="*/ 7 h 27"/>
                <a:gd name="T106" fmla="*/ 17 w 89"/>
                <a:gd name="T107"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 h="27">
                  <a:moveTo>
                    <a:pt x="17" y="7"/>
                  </a:moveTo>
                  <a:cubicBezTo>
                    <a:pt x="18" y="7"/>
                    <a:pt x="20" y="5"/>
                    <a:pt x="19" y="4"/>
                  </a:cubicBezTo>
                  <a:cubicBezTo>
                    <a:pt x="18" y="3"/>
                    <a:pt x="16" y="2"/>
                    <a:pt x="15" y="2"/>
                  </a:cubicBezTo>
                  <a:cubicBezTo>
                    <a:pt x="14" y="2"/>
                    <a:pt x="13" y="2"/>
                    <a:pt x="12" y="2"/>
                  </a:cubicBezTo>
                  <a:cubicBezTo>
                    <a:pt x="9" y="1"/>
                    <a:pt x="7" y="0"/>
                    <a:pt x="4" y="1"/>
                  </a:cubicBezTo>
                  <a:cubicBezTo>
                    <a:pt x="0" y="2"/>
                    <a:pt x="3" y="2"/>
                    <a:pt x="4" y="3"/>
                  </a:cubicBezTo>
                  <a:cubicBezTo>
                    <a:pt x="4" y="3"/>
                    <a:pt x="0" y="3"/>
                    <a:pt x="0" y="4"/>
                  </a:cubicBezTo>
                  <a:cubicBezTo>
                    <a:pt x="0" y="5"/>
                    <a:pt x="4" y="5"/>
                    <a:pt x="5" y="5"/>
                  </a:cubicBezTo>
                  <a:cubicBezTo>
                    <a:pt x="5" y="6"/>
                    <a:pt x="7" y="6"/>
                    <a:pt x="7" y="6"/>
                  </a:cubicBezTo>
                  <a:cubicBezTo>
                    <a:pt x="7" y="7"/>
                    <a:pt x="6" y="7"/>
                    <a:pt x="6" y="7"/>
                  </a:cubicBezTo>
                  <a:cubicBezTo>
                    <a:pt x="12" y="11"/>
                    <a:pt x="21" y="5"/>
                    <a:pt x="24" y="13"/>
                  </a:cubicBezTo>
                  <a:cubicBezTo>
                    <a:pt x="24" y="14"/>
                    <a:pt x="26" y="15"/>
                    <a:pt x="25" y="16"/>
                  </a:cubicBezTo>
                  <a:cubicBezTo>
                    <a:pt x="24" y="18"/>
                    <a:pt x="23" y="19"/>
                    <a:pt x="24" y="21"/>
                  </a:cubicBezTo>
                  <a:cubicBezTo>
                    <a:pt x="24" y="21"/>
                    <a:pt x="26" y="25"/>
                    <a:pt x="27" y="25"/>
                  </a:cubicBezTo>
                  <a:cubicBezTo>
                    <a:pt x="28" y="26"/>
                    <a:pt x="30" y="23"/>
                    <a:pt x="30" y="24"/>
                  </a:cubicBezTo>
                  <a:cubicBezTo>
                    <a:pt x="31" y="24"/>
                    <a:pt x="32" y="26"/>
                    <a:pt x="33" y="26"/>
                  </a:cubicBezTo>
                  <a:cubicBezTo>
                    <a:pt x="35" y="27"/>
                    <a:pt x="37" y="26"/>
                    <a:pt x="38" y="26"/>
                  </a:cubicBezTo>
                  <a:cubicBezTo>
                    <a:pt x="39" y="25"/>
                    <a:pt x="41" y="23"/>
                    <a:pt x="42" y="23"/>
                  </a:cubicBezTo>
                  <a:cubicBezTo>
                    <a:pt x="42" y="23"/>
                    <a:pt x="44" y="26"/>
                    <a:pt x="45" y="26"/>
                  </a:cubicBezTo>
                  <a:cubicBezTo>
                    <a:pt x="47" y="27"/>
                    <a:pt x="50" y="27"/>
                    <a:pt x="52" y="27"/>
                  </a:cubicBezTo>
                  <a:cubicBezTo>
                    <a:pt x="56" y="27"/>
                    <a:pt x="59" y="27"/>
                    <a:pt x="62" y="27"/>
                  </a:cubicBezTo>
                  <a:cubicBezTo>
                    <a:pt x="63" y="27"/>
                    <a:pt x="64" y="27"/>
                    <a:pt x="65" y="27"/>
                  </a:cubicBezTo>
                  <a:cubicBezTo>
                    <a:pt x="67" y="26"/>
                    <a:pt x="66" y="24"/>
                    <a:pt x="67" y="24"/>
                  </a:cubicBezTo>
                  <a:cubicBezTo>
                    <a:pt x="68" y="23"/>
                    <a:pt x="69" y="24"/>
                    <a:pt x="70" y="25"/>
                  </a:cubicBezTo>
                  <a:cubicBezTo>
                    <a:pt x="71" y="26"/>
                    <a:pt x="74" y="27"/>
                    <a:pt x="76" y="27"/>
                  </a:cubicBezTo>
                  <a:cubicBezTo>
                    <a:pt x="78" y="27"/>
                    <a:pt x="80" y="27"/>
                    <a:pt x="82" y="26"/>
                  </a:cubicBezTo>
                  <a:cubicBezTo>
                    <a:pt x="84" y="26"/>
                    <a:pt x="83" y="24"/>
                    <a:pt x="85" y="24"/>
                  </a:cubicBezTo>
                  <a:cubicBezTo>
                    <a:pt x="86" y="24"/>
                    <a:pt x="87" y="21"/>
                    <a:pt x="85" y="22"/>
                  </a:cubicBezTo>
                  <a:cubicBezTo>
                    <a:pt x="85" y="22"/>
                    <a:pt x="83" y="22"/>
                    <a:pt x="82" y="22"/>
                  </a:cubicBezTo>
                  <a:cubicBezTo>
                    <a:pt x="82" y="22"/>
                    <a:pt x="89" y="18"/>
                    <a:pt x="85" y="17"/>
                  </a:cubicBezTo>
                  <a:cubicBezTo>
                    <a:pt x="84" y="17"/>
                    <a:pt x="82" y="16"/>
                    <a:pt x="80" y="16"/>
                  </a:cubicBezTo>
                  <a:cubicBezTo>
                    <a:pt x="78" y="16"/>
                    <a:pt x="80" y="14"/>
                    <a:pt x="78" y="14"/>
                  </a:cubicBezTo>
                  <a:cubicBezTo>
                    <a:pt x="75" y="14"/>
                    <a:pt x="73" y="14"/>
                    <a:pt x="70" y="14"/>
                  </a:cubicBezTo>
                  <a:cubicBezTo>
                    <a:pt x="68" y="14"/>
                    <a:pt x="67" y="13"/>
                    <a:pt x="65" y="14"/>
                  </a:cubicBezTo>
                  <a:cubicBezTo>
                    <a:pt x="64" y="14"/>
                    <a:pt x="55" y="16"/>
                    <a:pt x="55" y="17"/>
                  </a:cubicBezTo>
                  <a:cubicBezTo>
                    <a:pt x="55" y="17"/>
                    <a:pt x="56" y="17"/>
                    <a:pt x="56" y="18"/>
                  </a:cubicBezTo>
                  <a:cubicBezTo>
                    <a:pt x="56" y="18"/>
                    <a:pt x="53" y="18"/>
                    <a:pt x="52" y="18"/>
                  </a:cubicBezTo>
                  <a:cubicBezTo>
                    <a:pt x="51" y="18"/>
                    <a:pt x="50" y="17"/>
                    <a:pt x="49" y="16"/>
                  </a:cubicBezTo>
                  <a:cubicBezTo>
                    <a:pt x="48" y="16"/>
                    <a:pt x="47" y="17"/>
                    <a:pt x="46" y="17"/>
                  </a:cubicBezTo>
                  <a:cubicBezTo>
                    <a:pt x="45" y="17"/>
                    <a:pt x="43" y="16"/>
                    <a:pt x="42" y="16"/>
                  </a:cubicBezTo>
                  <a:cubicBezTo>
                    <a:pt x="41" y="16"/>
                    <a:pt x="42" y="18"/>
                    <a:pt x="41" y="18"/>
                  </a:cubicBezTo>
                  <a:cubicBezTo>
                    <a:pt x="40" y="18"/>
                    <a:pt x="39" y="16"/>
                    <a:pt x="38" y="16"/>
                  </a:cubicBezTo>
                  <a:cubicBezTo>
                    <a:pt x="35" y="16"/>
                    <a:pt x="39" y="15"/>
                    <a:pt x="39" y="14"/>
                  </a:cubicBezTo>
                  <a:cubicBezTo>
                    <a:pt x="39" y="13"/>
                    <a:pt x="35" y="12"/>
                    <a:pt x="34" y="12"/>
                  </a:cubicBezTo>
                  <a:cubicBezTo>
                    <a:pt x="34" y="12"/>
                    <a:pt x="30" y="13"/>
                    <a:pt x="30" y="13"/>
                  </a:cubicBezTo>
                  <a:cubicBezTo>
                    <a:pt x="30" y="12"/>
                    <a:pt x="32" y="12"/>
                    <a:pt x="32" y="12"/>
                  </a:cubicBezTo>
                  <a:cubicBezTo>
                    <a:pt x="32" y="11"/>
                    <a:pt x="27" y="10"/>
                    <a:pt x="28" y="9"/>
                  </a:cubicBezTo>
                  <a:cubicBezTo>
                    <a:pt x="28" y="9"/>
                    <a:pt x="38" y="10"/>
                    <a:pt x="38" y="10"/>
                  </a:cubicBezTo>
                  <a:cubicBezTo>
                    <a:pt x="38" y="9"/>
                    <a:pt x="34" y="8"/>
                    <a:pt x="33" y="7"/>
                  </a:cubicBezTo>
                  <a:cubicBezTo>
                    <a:pt x="32" y="7"/>
                    <a:pt x="30" y="7"/>
                    <a:pt x="28" y="7"/>
                  </a:cubicBezTo>
                  <a:cubicBezTo>
                    <a:pt x="29" y="7"/>
                    <a:pt x="31" y="7"/>
                    <a:pt x="32" y="6"/>
                  </a:cubicBezTo>
                  <a:cubicBezTo>
                    <a:pt x="32" y="5"/>
                    <a:pt x="27" y="5"/>
                    <a:pt x="27" y="5"/>
                  </a:cubicBezTo>
                  <a:cubicBezTo>
                    <a:pt x="23" y="5"/>
                    <a:pt x="21" y="6"/>
                    <a:pt x="17" y="7"/>
                  </a:cubicBezTo>
                  <a:cubicBezTo>
                    <a:pt x="17" y="7"/>
                    <a:pt x="18" y="7"/>
                    <a:pt x="17" y="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59" name="Freeform 601">
              <a:extLst>
                <a:ext uri="{FF2B5EF4-FFF2-40B4-BE49-F238E27FC236}">
                  <a16:creationId xmlns:a16="http://schemas.microsoft.com/office/drawing/2014/main" id="{69D4A1B8-4323-424D-8349-A0F9DDF2B103}"/>
                </a:ext>
              </a:extLst>
            </p:cNvPr>
            <p:cNvSpPr>
              <a:spLocks/>
            </p:cNvSpPr>
            <p:nvPr/>
          </p:nvSpPr>
          <p:spPr bwMode="auto">
            <a:xfrm>
              <a:off x="7197007" y="3980797"/>
              <a:ext cx="550956" cy="347225"/>
            </a:xfrm>
            <a:custGeom>
              <a:avLst/>
              <a:gdLst>
                <a:gd name="T0" fmla="*/ 55 w 59"/>
                <a:gd name="T1" fmla="*/ 21 h 37"/>
                <a:gd name="T2" fmla="*/ 46 w 59"/>
                <a:gd name="T3" fmla="*/ 20 h 37"/>
                <a:gd name="T4" fmla="*/ 46 w 59"/>
                <a:gd name="T5" fmla="*/ 18 h 37"/>
                <a:gd name="T6" fmla="*/ 44 w 59"/>
                <a:gd name="T7" fmla="*/ 15 h 37"/>
                <a:gd name="T8" fmla="*/ 44 w 59"/>
                <a:gd name="T9" fmla="*/ 11 h 37"/>
                <a:gd name="T10" fmla="*/ 43 w 59"/>
                <a:gd name="T11" fmla="*/ 15 h 37"/>
                <a:gd name="T12" fmla="*/ 35 w 59"/>
                <a:gd name="T13" fmla="*/ 10 h 37"/>
                <a:gd name="T14" fmla="*/ 24 w 59"/>
                <a:gd name="T15" fmla="*/ 2 h 37"/>
                <a:gd name="T16" fmla="*/ 12 w 59"/>
                <a:gd name="T17" fmla="*/ 1 h 37"/>
                <a:gd name="T18" fmla="*/ 12 w 59"/>
                <a:gd name="T19" fmla="*/ 3 h 37"/>
                <a:gd name="T20" fmla="*/ 6 w 59"/>
                <a:gd name="T21" fmla="*/ 5 h 37"/>
                <a:gd name="T22" fmla="*/ 11 w 59"/>
                <a:gd name="T23" fmla="*/ 9 h 37"/>
                <a:gd name="T24" fmla="*/ 6 w 59"/>
                <a:gd name="T25" fmla="*/ 9 h 37"/>
                <a:gd name="T26" fmla="*/ 5 w 59"/>
                <a:gd name="T27" fmla="*/ 11 h 37"/>
                <a:gd name="T28" fmla="*/ 6 w 59"/>
                <a:gd name="T29" fmla="*/ 14 h 37"/>
                <a:gd name="T30" fmla="*/ 10 w 59"/>
                <a:gd name="T31" fmla="*/ 14 h 37"/>
                <a:gd name="T32" fmla="*/ 0 w 59"/>
                <a:gd name="T33" fmla="*/ 15 h 37"/>
                <a:gd name="T34" fmla="*/ 7 w 59"/>
                <a:gd name="T35" fmla="*/ 20 h 37"/>
                <a:gd name="T36" fmla="*/ 8 w 59"/>
                <a:gd name="T37" fmla="*/ 23 h 37"/>
                <a:gd name="T38" fmla="*/ 14 w 59"/>
                <a:gd name="T39" fmla="*/ 23 h 37"/>
                <a:gd name="T40" fmla="*/ 26 w 59"/>
                <a:gd name="T41" fmla="*/ 23 h 37"/>
                <a:gd name="T42" fmla="*/ 28 w 59"/>
                <a:gd name="T43" fmla="*/ 24 h 37"/>
                <a:gd name="T44" fmla="*/ 16 w 59"/>
                <a:gd name="T45" fmla="*/ 25 h 37"/>
                <a:gd name="T46" fmla="*/ 16 w 59"/>
                <a:gd name="T47" fmla="*/ 30 h 37"/>
                <a:gd name="T48" fmla="*/ 19 w 59"/>
                <a:gd name="T49" fmla="*/ 33 h 37"/>
                <a:gd name="T50" fmla="*/ 32 w 59"/>
                <a:gd name="T51" fmla="*/ 35 h 37"/>
                <a:gd name="T52" fmla="*/ 34 w 59"/>
                <a:gd name="T53" fmla="*/ 36 h 37"/>
                <a:gd name="T54" fmla="*/ 40 w 59"/>
                <a:gd name="T55" fmla="*/ 35 h 37"/>
                <a:gd name="T56" fmla="*/ 41 w 59"/>
                <a:gd name="T57" fmla="*/ 35 h 37"/>
                <a:gd name="T58" fmla="*/ 41 w 59"/>
                <a:gd name="T59" fmla="*/ 29 h 37"/>
                <a:gd name="T60" fmla="*/ 46 w 59"/>
                <a:gd name="T61" fmla="*/ 30 h 37"/>
                <a:gd name="T62" fmla="*/ 51 w 59"/>
                <a:gd name="T63" fmla="*/ 28 h 37"/>
                <a:gd name="T64" fmla="*/ 54 w 59"/>
                <a:gd name="T65" fmla="*/ 26 h 37"/>
                <a:gd name="T66" fmla="*/ 58 w 59"/>
                <a:gd name="T6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 h="37">
                  <a:moveTo>
                    <a:pt x="58" y="24"/>
                  </a:moveTo>
                  <a:cubicBezTo>
                    <a:pt x="58" y="22"/>
                    <a:pt x="56" y="22"/>
                    <a:pt x="55" y="21"/>
                  </a:cubicBezTo>
                  <a:cubicBezTo>
                    <a:pt x="54" y="20"/>
                    <a:pt x="53" y="22"/>
                    <a:pt x="52" y="21"/>
                  </a:cubicBezTo>
                  <a:cubicBezTo>
                    <a:pt x="50" y="19"/>
                    <a:pt x="48" y="21"/>
                    <a:pt x="46" y="20"/>
                  </a:cubicBezTo>
                  <a:cubicBezTo>
                    <a:pt x="46" y="20"/>
                    <a:pt x="48" y="19"/>
                    <a:pt x="48" y="18"/>
                  </a:cubicBezTo>
                  <a:cubicBezTo>
                    <a:pt x="48" y="18"/>
                    <a:pt x="46" y="18"/>
                    <a:pt x="46" y="18"/>
                  </a:cubicBezTo>
                  <a:cubicBezTo>
                    <a:pt x="46" y="17"/>
                    <a:pt x="47" y="17"/>
                    <a:pt x="47" y="16"/>
                  </a:cubicBezTo>
                  <a:cubicBezTo>
                    <a:pt x="47" y="15"/>
                    <a:pt x="44" y="16"/>
                    <a:pt x="44" y="15"/>
                  </a:cubicBezTo>
                  <a:cubicBezTo>
                    <a:pt x="43" y="15"/>
                    <a:pt x="45" y="14"/>
                    <a:pt x="45" y="14"/>
                  </a:cubicBezTo>
                  <a:cubicBezTo>
                    <a:pt x="46" y="13"/>
                    <a:pt x="44" y="12"/>
                    <a:pt x="44" y="11"/>
                  </a:cubicBezTo>
                  <a:cubicBezTo>
                    <a:pt x="43" y="10"/>
                    <a:pt x="38" y="11"/>
                    <a:pt x="38" y="11"/>
                  </a:cubicBezTo>
                  <a:cubicBezTo>
                    <a:pt x="38" y="12"/>
                    <a:pt x="43" y="14"/>
                    <a:pt x="43" y="15"/>
                  </a:cubicBezTo>
                  <a:cubicBezTo>
                    <a:pt x="42" y="16"/>
                    <a:pt x="39" y="14"/>
                    <a:pt x="38" y="13"/>
                  </a:cubicBezTo>
                  <a:cubicBezTo>
                    <a:pt x="36" y="12"/>
                    <a:pt x="39" y="10"/>
                    <a:pt x="35" y="10"/>
                  </a:cubicBezTo>
                  <a:cubicBezTo>
                    <a:pt x="33" y="10"/>
                    <a:pt x="30" y="10"/>
                    <a:pt x="29" y="8"/>
                  </a:cubicBezTo>
                  <a:cubicBezTo>
                    <a:pt x="28" y="6"/>
                    <a:pt x="26" y="3"/>
                    <a:pt x="24" y="2"/>
                  </a:cubicBezTo>
                  <a:cubicBezTo>
                    <a:pt x="21" y="1"/>
                    <a:pt x="18" y="0"/>
                    <a:pt x="16" y="0"/>
                  </a:cubicBezTo>
                  <a:cubicBezTo>
                    <a:pt x="15" y="0"/>
                    <a:pt x="10" y="0"/>
                    <a:pt x="12" y="1"/>
                  </a:cubicBezTo>
                  <a:cubicBezTo>
                    <a:pt x="13" y="1"/>
                    <a:pt x="17" y="2"/>
                    <a:pt x="17" y="2"/>
                  </a:cubicBezTo>
                  <a:cubicBezTo>
                    <a:pt x="17" y="4"/>
                    <a:pt x="13" y="3"/>
                    <a:pt x="12" y="3"/>
                  </a:cubicBezTo>
                  <a:cubicBezTo>
                    <a:pt x="12" y="3"/>
                    <a:pt x="13" y="4"/>
                    <a:pt x="13" y="4"/>
                  </a:cubicBezTo>
                  <a:cubicBezTo>
                    <a:pt x="13" y="5"/>
                    <a:pt x="7" y="2"/>
                    <a:pt x="6" y="5"/>
                  </a:cubicBezTo>
                  <a:cubicBezTo>
                    <a:pt x="6" y="5"/>
                    <a:pt x="11" y="7"/>
                    <a:pt x="12" y="7"/>
                  </a:cubicBezTo>
                  <a:cubicBezTo>
                    <a:pt x="10" y="6"/>
                    <a:pt x="11" y="9"/>
                    <a:pt x="11" y="9"/>
                  </a:cubicBezTo>
                  <a:cubicBezTo>
                    <a:pt x="11" y="10"/>
                    <a:pt x="4" y="7"/>
                    <a:pt x="3" y="8"/>
                  </a:cubicBezTo>
                  <a:cubicBezTo>
                    <a:pt x="3" y="7"/>
                    <a:pt x="6" y="8"/>
                    <a:pt x="6" y="9"/>
                  </a:cubicBezTo>
                  <a:cubicBezTo>
                    <a:pt x="6" y="8"/>
                    <a:pt x="4" y="9"/>
                    <a:pt x="4" y="9"/>
                  </a:cubicBezTo>
                  <a:cubicBezTo>
                    <a:pt x="3" y="10"/>
                    <a:pt x="5" y="11"/>
                    <a:pt x="5" y="11"/>
                  </a:cubicBezTo>
                  <a:cubicBezTo>
                    <a:pt x="6" y="12"/>
                    <a:pt x="2" y="12"/>
                    <a:pt x="1" y="12"/>
                  </a:cubicBezTo>
                  <a:cubicBezTo>
                    <a:pt x="2" y="12"/>
                    <a:pt x="4" y="13"/>
                    <a:pt x="6" y="14"/>
                  </a:cubicBezTo>
                  <a:cubicBezTo>
                    <a:pt x="8" y="14"/>
                    <a:pt x="10" y="13"/>
                    <a:pt x="12" y="13"/>
                  </a:cubicBezTo>
                  <a:cubicBezTo>
                    <a:pt x="12" y="13"/>
                    <a:pt x="10" y="14"/>
                    <a:pt x="10" y="14"/>
                  </a:cubicBezTo>
                  <a:cubicBezTo>
                    <a:pt x="10" y="15"/>
                    <a:pt x="11" y="15"/>
                    <a:pt x="11" y="15"/>
                  </a:cubicBezTo>
                  <a:cubicBezTo>
                    <a:pt x="11" y="16"/>
                    <a:pt x="0" y="15"/>
                    <a:pt x="0" y="15"/>
                  </a:cubicBezTo>
                  <a:cubicBezTo>
                    <a:pt x="0" y="15"/>
                    <a:pt x="2" y="18"/>
                    <a:pt x="2" y="18"/>
                  </a:cubicBezTo>
                  <a:cubicBezTo>
                    <a:pt x="3" y="19"/>
                    <a:pt x="7" y="21"/>
                    <a:pt x="7" y="20"/>
                  </a:cubicBezTo>
                  <a:cubicBezTo>
                    <a:pt x="7" y="21"/>
                    <a:pt x="5" y="20"/>
                    <a:pt x="6" y="22"/>
                  </a:cubicBezTo>
                  <a:cubicBezTo>
                    <a:pt x="6" y="22"/>
                    <a:pt x="7" y="23"/>
                    <a:pt x="8" y="23"/>
                  </a:cubicBezTo>
                  <a:cubicBezTo>
                    <a:pt x="9" y="24"/>
                    <a:pt x="10" y="23"/>
                    <a:pt x="11" y="23"/>
                  </a:cubicBezTo>
                  <a:cubicBezTo>
                    <a:pt x="12" y="22"/>
                    <a:pt x="13" y="24"/>
                    <a:pt x="14" y="23"/>
                  </a:cubicBezTo>
                  <a:cubicBezTo>
                    <a:pt x="17" y="22"/>
                    <a:pt x="19" y="21"/>
                    <a:pt x="21" y="22"/>
                  </a:cubicBezTo>
                  <a:cubicBezTo>
                    <a:pt x="23" y="23"/>
                    <a:pt x="24" y="23"/>
                    <a:pt x="26" y="23"/>
                  </a:cubicBezTo>
                  <a:cubicBezTo>
                    <a:pt x="25" y="23"/>
                    <a:pt x="23" y="23"/>
                    <a:pt x="21" y="23"/>
                  </a:cubicBezTo>
                  <a:cubicBezTo>
                    <a:pt x="23" y="23"/>
                    <a:pt x="27" y="23"/>
                    <a:pt x="28" y="24"/>
                  </a:cubicBezTo>
                  <a:cubicBezTo>
                    <a:pt x="28" y="24"/>
                    <a:pt x="23" y="25"/>
                    <a:pt x="23" y="25"/>
                  </a:cubicBezTo>
                  <a:cubicBezTo>
                    <a:pt x="21" y="25"/>
                    <a:pt x="18" y="25"/>
                    <a:pt x="16" y="25"/>
                  </a:cubicBezTo>
                  <a:cubicBezTo>
                    <a:pt x="16" y="26"/>
                    <a:pt x="12" y="27"/>
                    <a:pt x="13" y="27"/>
                  </a:cubicBezTo>
                  <a:cubicBezTo>
                    <a:pt x="14" y="28"/>
                    <a:pt x="15" y="28"/>
                    <a:pt x="16" y="30"/>
                  </a:cubicBezTo>
                  <a:cubicBezTo>
                    <a:pt x="16" y="32"/>
                    <a:pt x="22" y="30"/>
                    <a:pt x="23" y="32"/>
                  </a:cubicBezTo>
                  <a:cubicBezTo>
                    <a:pt x="23" y="32"/>
                    <a:pt x="19" y="32"/>
                    <a:pt x="19" y="33"/>
                  </a:cubicBezTo>
                  <a:cubicBezTo>
                    <a:pt x="20" y="34"/>
                    <a:pt x="25" y="36"/>
                    <a:pt x="26" y="36"/>
                  </a:cubicBezTo>
                  <a:cubicBezTo>
                    <a:pt x="26" y="36"/>
                    <a:pt x="32" y="36"/>
                    <a:pt x="32" y="35"/>
                  </a:cubicBezTo>
                  <a:cubicBezTo>
                    <a:pt x="32" y="35"/>
                    <a:pt x="31" y="35"/>
                    <a:pt x="31" y="35"/>
                  </a:cubicBezTo>
                  <a:cubicBezTo>
                    <a:pt x="31" y="33"/>
                    <a:pt x="35" y="36"/>
                    <a:pt x="34" y="36"/>
                  </a:cubicBezTo>
                  <a:cubicBezTo>
                    <a:pt x="35" y="36"/>
                    <a:pt x="33" y="33"/>
                    <a:pt x="33" y="32"/>
                  </a:cubicBezTo>
                  <a:cubicBezTo>
                    <a:pt x="35" y="31"/>
                    <a:pt x="37" y="37"/>
                    <a:pt x="40" y="35"/>
                  </a:cubicBezTo>
                  <a:cubicBezTo>
                    <a:pt x="41" y="34"/>
                    <a:pt x="39" y="32"/>
                    <a:pt x="40" y="32"/>
                  </a:cubicBezTo>
                  <a:cubicBezTo>
                    <a:pt x="41" y="32"/>
                    <a:pt x="41" y="34"/>
                    <a:pt x="41" y="35"/>
                  </a:cubicBezTo>
                  <a:cubicBezTo>
                    <a:pt x="42" y="35"/>
                    <a:pt x="43" y="31"/>
                    <a:pt x="42" y="31"/>
                  </a:cubicBezTo>
                  <a:cubicBezTo>
                    <a:pt x="42" y="30"/>
                    <a:pt x="42" y="29"/>
                    <a:pt x="41" y="29"/>
                  </a:cubicBezTo>
                  <a:cubicBezTo>
                    <a:pt x="41" y="28"/>
                    <a:pt x="42" y="26"/>
                    <a:pt x="43" y="27"/>
                  </a:cubicBezTo>
                  <a:cubicBezTo>
                    <a:pt x="44" y="28"/>
                    <a:pt x="43" y="32"/>
                    <a:pt x="46" y="30"/>
                  </a:cubicBezTo>
                  <a:cubicBezTo>
                    <a:pt x="47" y="29"/>
                    <a:pt x="50" y="25"/>
                    <a:pt x="52" y="27"/>
                  </a:cubicBezTo>
                  <a:cubicBezTo>
                    <a:pt x="53" y="27"/>
                    <a:pt x="51" y="28"/>
                    <a:pt x="51" y="28"/>
                  </a:cubicBezTo>
                  <a:cubicBezTo>
                    <a:pt x="51" y="28"/>
                    <a:pt x="56" y="27"/>
                    <a:pt x="56" y="27"/>
                  </a:cubicBezTo>
                  <a:cubicBezTo>
                    <a:pt x="56" y="27"/>
                    <a:pt x="54" y="27"/>
                    <a:pt x="54" y="26"/>
                  </a:cubicBezTo>
                  <a:cubicBezTo>
                    <a:pt x="54" y="25"/>
                    <a:pt x="59" y="25"/>
                    <a:pt x="58" y="24"/>
                  </a:cubicBezTo>
                  <a:cubicBezTo>
                    <a:pt x="58" y="22"/>
                    <a:pt x="58" y="25"/>
                    <a:pt x="58" y="2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60" name="Freeform 602">
              <a:extLst>
                <a:ext uri="{FF2B5EF4-FFF2-40B4-BE49-F238E27FC236}">
                  <a16:creationId xmlns:a16="http://schemas.microsoft.com/office/drawing/2014/main" id="{AF10E9D4-10BE-D546-A493-0D05A5C2EA57}"/>
                </a:ext>
              </a:extLst>
            </p:cNvPr>
            <p:cNvSpPr>
              <a:spLocks/>
            </p:cNvSpPr>
            <p:nvPr/>
          </p:nvSpPr>
          <p:spPr bwMode="auto">
            <a:xfrm>
              <a:off x="7419934" y="3767367"/>
              <a:ext cx="1455416" cy="75815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61" name="Freeform 604">
              <a:extLst>
                <a:ext uri="{FF2B5EF4-FFF2-40B4-BE49-F238E27FC236}">
                  <a16:creationId xmlns:a16="http://schemas.microsoft.com/office/drawing/2014/main" id="{3C080A12-2EBC-1F45-AC6D-E4B6C4EB8CE3}"/>
                </a:ext>
              </a:extLst>
            </p:cNvPr>
            <p:cNvSpPr>
              <a:spLocks/>
            </p:cNvSpPr>
            <p:nvPr/>
          </p:nvSpPr>
          <p:spPr bwMode="auto">
            <a:xfrm>
              <a:off x="8101466" y="4187857"/>
              <a:ext cx="130574" cy="47785"/>
            </a:xfrm>
            <a:custGeom>
              <a:avLst/>
              <a:gdLst>
                <a:gd name="T0" fmla="*/ 13 w 14"/>
                <a:gd name="T1" fmla="*/ 4 h 5"/>
                <a:gd name="T2" fmla="*/ 11 w 14"/>
                <a:gd name="T3" fmla="*/ 2 h 5"/>
                <a:gd name="T4" fmla="*/ 8 w 14"/>
                <a:gd name="T5" fmla="*/ 2 h 5"/>
                <a:gd name="T6" fmla="*/ 1 w 14"/>
                <a:gd name="T7" fmla="*/ 1 h 5"/>
                <a:gd name="T8" fmla="*/ 2 w 14"/>
                <a:gd name="T9" fmla="*/ 2 h 5"/>
                <a:gd name="T10" fmla="*/ 0 w 14"/>
                <a:gd name="T11" fmla="*/ 3 h 5"/>
                <a:gd name="T12" fmla="*/ 3 w 14"/>
                <a:gd name="T13" fmla="*/ 3 h 5"/>
                <a:gd name="T14" fmla="*/ 8 w 14"/>
                <a:gd name="T15" fmla="*/ 4 h 5"/>
                <a:gd name="T16" fmla="*/ 13 w 14"/>
                <a:gd name="T17" fmla="*/ 4 h 5"/>
                <a:gd name="T18" fmla="*/ 13 w 14"/>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5">
                  <a:moveTo>
                    <a:pt x="13" y="4"/>
                  </a:moveTo>
                  <a:cubicBezTo>
                    <a:pt x="12" y="3"/>
                    <a:pt x="13" y="3"/>
                    <a:pt x="11" y="2"/>
                  </a:cubicBezTo>
                  <a:cubicBezTo>
                    <a:pt x="10" y="2"/>
                    <a:pt x="9" y="2"/>
                    <a:pt x="8" y="2"/>
                  </a:cubicBezTo>
                  <a:cubicBezTo>
                    <a:pt x="7" y="2"/>
                    <a:pt x="2" y="0"/>
                    <a:pt x="1" y="1"/>
                  </a:cubicBezTo>
                  <a:cubicBezTo>
                    <a:pt x="1" y="1"/>
                    <a:pt x="3" y="2"/>
                    <a:pt x="2" y="2"/>
                  </a:cubicBezTo>
                  <a:cubicBezTo>
                    <a:pt x="2" y="3"/>
                    <a:pt x="0" y="4"/>
                    <a:pt x="0" y="3"/>
                  </a:cubicBezTo>
                  <a:cubicBezTo>
                    <a:pt x="0" y="4"/>
                    <a:pt x="2" y="3"/>
                    <a:pt x="3" y="3"/>
                  </a:cubicBezTo>
                  <a:cubicBezTo>
                    <a:pt x="4" y="3"/>
                    <a:pt x="6" y="4"/>
                    <a:pt x="8" y="4"/>
                  </a:cubicBezTo>
                  <a:cubicBezTo>
                    <a:pt x="9" y="4"/>
                    <a:pt x="13" y="4"/>
                    <a:pt x="13" y="4"/>
                  </a:cubicBezTo>
                  <a:cubicBezTo>
                    <a:pt x="12" y="3"/>
                    <a:pt x="14" y="5"/>
                    <a:pt x="13"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62" name="Freeform 605">
              <a:extLst>
                <a:ext uri="{FF2B5EF4-FFF2-40B4-BE49-F238E27FC236}">
                  <a16:creationId xmlns:a16="http://schemas.microsoft.com/office/drawing/2014/main" id="{DD1D75AF-DBD9-5141-90B8-BF305357E294}"/>
                </a:ext>
              </a:extLst>
            </p:cNvPr>
            <p:cNvSpPr>
              <a:spLocks/>
            </p:cNvSpPr>
            <p:nvPr/>
          </p:nvSpPr>
          <p:spPr bwMode="auto">
            <a:xfrm>
              <a:off x="7738407" y="4226081"/>
              <a:ext cx="54142" cy="19114"/>
            </a:xfrm>
            <a:custGeom>
              <a:avLst/>
              <a:gdLst>
                <a:gd name="T0" fmla="*/ 5 w 6"/>
                <a:gd name="T1" fmla="*/ 1 h 2"/>
                <a:gd name="T2" fmla="*/ 2 w 6"/>
                <a:gd name="T3" fmla="*/ 0 h 2"/>
                <a:gd name="T4" fmla="*/ 5 w 6"/>
                <a:gd name="T5" fmla="*/ 1 h 2"/>
              </a:gdLst>
              <a:ahLst/>
              <a:cxnLst>
                <a:cxn ang="0">
                  <a:pos x="T0" y="T1"/>
                </a:cxn>
                <a:cxn ang="0">
                  <a:pos x="T2" y="T3"/>
                </a:cxn>
                <a:cxn ang="0">
                  <a:pos x="T4" y="T5"/>
                </a:cxn>
              </a:cxnLst>
              <a:rect l="0" t="0" r="r" b="b"/>
              <a:pathLst>
                <a:path w="6" h="2">
                  <a:moveTo>
                    <a:pt x="5" y="1"/>
                  </a:moveTo>
                  <a:cubicBezTo>
                    <a:pt x="4" y="2"/>
                    <a:pt x="0" y="0"/>
                    <a:pt x="2" y="0"/>
                  </a:cubicBezTo>
                  <a:cubicBezTo>
                    <a:pt x="3" y="0"/>
                    <a:pt x="6" y="1"/>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63" name="Freeform 606">
              <a:extLst>
                <a:ext uri="{FF2B5EF4-FFF2-40B4-BE49-F238E27FC236}">
                  <a16:creationId xmlns:a16="http://schemas.microsoft.com/office/drawing/2014/main" id="{4A4A4067-14DA-8244-9373-7BA044E6677F}"/>
                </a:ext>
              </a:extLst>
            </p:cNvPr>
            <p:cNvSpPr>
              <a:spLocks/>
            </p:cNvSpPr>
            <p:nvPr/>
          </p:nvSpPr>
          <p:spPr bwMode="auto">
            <a:xfrm>
              <a:off x="7980446" y="4515968"/>
              <a:ext cx="54142" cy="28672"/>
            </a:xfrm>
            <a:custGeom>
              <a:avLst/>
              <a:gdLst>
                <a:gd name="T0" fmla="*/ 4 w 6"/>
                <a:gd name="T1" fmla="*/ 1 h 3"/>
                <a:gd name="T2" fmla="*/ 1 w 6"/>
                <a:gd name="T3" fmla="*/ 2 h 3"/>
                <a:gd name="T4" fmla="*/ 4 w 6"/>
                <a:gd name="T5" fmla="*/ 1 h 3"/>
              </a:gdLst>
              <a:ahLst/>
              <a:cxnLst>
                <a:cxn ang="0">
                  <a:pos x="T0" y="T1"/>
                </a:cxn>
                <a:cxn ang="0">
                  <a:pos x="T2" y="T3"/>
                </a:cxn>
                <a:cxn ang="0">
                  <a:pos x="T4" y="T5"/>
                </a:cxn>
              </a:cxnLst>
              <a:rect l="0" t="0" r="r" b="b"/>
              <a:pathLst>
                <a:path w="6" h="3">
                  <a:moveTo>
                    <a:pt x="4" y="1"/>
                  </a:moveTo>
                  <a:cubicBezTo>
                    <a:pt x="3" y="0"/>
                    <a:pt x="0" y="2"/>
                    <a:pt x="1" y="2"/>
                  </a:cubicBezTo>
                  <a:cubicBezTo>
                    <a:pt x="2" y="3"/>
                    <a:pt x="6" y="1"/>
                    <a:pt x="4"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64" name="Freeform 607">
              <a:extLst>
                <a:ext uri="{FF2B5EF4-FFF2-40B4-BE49-F238E27FC236}">
                  <a16:creationId xmlns:a16="http://schemas.microsoft.com/office/drawing/2014/main" id="{318A8D9A-7446-6949-BD7C-5D86F38A49EC}"/>
                </a:ext>
              </a:extLst>
            </p:cNvPr>
            <p:cNvSpPr>
              <a:spLocks/>
            </p:cNvSpPr>
            <p:nvPr/>
          </p:nvSpPr>
          <p:spPr bwMode="auto">
            <a:xfrm>
              <a:off x="4805282" y="5815671"/>
              <a:ext cx="47770" cy="38227"/>
            </a:xfrm>
            <a:custGeom>
              <a:avLst/>
              <a:gdLst>
                <a:gd name="T0" fmla="*/ 4 w 5"/>
                <a:gd name="T1" fmla="*/ 1 h 4"/>
                <a:gd name="T2" fmla="*/ 1 w 5"/>
                <a:gd name="T3" fmla="*/ 4 h 4"/>
                <a:gd name="T4" fmla="*/ 4 w 5"/>
                <a:gd name="T5" fmla="*/ 1 h 4"/>
              </a:gdLst>
              <a:ahLst/>
              <a:cxnLst>
                <a:cxn ang="0">
                  <a:pos x="T0" y="T1"/>
                </a:cxn>
                <a:cxn ang="0">
                  <a:pos x="T2" y="T3"/>
                </a:cxn>
                <a:cxn ang="0">
                  <a:pos x="T4" y="T5"/>
                </a:cxn>
              </a:cxnLst>
              <a:rect l="0" t="0" r="r" b="b"/>
              <a:pathLst>
                <a:path w="5" h="4">
                  <a:moveTo>
                    <a:pt x="4" y="1"/>
                  </a:moveTo>
                  <a:cubicBezTo>
                    <a:pt x="3" y="0"/>
                    <a:pt x="0" y="4"/>
                    <a:pt x="1" y="4"/>
                  </a:cubicBezTo>
                  <a:cubicBezTo>
                    <a:pt x="1" y="4"/>
                    <a:pt x="5" y="1"/>
                    <a:pt x="4"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65" name="Freeform 608">
              <a:extLst>
                <a:ext uri="{FF2B5EF4-FFF2-40B4-BE49-F238E27FC236}">
                  <a16:creationId xmlns:a16="http://schemas.microsoft.com/office/drawing/2014/main" id="{D5801822-E8C3-4C4A-8013-3E8BD62671C9}"/>
                </a:ext>
              </a:extLst>
            </p:cNvPr>
            <p:cNvSpPr>
              <a:spLocks/>
            </p:cNvSpPr>
            <p:nvPr/>
          </p:nvSpPr>
          <p:spPr bwMode="auto">
            <a:xfrm>
              <a:off x="4872164" y="5806113"/>
              <a:ext cx="9556" cy="9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0"/>
                    <a:pt x="0" y="0"/>
                    <a:pt x="0"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66" name="Freeform 609">
              <a:extLst>
                <a:ext uri="{FF2B5EF4-FFF2-40B4-BE49-F238E27FC236}">
                  <a16:creationId xmlns:a16="http://schemas.microsoft.com/office/drawing/2014/main" id="{519F89A2-45F0-7E4A-9757-04524FD89389}"/>
                </a:ext>
              </a:extLst>
            </p:cNvPr>
            <p:cNvSpPr>
              <a:spLocks/>
            </p:cNvSpPr>
            <p:nvPr/>
          </p:nvSpPr>
          <p:spPr bwMode="auto">
            <a:xfrm>
              <a:off x="3919931" y="5815671"/>
              <a:ext cx="63695" cy="57338"/>
            </a:xfrm>
            <a:custGeom>
              <a:avLst/>
              <a:gdLst>
                <a:gd name="T0" fmla="*/ 5 w 7"/>
                <a:gd name="T1" fmla="*/ 2 h 6"/>
                <a:gd name="T2" fmla="*/ 1 w 7"/>
                <a:gd name="T3" fmla="*/ 2 h 6"/>
                <a:gd name="T4" fmla="*/ 5 w 7"/>
                <a:gd name="T5" fmla="*/ 2 h 6"/>
                <a:gd name="T6" fmla="*/ 5 w 7"/>
                <a:gd name="T7" fmla="*/ 2 h 6"/>
              </a:gdLst>
              <a:ahLst/>
              <a:cxnLst>
                <a:cxn ang="0">
                  <a:pos x="T0" y="T1"/>
                </a:cxn>
                <a:cxn ang="0">
                  <a:pos x="T2" y="T3"/>
                </a:cxn>
                <a:cxn ang="0">
                  <a:pos x="T4" y="T5"/>
                </a:cxn>
                <a:cxn ang="0">
                  <a:pos x="T6" y="T7"/>
                </a:cxn>
              </a:cxnLst>
              <a:rect l="0" t="0" r="r" b="b"/>
              <a:pathLst>
                <a:path w="7" h="6">
                  <a:moveTo>
                    <a:pt x="5" y="2"/>
                  </a:moveTo>
                  <a:cubicBezTo>
                    <a:pt x="7" y="0"/>
                    <a:pt x="2" y="0"/>
                    <a:pt x="1" y="2"/>
                  </a:cubicBezTo>
                  <a:cubicBezTo>
                    <a:pt x="0" y="3"/>
                    <a:pt x="4" y="5"/>
                    <a:pt x="5" y="2"/>
                  </a:cubicBezTo>
                  <a:cubicBezTo>
                    <a:pt x="6" y="1"/>
                    <a:pt x="3" y="6"/>
                    <a:pt x="5"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67" name="Freeform 610">
              <a:extLst>
                <a:ext uri="{FF2B5EF4-FFF2-40B4-BE49-F238E27FC236}">
                  <a16:creationId xmlns:a16="http://schemas.microsoft.com/office/drawing/2014/main" id="{D2F5813F-B4E3-0D4E-9583-DA18E272A0BE}"/>
                </a:ext>
              </a:extLst>
            </p:cNvPr>
            <p:cNvSpPr>
              <a:spLocks/>
            </p:cNvSpPr>
            <p:nvPr/>
          </p:nvSpPr>
          <p:spPr bwMode="auto">
            <a:xfrm>
              <a:off x="17661981" y="9138193"/>
              <a:ext cx="19109" cy="9558"/>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68" name="Freeform 611">
              <a:extLst>
                <a:ext uri="{FF2B5EF4-FFF2-40B4-BE49-F238E27FC236}">
                  <a16:creationId xmlns:a16="http://schemas.microsoft.com/office/drawing/2014/main" id="{62593639-E0AD-634F-AA47-BA0918852160}"/>
                </a:ext>
              </a:extLst>
            </p:cNvPr>
            <p:cNvSpPr>
              <a:spLocks/>
            </p:cNvSpPr>
            <p:nvPr/>
          </p:nvSpPr>
          <p:spPr bwMode="auto">
            <a:xfrm>
              <a:off x="17540962" y="9119079"/>
              <a:ext cx="19109" cy="1911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69" name="Freeform 612">
              <a:extLst>
                <a:ext uri="{FF2B5EF4-FFF2-40B4-BE49-F238E27FC236}">
                  <a16:creationId xmlns:a16="http://schemas.microsoft.com/office/drawing/2014/main" id="{C185945F-B567-4549-9FC4-73EB9152A1D5}"/>
                </a:ext>
              </a:extLst>
            </p:cNvPr>
            <p:cNvSpPr>
              <a:spLocks/>
            </p:cNvSpPr>
            <p:nvPr/>
          </p:nvSpPr>
          <p:spPr bwMode="auto">
            <a:xfrm>
              <a:off x="17961345" y="10785121"/>
              <a:ext cx="63695" cy="47785"/>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70" name="Rectangle 613">
              <a:extLst>
                <a:ext uri="{FF2B5EF4-FFF2-40B4-BE49-F238E27FC236}">
                  <a16:creationId xmlns:a16="http://schemas.microsoft.com/office/drawing/2014/main" id="{77860CDE-7079-4548-89DC-866768B0BD11}"/>
                </a:ext>
              </a:extLst>
            </p:cNvPr>
            <p:cNvSpPr>
              <a:spLocks noChangeArrowheads="1"/>
            </p:cNvSpPr>
            <p:nvPr/>
          </p:nvSpPr>
          <p:spPr bwMode="auto">
            <a:xfrm>
              <a:off x="12451788" y="5197675"/>
              <a:ext cx="3187" cy="3188"/>
            </a:xfrm>
            <a:prstGeom prst="rect">
              <a:avLst/>
            </a:pr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71" name="Freeform 614">
              <a:extLst>
                <a:ext uri="{FF2B5EF4-FFF2-40B4-BE49-F238E27FC236}">
                  <a16:creationId xmlns:a16="http://schemas.microsoft.com/office/drawing/2014/main" id="{EA4B1E26-1978-F342-AB41-423EE9867F3D}"/>
                </a:ext>
              </a:extLst>
            </p:cNvPr>
            <p:cNvSpPr>
              <a:spLocks/>
            </p:cNvSpPr>
            <p:nvPr/>
          </p:nvSpPr>
          <p:spPr bwMode="auto">
            <a:xfrm>
              <a:off x="9257516" y="10504795"/>
              <a:ext cx="95541" cy="82827"/>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72" name="Freeform 615">
              <a:extLst>
                <a:ext uri="{FF2B5EF4-FFF2-40B4-BE49-F238E27FC236}">
                  <a16:creationId xmlns:a16="http://schemas.microsoft.com/office/drawing/2014/main" id="{C19A1AF4-3605-6441-899E-89C7D3519894}"/>
                </a:ext>
              </a:extLst>
            </p:cNvPr>
            <p:cNvSpPr>
              <a:spLocks/>
            </p:cNvSpPr>
            <p:nvPr/>
          </p:nvSpPr>
          <p:spPr bwMode="auto">
            <a:xfrm>
              <a:off x="7821211" y="6733109"/>
              <a:ext cx="66879" cy="28672"/>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73" name="Freeform 616">
              <a:extLst>
                <a:ext uri="{FF2B5EF4-FFF2-40B4-BE49-F238E27FC236}">
                  <a16:creationId xmlns:a16="http://schemas.microsoft.com/office/drawing/2014/main" id="{AB8B413F-13A7-DB4B-854E-AE438A5E0272}"/>
                </a:ext>
              </a:extLst>
            </p:cNvPr>
            <p:cNvSpPr>
              <a:spLocks/>
            </p:cNvSpPr>
            <p:nvPr/>
          </p:nvSpPr>
          <p:spPr bwMode="auto">
            <a:xfrm>
              <a:off x="8483629" y="11766268"/>
              <a:ext cx="168791" cy="149721"/>
            </a:xfrm>
            <a:custGeom>
              <a:avLst/>
              <a:gdLst>
                <a:gd name="T0" fmla="*/ 17 w 18"/>
                <a:gd name="T1" fmla="*/ 14 h 16"/>
                <a:gd name="T2" fmla="*/ 8 w 18"/>
                <a:gd name="T3" fmla="*/ 9 h 16"/>
                <a:gd name="T4" fmla="*/ 4 w 18"/>
                <a:gd name="T5" fmla="*/ 5 h 16"/>
                <a:gd name="T6" fmla="*/ 1 w 18"/>
                <a:gd name="T7" fmla="*/ 3 h 16"/>
                <a:gd name="T8" fmla="*/ 2 w 18"/>
                <a:gd name="T9" fmla="*/ 2 h 16"/>
                <a:gd name="T10" fmla="*/ 0 w 18"/>
                <a:gd name="T11" fmla="*/ 0 h 16"/>
                <a:gd name="T12" fmla="*/ 0 w 18"/>
                <a:gd name="T13" fmla="*/ 14 h 16"/>
                <a:gd name="T14" fmla="*/ 7 w 18"/>
                <a:gd name="T15" fmla="*/ 15 h 16"/>
                <a:gd name="T16" fmla="*/ 10 w 18"/>
                <a:gd name="T17" fmla="*/ 16 h 16"/>
                <a:gd name="T18" fmla="*/ 13 w 18"/>
                <a:gd name="T19" fmla="*/ 15 h 16"/>
                <a:gd name="T20" fmla="*/ 18 w 18"/>
                <a:gd name="T21" fmla="*/ 14 h 16"/>
                <a:gd name="T22" fmla="*/ 17 w 18"/>
                <a:gd name="T2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6">
                  <a:moveTo>
                    <a:pt x="17" y="14"/>
                  </a:moveTo>
                  <a:cubicBezTo>
                    <a:pt x="13" y="14"/>
                    <a:pt x="11" y="11"/>
                    <a:pt x="8" y="9"/>
                  </a:cubicBezTo>
                  <a:cubicBezTo>
                    <a:pt x="7" y="7"/>
                    <a:pt x="5" y="6"/>
                    <a:pt x="4" y="5"/>
                  </a:cubicBezTo>
                  <a:cubicBezTo>
                    <a:pt x="3" y="5"/>
                    <a:pt x="1" y="4"/>
                    <a:pt x="1" y="3"/>
                  </a:cubicBezTo>
                  <a:cubicBezTo>
                    <a:pt x="1" y="3"/>
                    <a:pt x="2" y="3"/>
                    <a:pt x="2" y="2"/>
                  </a:cubicBezTo>
                  <a:cubicBezTo>
                    <a:pt x="3" y="2"/>
                    <a:pt x="1" y="0"/>
                    <a:pt x="0" y="0"/>
                  </a:cubicBezTo>
                  <a:cubicBezTo>
                    <a:pt x="0" y="5"/>
                    <a:pt x="0" y="10"/>
                    <a:pt x="0" y="14"/>
                  </a:cubicBezTo>
                  <a:cubicBezTo>
                    <a:pt x="0" y="15"/>
                    <a:pt x="6" y="15"/>
                    <a:pt x="7" y="15"/>
                  </a:cubicBezTo>
                  <a:cubicBezTo>
                    <a:pt x="8" y="15"/>
                    <a:pt x="9" y="15"/>
                    <a:pt x="10" y="16"/>
                  </a:cubicBezTo>
                  <a:cubicBezTo>
                    <a:pt x="12" y="16"/>
                    <a:pt x="12" y="16"/>
                    <a:pt x="13" y="15"/>
                  </a:cubicBezTo>
                  <a:cubicBezTo>
                    <a:pt x="14" y="15"/>
                    <a:pt x="18" y="15"/>
                    <a:pt x="18" y="14"/>
                  </a:cubicBezTo>
                  <a:cubicBezTo>
                    <a:pt x="18" y="14"/>
                    <a:pt x="18" y="13"/>
                    <a:pt x="17" y="1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74" name="Freeform 617">
              <a:extLst>
                <a:ext uri="{FF2B5EF4-FFF2-40B4-BE49-F238E27FC236}">
                  <a16:creationId xmlns:a16="http://schemas.microsoft.com/office/drawing/2014/main" id="{CC17AA4F-6B02-1842-9541-AEF1CC55BFEF}"/>
                </a:ext>
              </a:extLst>
            </p:cNvPr>
            <p:cNvSpPr>
              <a:spLocks/>
            </p:cNvSpPr>
            <p:nvPr/>
          </p:nvSpPr>
          <p:spPr bwMode="auto">
            <a:xfrm>
              <a:off x="8305288" y="11747159"/>
              <a:ext cx="280256" cy="216615"/>
            </a:xfrm>
            <a:custGeom>
              <a:avLst/>
              <a:gdLst>
                <a:gd name="T0" fmla="*/ 19 w 30"/>
                <a:gd name="T1" fmla="*/ 17 h 23"/>
                <a:gd name="T2" fmla="*/ 19 w 30"/>
                <a:gd name="T3" fmla="*/ 7 h 23"/>
                <a:gd name="T4" fmla="*/ 19 w 30"/>
                <a:gd name="T5" fmla="*/ 3 h 23"/>
                <a:gd name="T6" fmla="*/ 15 w 30"/>
                <a:gd name="T7" fmla="*/ 1 h 23"/>
                <a:gd name="T8" fmla="*/ 12 w 30"/>
                <a:gd name="T9" fmla="*/ 3 h 23"/>
                <a:gd name="T10" fmla="*/ 13 w 30"/>
                <a:gd name="T11" fmla="*/ 6 h 23"/>
                <a:gd name="T12" fmla="*/ 15 w 30"/>
                <a:gd name="T13" fmla="*/ 6 h 23"/>
                <a:gd name="T14" fmla="*/ 14 w 30"/>
                <a:gd name="T15" fmla="*/ 8 h 23"/>
                <a:gd name="T16" fmla="*/ 13 w 30"/>
                <a:gd name="T17" fmla="*/ 11 h 23"/>
                <a:gd name="T18" fmla="*/ 16 w 30"/>
                <a:gd name="T19" fmla="*/ 13 h 23"/>
                <a:gd name="T20" fmla="*/ 12 w 30"/>
                <a:gd name="T21" fmla="*/ 13 h 23"/>
                <a:gd name="T22" fmla="*/ 9 w 30"/>
                <a:gd name="T23" fmla="*/ 12 h 23"/>
                <a:gd name="T24" fmla="*/ 10 w 30"/>
                <a:gd name="T25" fmla="*/ 12 h 23"/>
                <a:gd name="T26" fmla="*/ 10 w 30"/>
                <a:gd name="T27" fmla="*/ 9 h 23"/>
                <a:gd name="T28" fmla="*/ 8 w 30"/>
                <a:gd name="T29" fmla="*/ 11 h 23"/>
                <a:gd name="T30" fmla="*/ 5 w 30"/>
                <a:gd name="T31" fmla="*/ 11 h 23"/>
                <a:gd name="T32" fmla="*/ 0 w 30"/>
                <a:gd name="T33" fmla="*/ 12 h 23"/>
                <a:gd name="T34" fmla="*/ 2 w 30"/>
                <a:gd name="T35" fmla="*/ 12 h 23"/>
                <a:gd name="T36" fmla="*/ 3 w 30"/>
                <a:gd name="T37" fmla="*/ 12 h 23"/>
                <a:gd name="T38" fmla="*/ 5 w 30"/>
                <a:gd name="T39" fmla="*/ 12 h 23"/>
                <a:gd name="T40" fmla="*/ 6 w 30"/>
                <a:gd name="T41" fmla="*/ 13 h 23"/>
                <a:gd name="T42" fmla="*/ 4 w 30"/>
                <a:gd name="T43" fmla="*/ 15 h 23"/>
                <a:gd name="T44" fmla="*/ 6 w 30"/>
                <a:gd name="T45" fmla="*/ 15 h 23"/>
                <a:gd name="T46" fmla="*/ 8 w 30"/>
                <a:gd name="T47" fmla="*/ 16 h 23"/>
                <a:gd name="T48" fmla="*/ 7 w 30"/>
                <a:gd name="T49" fmla="*/ 16 h 23"/>
                <a:gd name="T50" fmla="*/ 10 w 30"/>
                <a:gd name="T51" fmla="*/ 17 h 23"/>
                <a:gd name="T52" fmla="*/ 12 w 30"/>
                <a:gd name="T53" fmla="*/ 17 h 23"/>
                <a:gd name="T54" fmla="*/ 17 w 30"/>
                <a:gd name="T55" fmla="*/ 21 h 23"/>
                <a:gd name="T56" fmla="*/ 16 w 30"/>
                <a:gd name="T57" fmla="*/ 20 h 23"/>
                <a:gd name="T58" fmla="*/ 23 w 30"/>
                <a:gd name="T59" fmla="*/ 23 h 23"/>
                <a:gd name="T60" fmla="*/ 19 w 30"/>
                <a:gd name="T61" fmla="*/ 18 h 23"/>
                <a:gd name="T62" fmla="*/ 24 w 30"/>
                <a:gd name="T63" fmla="*/ 19 h 23"/>
                <a:gd name="T64" fmla="*/ 30 w 30"/>
                <a:gd name="T65" fmla="*/ 18 h 23"/>
                <a:gd name="T66" fmla="*/ 19 w 30"/>
                <a:gd name="T6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 h="23">
                  <a:moveTo>
                    <a:pt x="19" y="17"/>
                  </a:moveTo>
                  <a:cubicBezTo>
                    <a:pt x="19" y="13"/>
                    <a:pt x="19" y="10"/>
                    <a:pt x="19" y="7"/>
                  </a:cubicBezTo>
                  <a:cubicBezTo>
                    <a:pt x="19" y="6"/>
                    <a:pt x="19" y="4"/>
                    <a:pt x="19" y="3"/>
                  </a:cubicBezTo>
                  <a:cubicBezTo>
                    <a:pt x="19" y="2"/>
                    <a:pt x="16" y="0"/>
                    <a:pt x="15" y="1"/>
                  </a:cubicBezTo>
                  <a:cubicBezTo>
                    <a:pt x="14" y="2"/>
                    <a:pt x="12" y="1"/>
                    <a:pt x="12" y="3"/>
                  </a:cubicBezTo>
                  <a:cubicBezTo>
                    <a:pt x="11" y="5"/>
                    <a:pt x="9" y="7"/>
                    <a:pt x="13" y="6"/>
                  </a:cubicBezTo>
                  <a:cubicBezTo>
                    <a:pt x="13" y="6"/>
                    <a:pt x="15" y="6"/>
                    <a:pt x="15" y="6"/>
                  </a:cubicBezTo>
                  <a:cubicBezTo>
                    <a:pt x="16" y="6"/>
                    <a:pt x="14" y="8"/>
                    <a:pt x="14" y="8"/>
                  </a:cubicBezTo>
                  <a:cubicBezTo>
                    <a:pt x="13" y="8"/>
                    <a:pt x="11" y="10"/>
                    <a:pt x="13" y="11"/>
                  </a:cubicBezTo>
                  <a:cubicBezTo>
                    <a:pt x="13" y="12"/>
                    <a:pt x="16" y="12"/>
                    <a:pt x="16" y="13"/>
                  </a:cubicBezTo>
                  <a:cubicBezTo>
                    <a:pt x="16" y="13"/>
                    <a:pt x="12" y="13"/>
                    <a:pt x="12" y="13"/>
                  </a:cubicBezTo>
                  <a:cubicBezTo>
                    <a:pt x="11" y="13"/>
                    <a:pt x="9" y="12"/>
                    <a:pt x="9" y="12"/>
                  </a:cubicBezTo>
                  <a:cubicBezTo>
                    <a:pt x="9" y="12"/>
                    <a:pt x="10" y="13"/>
                    <a:pt x="10" y="12"/>
                  </a:cubicBezTo>
                  <a:cubicBezTo>
                    <a:pt x="10" y="11"/>
                    <a:pt x="11" y="10"/>
                    <a:pt x="10" y="9"/>
                  </a:cubicBezTo>
                  <a:cubicBezTo>
                    <a:pt x="10" y="9"/>
                    <a:pt x="8" y="11"/>
                    <a:pt x="8" y="11"/>
                  </a:cubicBezTo>
                  <a:cubicBezTo>
                    <a:pt x="7" y="12"/>
                    <a:pt x="6" y="11"/>
                    <a:pt x="5" y="11"/>
                  </a:cubicBezTo>
                  <a:cubicBezTo>
                    <a:pt x="4" y="11"/>
                    <a:pt x="0" y="10"/>
                    <a:pt x="0" y="12"/>
                  </a:cubicBezTo>
                  <a:cubicBezTo>
                    <a:pt x="0" y="13"/>
                    <a:pt x="2" y="12"/>
                    <a:pt x="2" y="12"/>
                  </a:cubicBezTo>
                  <a:cubicBezTo>
                    <a:pt x="3" y="11"/>
                    <a:pt x="2" y="12"/>
                    <a:pt x="3" y="12"/>
                  </a:cubicBezTo>
                  <a:cubicBezTo>
                    <a:pt x="4" y="13"/>
                    <a:pt x="4" y="11"/>
                    <a:pt x="5" y="12"/>
                  </a:cubicBezTo>
                  <a:cubicBezTo>
                    <a:pt x="5" y="12"/>
                    <a:pt x="6" y="13"/>
                    <a:pt x="6" y="13"/>
                  </a:cubicBezTo>
                  <a:cubicBezTo>
                    <a:pt x="6" y="13"/>
                    <a:pt x="2" y="14"/>
                    <a:pt x="4" y="15"/>
                  </a:cubicBezTo>
                  <a:cubicBezTo>
                    <a:pt x="5" y="16"/>
                    <a:pt x="6" y="14"/>
                    <a:pt x="6" y="15"/>
                  </a:cubicBezTo>
                  <a:cubicBezTo>
                    <a:pt x="7" y="15"/>
                    <a:pt x="8" y="16"/>
                    <a:pt x="8" y="16"/>
                  </a:cubicBezTo>
                  <a:cubicBezTo>
                    <a:pt x="8" y="16"/>
                    <a:pt x="8" y="16"/>
                    <a:pt x="7" y="16"/>
                  </a:cubicBezTo>
                  <a:cubicBezTo>
                    <a:pt x="7" y="17"/>
                    <a:pt x="9" y="17"/>
                    <a:pt x="10" y="17"/>
                  </a:cubicBezTo>
                  <a:cubicBezTo>
                    <a:pt x="11" y="17"/>
                    <a:pt x="11" y="15"/>
                    <a:pt x="12" y="17"/>
                  </a:cubicBezTo>
                  <a:cubicBezTo>
                    <a:pt x="12" y="17"/>
                    <a:pt x="16" y="22"/>
                    <a:pt x="17" y="21"/>
                  </a:cubicBezTo>
                  <a:cubicBezTo>
                    <a:pt x="17" y="21"/>
                    <a:pt x="16" y="20"/>
                    <a:pt x="16" y="20"/>
                  </a:cubicBezTo>
                  <a:cubicBezTo>
                    <a:pt x="16" y="19"/>
                    <a:pt x="22" y="23"/>
                    <a:pt x="23" y="23"/>
                  </a:cubicBezTo>
                  <a:cubicBezTo>
                    <a:pt x="23" y="22"/>
                    <a:pt x="19" y="19"/>
                    <a:pt x="19" y="18"/>
                  </a:cubicBezTo>
                  <a:cubicBezTo>
                    <a:pt x="20" y="18"/>
                    <a:pt x="24" y="19"/>
                    <a:pt x="24" y="19"/>
                  </a:cubicBezTo>
                  <a:cubicBezTo>
                    <a:pt x="26" y="19"/>
                    <a:pt x="28" y="19"/>
                    <a:pt x="30" y="18"/>
                  </a:cubicBezTo>
                  <a:cubicBezTo>
                    <a:pt x="27" y="16"/>
                    <a:pt x="23" y="17"/>
                    <a:pt x="19" y="1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75" name="Freeform 618">
              <a:extLst>
                <a:ext uri="{FF2B5EF4-FFF2-40B4-BE49-F238E27FC236}">
                  <a16:creationId xmlns:a16="http://schemas.microsoft.com/office/drawing/2014/main" id="{AB7C7AD5-3C7E-564F-98D7-42C78C971EC8}"/>
                </a:ext>
              </a:extLst>
            </p:cNvPr>
            <p:cNvSpPr>
              <a:spLocks/>
            </p:cNvSpPr>
            <p:nvPr/>
          </p:nvSpPr>
          <p:spPr bwMode="auto">
            <a:xfrm>
              <a:off x="8260699" y="8501084"/>
              <a:ext cx="710194" cy="516057"/>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76" name="Freeform 619">
              <a:extLst>
                <a:ext uri="{FF2B5EF4-FFF2-40B4-BE49-F238E27FC236}">
                  <a16:creationId xmlns:a16="http://schemas.microsoft.com/office/drawing/2014/main" id="{A8BF52C6-A4F7-D446-BDAC-4FEFBB0C905B}"/>
                </a:ext>
              </a:extLst>
            </p:cNvPr>
            <p:cNvSpPr>
              <a:spLocks/>
            </p:cNvSpPr>
            <p:nvPr/>
          </p:nvSpPr>
          <p:spPr bwMode="auto">
            <a:xfrm>
              <a:off x="8830764" y="8641249"/>
              <a:ext cx="242036" cy="356781"/>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77" name="Freeform 620">
              <a:extLst>
                <a:ext uri="{FF2B5EF4-FFF2-40B4-BE49-F238E27FC236}">
                  <a16:creationId xmlns:a16="http://schemas.microsoft.com/office/drawing/2014/main" id="{EAFF84D9-EE32-0041-8D22-B6E627047A0A}"/>
                </a:ext>
              </a:extLst>
            </p:cNvPr>
            <p:cNvSpPr>
              <a:spLocks/>
            </p:cNvSpPr>
            <p:nvPr/>
          </p:nvSpPr>
          <p:spPr bwMode="auto">
            <a:xfrm>
              <a:off x="8986815" y="8752743"/>
              <a:ext cx="207006" cy="216615"/>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78" name="Freeform 621">
              <a:extLst>
                <a:ext uri="{FF2B5EF4-FFF2-40B4-BE49-F238E27FC236}">
                  <a16:creationId xmlns:a16="http://schemas.microsoft.com/office/drawing/2014/main" id="{0C4FAF0C-5DA8-CA46-A762-7B749D29138F}"/>
                </a:ext>
              </a:extLst>
            </p:cNvPr>
            <p:cNvSpPr>
              <a:spLocks/>
            </p:cNvSpPr>
            <p:nvPr/>
          </p:nvSpPr>
          <p:spPr bwMode="auto">
            <a:xfrm>
              <a:off x="9155606" y="8771859"/>
              <a:ext cx="149682" cy="168837"/>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79" name="Freeform 622">
              <a:extLst>
                <a:ext uri="{FF2B5EF4-FFF2-40B4-BE49-F238E27FC236}">
                  <a16:creationId xmlns:a16="http://schemas.microsoft.com/office/drawing/2014/main" id="{1EBFB79E-EF35-3344-93C8-AE368A925DCB}"/>
                </a:ext>
              </a:extLst>
            </p:cNvPr>
            <p:cNvSpPr>
              <a:spLocks/>
            </p:cNvSpPr>
            <p:nvPr/>
          </p:nvSpPr>
          <p:spPr bwMode="auto">
            <a:xfrm>
              <a:off x="7821211" y="8453303"/>
              <a:ext cx="754780" cy="786831"/>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80" name="Freeform 623">
              <a:extLst>
                <a:ext uri="{FF2B5EF4-FFF2-40B4-BE49-F238E27FC236}">
                  <a16:creationId xmlns:a16="http://schemas.microsoft.com/office/drawing/2014/main" id="{529AC4DD-F3A3-0344-BB8D-58C26EDF53AA}"/>
                </a:ext>
              </a:extLst>
            </p:cNvPr>
            <p:cNvSpPr>
              <a:spLocks/>
            </p:cNvSpPr>
            <p:nvPr/>
          </p:nvSpPr>
          <p:spPr bwMode="auto">
            <a:xfrm>
              <a:off x="7923120" y="8978916"/>
              <a:ext cx="261145" cy="3090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81" name="Freeform 624">
              <a:extLst>
                <a:ext uri="{FF2B5EF4-FFF2-40B4-BE49-F238E27FC236}">
                  <a16:creationId xmlns:a16="http://schemas.microsoft.com/office/drawing/2014/main" id="{A1598DC8-2006-6D42-8FED-C4DAD132F8B2}"/>
                </a:ext>
              </a:extLst>
            </p:cNvPr>
            <p:cNvSpPr>
              <a:spLocks/>
            </p:cNvSpPr>
            <p:nvPr/>
          </p:nvSpPr>
          <p:spPr bwMode="auto">
            <a:xfrm>
              <a:off x="7894458" y="9036257"/>
              <a:ext cx="598727" cy="888769"/>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82" name="Freeform 625">
              <a:extLst>
                <a:ext uri="{FF2B5EF4-FFF2-40B4-BE49-F238E27FC236}">
                  <a16:creationId xmlns:a16="http://schemas.microsoft.com/office/drawing/2014/main" id="{BAAD1E4A-581F-EE44-B752-806E08DDB19E}"/>
                </a:ext>
              </a:extLst>
            </p:cNvPr>
            <p:cNvSpPr>
              <a:spLocks/>
            </p:cNvSpPr>
            <p:nvPr/>
          </p:nvSpPr>
          <p:spPr bwMode="auto">
            <a:xfrm>
              <a:off x="8158790" y="9867685"/>
              <a:ext cx="407643" cy="1984597"/>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83" name="Freeform 626">
              <a:extLst>
                <a:ext uri="{FF2B5EF4-FFF2-40B4-BE49-F238E27FC236}">
                  <a16:creationId xmlns:a16="http://schemas.microsoft.com/office/drawing/2014/main" id="{A14B93F8-0C2C-D14F-8642-AC8BFD73EEDD}"/>
                </a:ext>
              </a:extLst>
            </p:cNvPr>
            <p:cNvSpPr>
              <a:spLocks/>
            </p:cNvSpPr>
            <p:nvPr/>
          </p:nvSpPr>
          <p:spPr bwMode="auto">
            <a:xfrm>
              <a:off x="8435859" y="9485418"/>
              <a:ext cx="598727" cy="653038"/>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84" name="Freeform 627">
              <a:extLst>
                <a:ext uri="{FF2B5EF4-FFF2-40B4-BE49-F238E27FC236}">
                  <a16:creationId xmlns:a16="http://schemas.microsoft.com/office/drawing/2014/main" id="{3F0083AC-2BF5-7E4B-801B-F6D5909E83BE}"/>
                </a:ext>
              </a:extLst>
            </p:cNvPr>
            <p:cNvSpPr>
              <a:spLocks/>
            </p:cNvSpPr>
            <p:nvPr/>
          </p:nvSpPr>
          <p:spPr bwMode="auto">
            <a:xfrm>
              <a:off x="8773441" y="9950508"/>
              <a:ext cx="420383" cy="41412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85" name="Freeform 628">
              <a:extLst>
                <a:ext uri="{FF2B5EF4-FFF2-40B4-BE49-F238E27FC236}">
                  <a16:creationId xmlns:a16="http://schemas.microsoft.com/office/drawing/2014/main" id="{809CB9F3-12B1-9D4C-98DB-52ED742EBA3B}"/>
                </a:ext>
              </a:extLst>
            </p:cNvPr>
            <p:cNvSpPr>
              <a:spLocks noEditPoints="1"/>
            </p:cNvSpPr>
            <p:nvPr/>
          </p:nvSpPr>
          <p:spPr bwMode="auto">
            <a:xfrm>
              <a:off x="8241593" y="8800526"/>
              <a:ext cx="1856688" cy="188265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grpFill/>
            <a:ln w="9525"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86" name="Freeform 629">
              <a:extLst>
                <a:ext uri="{FF2B5EF4-FFF2-40B4-BE49-F238E27FC236}">
                  <a16:creationId xmlns:a16="http://schemas.microsoft.com/office/drawing/2014/main" id="{D250B54F-F713-2D4F-A099-70DF04DAC7EC}"/>
                </a:ext>
              </a:extLst>
            </p:cNvPr>
            <p:cNvSpPr>
              <a:spLocks/>
            </p:cNvSpPr>
            <p:nvPr/>
          </p:nvSpPr>
          <p:spPr bwMode="auto">
            <a:xfrm>
              <a:off x="8961338" y="10485681"/>
              <a:ext cx="251592" cy="261215"/>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87" name="Freeform 630">
              <a:extLst>
                <a:ext uri="{FF2B5EF4-FFF2-40B4-BE49-F238E27FC236}">
                  <a16:creationId xmlns:a16="http://schemas.microsoft.com/office/drawing/2014/main" id="{B0BE5154-84D4-0C4D-9FFC-3B2200D09ABC}"/>
                </a:ext>
              </a:extLst>
            </p:cNvPr>
            <p:cNvSpPr>
              <a:spLocks/>
            </p:cNvSpPr>
            <p:nvPr/>
          </p:nvSpPr>
          <p:spPr bwMode="auto">
            <a:xfrm>
              <a:off x="8241593" y="10074745"/>
              <a:ext cx="961783" cy="1672412"/>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88" name="Freeform 631">
              <a:extLst>
                <a:ext uri="{FF2B5EF4-FFF2-40B4-BE49-F238E27FC236}">
                  <a16:creationId xmlns:a16="http://schemas.microsoft.com/office/drawing/2014/main" id="{2E15D25E-AD00-F942-856A-C307D52DD8AB}"/>
                </a:ext>
              </a:extLst>
            </p:cNvPr>
            <p:cNvSpPr>
              <a:spLocks/>
            </p:cNvSpPr>
            <p:nvPr/>
          </p:nvSpPr>
          <p:spPr bwMode="auto">
            <a:xfrm>
              <a:off x="7617387" y="8313140"/>
              <a:ext cx="203824" cy="226173"/>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89" name="Freeform 632">
              <a:extLst>
                <a:ext uri="{FF2B5EF4-FFF2-40B4-BE49-F238E27FC236}">
                  <a16:creationId xmlns:a16="http://schemas.microsoft.com/office/drawing/2014/main" id="{53FACBDD-C338-3344-8B6A-867871F74B48}"/>
                </a:ext>
              </a:extLst>
            </p:cNvPr>
            <p:cNvSpPr>
              <a:spLocks/>
            </p:cNvSpPr>
            <p:nvPr/>
          </p:nvSpPr>
          <p:spPr bwMode="auto">
            <a:xfrm>
              <a:off x="7681084" y="8520197"/>
              <a:ext cx="159235" cy="140163"/>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90" name="Freeform 633">
              <a:extLst>
                <a:ext uri="{FF2B5EF4-FFF2-40B4-BE49-F238E27FC236}">
                  <a16:creationId xmlns:a16="http://schemas.microsoft.com/office/drawing/2014/main" id="{A8D126F6-4552-EE44-A921-C3F9E42B8C7A}"/>
                </a:ext>
              </a:extLst>
            </p:cNvPr>
            <p:cNvSpPr>
              <a:spLocks/>
            </p:cNvSpPr>
            <p:nvPr/>
          </p:nvSpPr>
          <p:spPr bwMode="auto">
            <a:xfrm>
              <a:off x="7502737" y="8360921"/>
              <a:ext cx="105096" cy="82827"/>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91" name="Freeform 634">
              <a:extLst>
                <a:ext uri="{FF2B5EF4-FFF2-40B4-BE49-F238E27FC236}">
                  <a16:creationId xmlns:a16="http://schemas.microsoft.com/office/drawing/2014/main" id="{0761E030-1FA3-9D46-9F8A-0409E8CECFB0}"/>
                </a:ext>
              </a:extLst>
            </p:cNvPr>
            <p:cNvSpPr>
              <a:spLocks/>
            </p:cNvSpPr>
            <p:nvPr/>
          </p:nvSpPr>
          <p:spPr bwMode="auto">
            <a:xfrm>
              <a:off x="7391272" y="8192091"/>
              <a:ext cx="187902" cy="216615"/>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92" name="Freeform 635">
              <a:extLst>
                <a:ext uri="{FF2B5EF4-FFF2-40B4-BE49-F238E27FC236}">
                  <a16:creationId xmlns:a16="http://schemas.microsoft.com/office/drawing/2014/main" id="{5EFBD6DE-90F8-2C41-AD66-F08EF2D9EE42}"/>
                </a:ext>
              </a:extLst>
            </p:cNvPr>
            <p:cNvSpPr>
              <a:spLocks/>
            </p:cNvSpPr>
            <p:nvPr/>
          </p:nvSpPr>
          <p:spPr bwMode="auto">
            <a:xfrm>
              <a:off x="6254330" y="7453043"/>
              <a:ext cx="1398093" cy="898324"/>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93" name="Freeform 636">
              <a:extLst>
                <a:ext uri="{FF2B5EF4-FFF2-40B4-BE49-F238E27FC236}">
                  <a16:creationId xmlns:a16="http://schemas.microsoft.com/office/drawing/2014/main" id="{5E184576-FF5D-BE41-B75C-B4182C6DB8BC}"/>
                </a:ext>
              </a:extLst>
            </p:cNvPr>
            <p:cNvSpPr>
              <a:spLocks/>
            </p:cNvSpPr>
            <p:nvPr/>
          </p:nvSpPr>
          <p:spPr bwMode="auto">
            <a:xfrm>
              <a:off x="7531402" y="8287656"/>
              <a:ext cx="280256" cy="14972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94" name="Freeform 637">
              <a:extLst>
                <a:ext uri="{FF2B5EF4-FFF2-40B4-BE49-F238E27FC236}">
                  <a16:creationId xmlns:a16="http://schemas.microsoft.com/office/drawing/2014/main" id="{5288A02E-1F8E-9748-BA51-798B24724E6A}"/>
                </a:ext>
              </a:extLst>
            </p:cNvPr>
            <p:cNvSpPr>
              <a:spLocks/>
            </p:cNvSpPr>
            <p:nvPr/>
          </p:nvSpPr>
          <p:spPr bwMode="auto">
            <a:xfrm>
              <a:off x="7531402" y="8163419"/>
              <a:ext cx="66879" cy="140163"/>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95" name="Freeform 638">
              <a:extLst>
                <a:ext uri="{FF2B5EF4-FFF2-40B4-BE49-F238E27FC236}">
                  <a16:creationId xmlns:a16="http://schemas.microsoft.com/office/drawing/2014/main" id="{77F69EB8-DC44-F44E-BCAB-CF16F3E1F0B6}"/>
                </a:ext>
              </a:extLst>
            </p:cNvPr>
            <p:cNvSpPr>
              <a:spLocks/>
            </p:cNvSpPr>
            <p:nvPr/>
          </p:nvSpPr>
          <p:spPr bwMode="auto">
            <a:xfrm>
              <a:off x="8232035" y="8080592"/>
              <a:ext cx="121018" cy="101936"/>
            </a:xfrm>
            <a:custGeom>
              <a:avLst/>
              <a:gdLst>
                <a:gd name="T0" fmla="*/ 12 w 13"/>
                <a:gd name="T1" fmla="*/ 3 h 11"/>
                <a:gd name="T2" fmla="*/ 6 w 13"/>
                <a:gd name="T3" fmla="*/ 1 h 11"/>
                <a:gd name="T4" fmla="*/ 7 w 13"/>
                <a:gd name="T5" fmla="*/ 5 h 11"/>
                <a:gd name="T6" fmla="*/ 9 w 13"/>
                <a:gd name="T7" fmla="*/ 9 h 11"/>
                <a:gd name="T8" fmla="*/ 6 w 13"/>
                <a:gd name="T9" fmla="*/ 10 h 11"/>
                <a:gd name="T10" fmla="*/ 5 w 13"/>
                <a:gd name="T11" fmla="*/ 8 h 11"/>
                <a:gd name="T12" fmla="*/ 0 w 13"/>
                <a:gd name="T13" fmla="*/ 9 h 11"/>
                <a:gd name="T14" fmla="*/ 3 w 13"/>
                <a:gd name="T15" fmla="*/ 11 h 11"/>
                <a:gd name="T16" fmla="*/ 13 w 13"/>
                <a:gd name="T17" fmla="*/ 11 h 11"/>
                <a:gd name="T18" fmla="*/ 12 w 13"/>
                <a:gd name="T19" fmla="*/ 3 h 11"/>
                <a:gd name="T20" fmla="*/ 12 w 13"/>
                <a:gd name="T2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1">
                  <a:moveTo>
                    <a:pt x="12" y="3"/>
                  </a:moveTo>
                  <a:cubicBezTo>
                    <a:pt x="10" y="3"/>
                    <a:pt x="8" y="0"/>
                    <a:pt x="6" y="1"/>
                  </a:cubicBezTo>
                  <a:cubicBezTo>
                    <a:pt x="3" y="2"/>
                    <a:pt x="7" y="3"/>
                    <a:pt x="7" y="5"/>
                  </a:cubicBezTo>
                  <a:cubicBezTo>
                    <a:pt x="8" y="6"/>
                    <a:pt x="10" y="8"/>
                    <a:pt x="9" y="9"/>
                  </a:cubicBezTo>
                  <a:cubicBezTo>
                    <a:pt x="8" y="10"/>
                    <a:pt x="7" y="10"/>
                    <a:pt x="6" y="10"/>
                  </a:cubicBezTo>
                  <a:cubicBezTo>
                    <a:pt x="4" y="9"/>
                    <a:pt x="6" y="9"/>
                    <a:pt x="5" y="8"/>
                  </a:cubicBezTo>
                  <a:cubicBezTo>
                    <a:pt x="5" y="8"/>
                    <a:pt x="0" y="9"/>
                    <a:pt x="0" y="9"/>
                  </a:cubicBezTo>
                  <a:cubicBezTo>
                    <a:pt x="0" y="11"/>
                    <a:pt x="2" y="11"/>
                    <a:pt x="3" y="11"/>
                  </a:cubicBezTo>
                  <a:cubicBezTo>
                    <a:pt x="6" y="10"/>
                    <a:pt x="9" y="11"/>
                    <a:pt x="13" y="11"/>
                  </a:cubicBezTo>
                  <a:cubicBezTo>
                    <a:pt x="13" y="8"/>
                    <a:pt x="12" y="5"/>
                    <a:pt x="12" y="3"/>
                  </a:cubicBezTo>
                  <a:cubicBezTo>
                    <a:pt x="11" y="3"/>
                    <a:pt x="12" y="5"/>
                    <a:pt x="12"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96" name="Freeform 639">
              <a:extLst>
                <a:ext uri="{FF2B5EF4-FFF2-40B4-BE49-F238E27FC236}">
                  <a16:creationId xmlns:a16="http://schemas.microsoft.com/office/drawing/2014/main" id="{8789115F-4425-4B42-B2FD-06B9CBC654D3}"/>
                </a:ext>
              </a:extLst>
            </p:cNvPr>
            <p:cNvSpPr>
              <a:spLocks/>
            </p:cNvSpPr>
            <p:nvPr/>
          </p:nvSpPr>
          <p:spPr bwMode="auto">
            <a:xfrm>
              <a:off x="8343503" y="8080592"/>
              <a:ext cx="168791" cy="140163"/>
            </a:xfrm>
            <a:custGeom>
              <a:avLst/>
              <a:gdLst>
                <a:gd name="T0" fmla="*/ 14 w 18"/>
                <a:gd name="T1" fmla="*/ 7 h 15"/>
                <a:gd name="T2" fmla="*/ 8 w 18"/>
                <a:gd name="T3" fmla="*/ 3 h 15"/>
                <a:gd name="T4" fmla="*/ 1 w 18"/>
                <a:gd name="T5" fmla="*/ 1 h 15"/>
                <a:gd name="T6" fmla="*/ 0 w 18"/>
                <a:gd name="T7" fmla="*/ 3 h 15"/>
                <a:gd name="T8" fmla="*/ 1 w 18"/>
                <a:gd name="T9" fmla="*/ 10 h 15"/>
                <a:gd name="T10" fmla="*/ 2 w 18"/>
                <a:gd name="T11" fmla="*/ 12 h 15"/>
                <a:gd name="T12" fmla="*/ 4 w 18"/>
                <a:gd name="T13" fmla="*/ 10 h 15"/>
                <a:gd name="T14" fmla="*/ 13 w 18"/>
                <a:gd name="T15" fmla="*/ 10 h 15"/>
                <a:gd name="T16" fmla="*/ 17 w 18"/>
                <a:gd name="T17" fmla="*/ 10 h 15"/>
                <a:gd name="T18" fmla="*/ 14 w 18"/>
                <a:gd name="T19" fmla="*/ 7 h 15"/>
                <a:gd name="T20" fmla="*/ 14 w 18"/>
                <a:gd name="T21"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5">
                  <a:moveTo>
                    <a:pt x="14" y="7"/>
                  </a:moveTo>
                  <a:cubicBezTo>
                    <a:pt x="12" y="6"/>
                    <a:pt x="10" y="4"/>
                    <a:pt x="8" y="3"/>
                  </a:cubicBezTo>
                  <a:cubicBezTo>
                    <a:pt x="7" y="2"/>
                    <a:pt x="2" y="0"/>
                    <a:pt x="1" y="1"/>
                  </a:cubicBezTo>
                  <a:cubicBezTo>
                    <a:pt x="1" y="1"/>
                    <a:pt x="3" y="3"/>
                    <a:pt x="0" y="3"/>
                  </a:cubicBezTo>
                  <a:cubicBezTo>
                    <a:pt x="0" y="5"/>
                    <a:pt x="1" y="7"/>
                    <a:pt x="1" y="10"/>
                  </a:cubicBezTo>
                  <a:cubicBezTo>
                    <a:pt x="1" y="11"/>
                    <a:pt x="1" y="11"/>
                    <a:pt x="2" y="12"/>
                  </a:cubicBezTo>
                  <a:cubicBezTo>
                    <a:pt x="3" y="15"/>
                    <a:pt x="3" y="11"/>
                    <a:pt x="4" y="10"/>
                  </a:cubicBezTo>
                  <a:cubicBezTo>
                    <a:pt x="6" y="8"/>
                    <a:pt x="11" y="10"/>
                    <a:pt x="13" y="10"/>
                  </a:cubicBezTo>
                  <a:cubicBezTo>
                    <a:pt x="15" y="10"/>
                    <a:pt x="15" y="11"/>
                    <a:pt x="17" y="10"/>
                  </a:cubicBezTo>
                  <a:cubicBezTo>
                    <a:pt x="18" y="8"/>
                    <a:pt x="17" y="7"/>
                    <a:pt x="14" y="7"/>
                  </a:cubicBezTo>
                  <a:cubicBezTo>
                    <a:pt x="12" y="7"/>
                    <a:pt x="16" y="7"/>
                    <a:pt x="14" y="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97" name="Freeform 640">
              <a:extLst>
                <a:ext uri="{FF2B5EF4-FFF2-40B4-BE49-F238E27FC236}">
                  <a16:creationId xmlns:a16="http://schemas.microsoft.com/office/drawing/2014/main" id="{6D521A70-0A5F-2846-93E0-A74740E36B06}"/>
                </a:ext>
              </a:extLst>
            </p:cNvPr>
            <p:cNvSpPr>
              <a:spLocks/>
            </p:cNvSpPr>
            <p:nvPr/>
          </p:nvSpPr>
          <p:spPr bwMode="auto">
            <a:xfrm>
              <a:off x="3843499" y="4965129"/>
              <a:ext cx="1812106" cy="1216878"/>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98" name="Freeform 641">
              <a:extLst>
                <a:ext uri="{FF2B5EF4-FFF2-40B4-BE49-F238E27FC236}">
                  <a16:creationId xmlns:a16="http://schemas.microsoft.com/office/drawing/2014/main" id="{6939AEC1-E6A8-8244-82D3-56F75790A44C}"/>
                </a:ext>
              </a:extLst>
            </p:cNvPr>
            <p:cNvSpPr>
              <a:spLocks/>
            </p:cNvSpPr>
            <p:nvPr/>
          </p:nvSpPr>
          <p:spPr bwMode="auto">
            <a:xfrm>
              <a:off x="5888086" y="6516489"/>
              <a:ext cx="2697455" cy="1337930"/>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grpFill/>
            <a:ln w="9525"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399" name="Freeform 642">
              <a:extLst>
                <a:ext uri="{FF2B5EF4-FFF2-40B4-BE49-F238E27FC236}">
                  <a16:creationId xmlns:a16="http://schemas.microsoft.com/office/drawing/2014/main" id="{983B29A6-1AB2-2440-926E-0D053C947807}"/>
                </a:ext>
              </a:extLst>
            </p:cNvPr>
            <p:cNvSpPr>
              <a:spLocks noEditPoints="1"/>
            </p:cNvSpPr>
            <p:nvPr/>
          </p:nvSpPr>
          <p:spPr bwMode="auto">
            <a:xfrm>
              <a:off x="5133309" y="4907791"/>
              <a:ext cx="3984080" cy="2048308"/>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00" name="Freeform 643">
              <a:extLst>
                <a:ext uri="{FF2B5EF4-FFF2-40B4-BE49-F238E27FC236}">
                  <a16:creationId xmlns:a16="http://schemas.microsoft.com/office/drawing/2014/main" id="{0A650F22-8049-254A-A460-0C5990360088}"/>
                </a:ext>
              </a:extLst>
            </p:cNvPr>
            <p:cNvSpPr>
              <a:spLocks/>
            </p:cNvSpPr>
            <p:nvPr/>
          </p:nvSpPr>
          <p:spPr bwMode="auto">
            <a:xfrm>
              <a:off x="17343512" y="9466307"/>
              <a:ext cx="95541" cy="82827"/>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01" name="Freeform 644">
              <a:extLst>
                <a:ext uri="{FF2B5EF4-FFF2-40B4-BE49-F238E27FC236}">
                  <a16:creationId xmlns:a16="http://schemas.microsoft.com/office/drawing/2014/main" id="{44083F59-8028-3540-A12E-C87131BB29FB}"/>
                </a:ext>
              </a:extLst>
            </p:cNvPr>
            <p:cNvSpPr>
              <a:spLocks/>
            </p:cNvSpPr>
            <p:nvPr/>
          </p:nvSpPr>
          <p:spPr bwMode="auto">
            <a:xfrm>
              <a:off x="17419944" y="9447193"/>
              <a:ext cx="121018" cy="44598"/>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02" name="Freeform 645">
              <a:extLst>
                <a:ext uri="{FF2B5EF4-FFF2-40B4-BE49-F238E27FC236}">
                  <a16:creationId xmlns:a16="http://schemas.microsoft.com/office/drawing/2014/main" id="{BEAA800F-F06C-F342-8DFF-8186766D3F20}"/>
                </a:ext>
              </a:extLst>
            </p:cNvPr>
            <p:cNvSpPr>
              <a:spLocks/>
            </p:cNvSpPr>
            <p:nvPr/>
          </p:nvSpPr>
          <p:spPr bwMode="auto">
            <a:xfrm>
              <a:off x="12273444" y="6414553"/>
              <a:ext cx="289811" cy="159279"/>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03" name="Freeform 646">
              <a:extLst>
                <a:ext uri="{FF2B5EF4-FFF2-40B4-BE49-F238E27FC236}">
                  <a16:creationId xmlns:a16="http://schemas.microsoft.com/office/drawing/2014/main" id="{8A74276E-6062-364F-BFF2-71B795AA10EA}"/>
                </a:ext>
              </a:extLst>
            </p:cNvPr>
            <p:cNvSpPr>
              <a:spLocks/>
            </p:cNvSpPr>
            <p:nvPr/>
          </p:nvSpPr>
          <p:spPr bwMode="auto">
            <a:xfrm>
              <a:off x="12142870" y="6545160"/>
              <a:ext cx="347132" cy="14972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04" name="Freeform 647">
              <a:extLst>
                <a:ext uri="{FF2B5EF4-FFF2-40B4-BE49-F238E27FC236}">
                  <a16:creationId xmlns:a16="http://schemas.microsoft.com/office/drawing/2014/main" id="{F8299A29-5C4D-4949-BF44-DEDD4BEFFABC}"/>
                </a:ext>
              </a:extLst>
            </p:cNvPr>
            <p:cNvSpPr>
              <a:spLocks/>
            </p:cNvSpPr>
            <p:nvPr/>
          </p:nvSpPr>
          <p:spPr bwMode="auto">
            <a:xfrm>
              <a:off x="12021850" y="6656654"/>
              <a:ext cx="531848" cy="516057"/>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05" name="Freeform 648">
              <a:extLst>
                <a:ext uri="{FF2B5EF4-FFF2-40B4-BE49-F238E27FC236}">
                  <a16:creationId xmlns:a16="http://schemas.microsoft.com/office/drawing/2014/main" id="{56EC5D89-C1A8-E64D-9EA6-10F61B84631F}"/>
                </a:ext>
              </a:extLst>
            </p:cNvPr>
            <p:cNvSpPr>
              <a:spLocks/>
            </p:cNvSpPr>
            <p:nvPr/>
          </p:nvSpPr>
          <p:spPr bwMode="auto">
            <a:xfrm>
              <a:off x="12330767" y="6685324"/>
              <a:ext cx="251592" cy="235731"/>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06" name="Freeform 649">
              <a:extLst>
                <a:ext uri="{FF2B5EF4-FFF2-40B4-BE49-F238E27FC236}">
                  <a16:creationId xmlns:a16="http://schemas.microsoft.com/office/drawing/2014/main" id="{034E9F8E-815A-F541-81D7-59DE35B35203}"/>
                </a:ext>
              </a:extLst>
            </p:cNvPr>
            <p:cNvSpPr>
              <a:spLocks/>
            </p:cNvSpPr>
            <p:nvPr/>
          </p:nvSpPr>
          <p:spPr bwMode="auto">
            <a:xfrm>
              <a:off x="11470893" y="6414553"/>
              <a:ext cx="617835" cy="531986"/>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07" name="Freeform 650">
              <a:extLst>
                <a:ext uri="{FF2B5EF4-FFF2-40B4-BE49-F238E27FC236}">
                  <a16:creationId xmlns:a16="http://schemas.microsoft.com/office/drawing/2014/main" id="{143C4F99-F2B2-C74F-A4E0-F2F502DC9B6F}"/>
                </a:ext>
              </a:extLst>
            </p:cNvPr>
            <p:cNvSpPr>
              <a:spLocks/>
            </p:cNvSpPr>
            <p:nvPr/>
          </p:nvSpPr>
          <p:spPr bwMode="auto">
            <a:xfrm>
              <a:off x="11983632" y="6621615"/>
              <a:ext cx="207006" cy="140163"/>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08" name="Freeform 651">
              <a:extLst>
                <a:ext uri="{FF2B5EF4-FFF2-40B4-BE49-F238E27FC236}">
                  <a16:creationId xmlns:a16="http://schemas.microsoft.com/office/drawing/2014/main" id="{3D4665C2-F4C5-874E-A7D6-60757E7A5A3A}"/>
                </a:ext>
              </a:extLst>
            </p:cNvPr>
            <p:cNvSpPr>
              <a:spLocks/>
            </p:cNvSpPr>
            <p:nvPr/>
          </p:nvSpPr>
          <p:spPr bwMode="auto">
            <a:xfrm>
              <a:off x="11808475" y="6395439"/>
              <a:ext cx="194268" cy="121050"/>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09" name="Freeform 652">
              <a:extLst>
                <a:ext uri="{FF2B5EF4-FFF2-40B4-BE49-F238E27FC236}">
                  <a16:creationId xmlns:a16="http://schemas.microsoft.com/office/drawing/2014/main" id="{01441404-5530-E94A-A13D-5FAA56E3F770}"/>
                </a:ext>
              </a:extLst>
            </p:cNvPr>
            <p:cNvSpPr>
              <a:spLocks/>
            </p:cNvSpPr>
            <p:nvPr/>
          </p:nvSpPr>
          <p:spPr bwMode="auto">
            <a:xfrm>
              <a:off x="11967711" y="6481449"/>
              <a:ext cx="35033" cy="35042"/>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10" name="Freeform 653">
              <a:extLst>
                <a:ext uri="{FF2B5EF4-FFF2-40B4-BE49-F238E27FC236}">
                  <a16:creationId xmlns:a16="http://schemas.microsoft.com/office/drawing/2014/main" id="{1EF794CF-0FA4-C94A-A3CC-F5BB52FD4CF6}"/>
                </a:ext>
              </a:extLst>
            </p:cNvPr>
            <p:cNvSpPr>
              <a:spLocks/>
            </p:cNvSpPr>
            <p:nvPr/>
          </p:nvSpPr>
          <p:spPr bwMode="auto">
            <a:xfrm>
              <a:off x="11853061" y="6264832"/>
              <a:ext cx="187902" cy="168837"/>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11" name="Freeform 654">
              <a:extLst>
                <a:ext uri="{FF2B5EF4-FFF2-40B4-BE49-F238E27FC236}">
                  <a16:creationId xmlns:a16="http://schemas.microsoft.com/office/drawing/2014/main" id="{040704B0-D2B1-AF42-B6F2-C6677FDDC0D6}"/>
                </a:ext>
              </a:extLst>
            </p:cNvPr>
            <p:cNvSpPr>
              <a:spLocks/>
            </p:cNvSpPr>
            <p:nvPr/>
          </p:nvSpPr>
          <p:spPr bwMode="auto">
            <a:xfrm>
              <a:off x="12079173" y="5984503"/>
              <a:ext cx="140127" cy="20706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12" name="Freeform 655">
              <a:extLst>
                <a:ext uri="{FF2B5EF4-FFF2-40B4-BE49-F238E27FC236}">
                  <a16:creationId xmlns:a16="http://schemas.microsoft.com/office/drawing/2014/main" id="{696403D6-33A7-E84F-85E2-B20E7990BBCF}"/>
                </a:ext>
              </a:extLst>
            </p:cNvPr>
            <p:cNvSpPr>
              <a:spLocks/>
            </p:cNvSpPr>
            <p:nvPr/>
          </p:nvSpPr>
          <p:spPr bwMode="auto">
            <a:xfrm>
              <a:off x="11977264" y="6172454"/>
              <a:ext cx="417198" cy="484203"/>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13" name="Freeform 656">
              <a:extLst>
                <a:ext uri="{FF2B5EF4-FFF2-40B4-BE49-F238E27FC236}">
                  <a16:creationId xmlns:a16="http://schemas.microsoft.com/office/drawing/2014/main" id="{773A8782-555F-C842-AB62-CD2A8D5D8E5D}"/>
                </a:ext>
              </a:extLst>
            </p:cNvPr>
            <p:cNvSpPr>
              <a:spLocks/>
            </p:cNvSpPr>
            <p:nvPr/>
          </p:nvSpPr>
          <p:spPr bwMode="auto">
            <a:xfrm>
              <a:off x="12712935" y="6322173"/>
              <a:ext cx="831212" cy="49376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14" name="Freeform 657">
              <a:extLst>
                <a:ext uri="{FF2B5EF4-FFF2-40B4-BE49-F238E27FC236}">
                  <a16:creationId xmlns:a16="http://schemas.microsoft.com/office/drawing/2014/main" id="{21B73D98-079F-854A-83BC-749906D49D3B}"/>
                </a:ext>
              </a:extLst>
            </p:cNvPr>
            <p:cNvSpPr>
              <a:spLocks/>
            </p:cNvSpPr>
            <p:nvPr/>
          </p:nvSpPr>
          <p:spPr bwMode="auto">
            <a:xfrm>
              <a:off x="12451788" y="6506933"/>
              <a:ext cx="280256" cy="114679"/>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15" name="Freeform 658">
              <a:extLst>
                <a:ext uri="{FF2B5EF4-FFF2-40B4-BE49-F238E27FC236}">
                  <a16:creationId xmlns:a16="http://schemas.microsoft.com/office/drawing/2014/main" id="{D2B53ABB-2FAA-CE48-AB17-EE0D68A80768}"/>
                </a:ext>
              </a:extLst>
            </p:cNvPr>
            <p:cNvSpPr>
              <a:spLocks/>
            </p:cNvSpPr>
            <p:nvPr/>
          </p:nvSpPr>
          <p:spPr bwMode="auto">
            <a:xfrm>
              <a:off x="12760703" y="6086441"/>
              <a:ext cx="439491" cy="328114"/>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16" name="Freeform 659">
              <a:extLst>
                <a:ext uri="{FF2B5EF4-FFF2-40B4-BE49-F238E27FC236}">
                  <a16:creationId xmlns:a16="http://schemas.microsoft.com/office/drawing/2014/main" id="{72B50A4D-A2F2-3B47-B2B6-EBFB1BF407DC}"/>
                </a:ext>
              </a:extLst>
            </p:cNvPr>
            <p:cNvSpPr>
              <a:spLocks/>
            </p:cNvSpPr>
            <p:nvPr/>
          </p:nvSpPr>
          <p:spPr bwMode="auto">
            <a:xfrm>
              <a:off x="12658794" y="6067328"/>
              <a:ext cx="270700" cy="178393"/>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17" name="Freeform 660">
              <a:extLst>
                <a:ext uri="{FF2B5EF4-FFF2-40B4-BE49-F238E27FC236}">
                  <a16:creationId xmlns:a16="http://schemas.microsoft.com/office/drawing/2014/main" id="{3B45182B-237A-3A4A-BBF8-241B7DA50BCA}"/>
                </a:ext>
              </a:extLst>
            </p:cNvPr>
            <p:cNvSpPr>
              <a:spLocks/>
            </p:cNvSpPr>
            <p:nvPr/>
          </p:nvSpPr>
          <p:spPr bwMode="auto">
            <a:xfrm>
              <a:off x="12658794" y="5955834"/>
              <a:ext cx="334397" cy="168837"/>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18" name="Freeform 661">
              <a:extLst>
                <a:ext uri="{FF2B5EF4-FFF2-40B4-BE49-F238E27FC236}">
                  <a16:creationId xmlns:a16="http://schemas.microsoft.com/office/drawing/2014/main" id="{600C61B5-9C23-7F47-9408-F93917DBEB60}"/>
                </a:ext>
              </a:extLst>
            </p:cNvPr>
            <p:cNvSpPr>
              <a:spLocks/>
            </p:cNvSpPr>
            <p:nvPr/>
          </p:nvSpPr>
          <p:spPr bwMode="auto">
            <a:xfrm>
              <a:off x="12760703" y="5853898"/>
              <a:ext cx="222932" cy="140163"/>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19" name="Freeform 662">
              <a:extLst>
                <a:ext uri="{FF2B5EF4-FFF2-40B4-BE49-F238E27FC236}">
                  <a16:creationId xmlns:a16="http://schemas.microsoft.com/office/drawing/2014/main" id="{FD2764DE-95BF-EF45-B9CE-B27F183BC8B8}"/>
                </a:ext>
              </a:extLst>
            </p:cNvPr>
            <p:cNvSpPr>
              <a:spLocks/>
            </p:cNvSpPr>
            <p:nvPr/>
          </p:nvSpPr>
          <p:spPr bwMode="auto">
            <a:xfrm>
              <a:off x="12591917" y="6143782"/>
              <a:ext cx="149682" cy="73269"/>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20" name="Freeform 663">
              <a:extLst>
                <a:ext uri="{FF2B5EF4-FFF2-40B4-BE49-F238E27FC236}">
                  <a16:creationId xmlns:a16="http://schemas.microsoft.com/office/drawing/2014/main" id="{658B80D3-FD7F-684B-AD6F-36ECDA6C7197}"/>
                </a:ext>
              </a:extLst>
            </p:cNvPr>
            <p:cNvSpPr>
              <a:spLocks/>
            </p:cNvSpPr>
            <p:nvPr/>
          </p:nvSpPr>
          <p:spPr bwMode="auto">
            <a:xfrm>
              <a:off x="12359429" y="6162893"/>
              <a:ext cx="445860" cy="391823"/>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21" name="Freeform 664">
              <a:extLst>
                <a:ext uri="{FF2B5EF4-FFF2-40B4-BE49-F238E27FC236}">
                  <a16:creationId xmlns:a16="http://schemas.microsoft.com/office/drawing/2014/main" id="{F90EA5D4-2291-7E4E-8D05-E21D29D49B6C}"/>
                </a:ext>
              </a:extLst>
            </p:cNvPr>
            <p:cNvSpPr>
              <a:spLocks/>
            </p:cNvSpPr>
            <p:nvPr/>
          </p:nvSpPr>
          <p:spPr bwMode="auto">
            <a:xfrm>
              <a:off x="12630129" y="6573832"/>
              <a:ext cx="429938" cy="280329"/>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22" name="Freeform 665">
              <a:extLst>
                <a:ext uri="{FF2B5EF4-FFF2-40B4-BE49-F238E27FC236}">
                  <a16:creationId xmlns:a16="http://schemas.microsoft.com/office/drawing/2014/main" id="{9BB5F882-817D-2249-93F5-44826DFF9401}"/>
                </a:ext>
              </a:extLst>
            </p:cNvPr>
            <p:cNvSpPr>
              <a:spLocks/>
            </p:cNvSpPr>
            <p:nvPr/>
          </p:nvSpPr>
          <p:spPr bwMode="auto">
            <a:xfrm>
              <a:off x="12929494" y="6564274"/>
              <a:ext cx="156051" cy="187951"/>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23" name="Freeform 666">
              <a:extLst>
                <a:ext uri="{FF2B5EF4-FFF2-40B4-BE49-F238E27FC236}">
                  <a16:creationId xmlns:a16="http://schemas.microsoft.com/office/drawing/2014/main" id="{6E42B2B7-EB3B-464C-9C2B-D17C5912C6AE}"/>
                </a:ext>
              </a:extLst>
            </p:cNvPr>
            <p:cNvSpPr>
              <a:spLocks/>
            </p:cNvSpPr>
            <p:nvPr/>
          </p:nvSpPr>
          <p:spPr bwMode="auto">
            <a:xfrm>
              <a:off x="12993189" y="6666210"/>
              <a:ext cx="92356" cy="95566"/>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24" name="Freeform 667">
              <a:extLst>
                <a:ext uri="{FF2B5EF4-FFF2-40B4-BE49-F238E27FC236}">
                  <a16:creationId xmlns:a16="http://schemas.microsoft.com/office/drawing/2014/main" id="{E2122DFE-CE89-7B42-973D-DCEEB26B7A7A}"/>
                </a:ext>
              </a:extLst>
            </p:cNvPr>
            <p:cNvSpPr>
              <a:spLocks/>
            </p:cNvSpPr>
            <p:nvPr/>
          </p:nvSpPr>
          <p:spPr bwMode="auto">
            <a:xfrm>
              <a:off x="12712935" y="6815931"/>
              <a:ext cx="299364" cy="178393"/>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25" name="Freeform 668">
              <a:extLst>
                <a:ext uri="{FF2B5EF4-FFF2-40B4-BE49-F238E27FC236}">
                  <a16:creationId xmlns:a16="http://schemas.microsoft.com/office/drawing/2014/main" id="{3FAE2AA4-252C-C342-B325-550FE8E8859D}"/>
                </a:ext>
              </a:extLst>
            </p:cNvPr>
            <p:cNvSpPr>
              <a:spLocks/>
            </p:cNvSpPr>
            <p:nvPr/>
          </p:nvSpPr>
          <p:spPr bwMode="auto">
            <a:xfrm>
              <a:off x="12423124" y="6771334"/>
              <a:ext cx="168791" cy="140163"/>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26" name="Freeform 669">
              <a:extLst>
                <a:ext uri="{FF2B5EF4-FFF2-40B4-BE49-F238E27FC236}">
                  <a16:creationId xmlns:a16="http://schemas.microsoft.com/office/drawing/2014/main" id="{EB16C10E-6362-364B-83F9-9F1D3659D4CA}"/>
                </a:ext>
              </a:extLst>
            </p:cNvPr>
            <p:cNvSpPr>
              <a:spLocks/>
            </p:cNvSpPr>
            <p:nvPr/>
          </p:nvSpPr>
          <p:spPr bwMode="auto">
            <a:xfrm>
              <a:off x="12544142" y="6704437"/>
              <a:ext cx="207006" cy="251657"/>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27" name="Freeform 670">
              <a:extLst>
                <a:ext uri="{FF2B5EF4-FFF2-40B4-BE49-F238E27FC236}">
                  <a16:creationId xmlns:a16="http://schemas.microsoft.com/office/drawing/2014/main" id="{C4144339-9B68-C241-AE3C-296F5B596ADC}"/>
                </a:ext>
              </a:extLst>
            </p:cNvPr>
            <p:cNvSpPr>
              <a:spLocks/>
            </p:cNvSpPr>
            <p:nvPr/>
          </p:nvSpPr>
          <p:spPr bwMode="auto">
            <a:xfrm>
              <a:off x="12432679" y="6554719"/>
              <a:ext cx="328029" cy="178393"/>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28" name="Freeform 671">
              <a:extLst>
                <a:ext uri="{FF2B5EF4-FFF2-40B4-BE49-F238E27FC236}">
                  <a16:creationId xmlns:a16="http://schemas.microsoft.com/office/drawing/2014/main" id="{2205B981-198F-224F-A28A-6107BBE4A961}"/>
                </a:ext>
              </a:extLst>
            </p:cNvPr>
            <p:cNvSpPr>
              <a:spLocks/>
            </p:cNvSpPr>
            <p:nvPr/>
          </p:nvSpPr>
          <p:spPr bwMode="auto">
            <a:xfrm>
              <a:off x="12620574" y="6956097"/>
              <a:ext cx="289811" cy="299442"/>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29" name="Freeform 672">
              <a:extLst>
                <a:ext uri="{FF2B5EF4-FFF2-40B4-BE49-F238E27FC236}">
                  <a16:creationId xmlns:a16="http://schemas.microsoft.com/office/drawing/2014/main" id="{24944AC9-BE5A-9A4D-817A-8A7D8BB2C7E7}"/>
                </a:ext>
              </a:extLst>
            </p:cNvPr>
            <p:cNvSpPr>
              <a:spLocks/>
            </p:cNvSpPr>
            <p:nvPr/>
          </p:nvSpPr>
          <p:spPr bwMode="auto">
            <a:xfrm>
              <a:off x="12881724" y="6940166"/>
              <a:ext cx="140127" cy="9238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30" name="Freeform 673">
              <a:extLst>
                <a:ext uri="{FF2B5EF4-FFF2-40B4-BE49-F238E27FC236}">
                  <a16:creationId xmlns:a16="http://schemas.microsoft.com/office/drawing/2014/main" id="{4CA6DB87-7F6A-AD42-9A83-11038E7C4214}"/>
                </a:ext>
              </a:extLst>
            </p:cNvPr>
            <p:cNvSpPr>
              <a:spLocks/>
            </p:cNvSpPr>
            <p:nvPr/>
          </p:nvSpPr>
          <p:spPr bwMode="auto">
            <a:xfrm>
              <a:off x="12582361" y="6911499"/>
              <a:ext cx="82803" cy="168837"/>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31" name="Freeform 674">
              <a:extLst>
                <a:ext uri="{FF2B5EF4-FFF2-40B4-BE49-F238E27FC236}">
                  <a16:creationId xmlns:a16="http://schemas.microsoft.com/office/drawing/2014/main" id="{9C652691-0909-3047-9AEE-7C83C4CE2D0D}"/>
                </a:ext>
              </a:extLst>
            </p:cNvPr>
            <p:cNvSpPr>
              <a:spLocks/>
            </p:cNvSpPr>
            <p:nvPr/>
          </p:nvSpPr>
          <p:spPr bwMode="auto">
            <a:xfrm>
              <a:off x="12630129" y="6930613"/>
              <a:ext cx="121018" cy="82827"/>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32" name="Freeform 675">
              <a:extLst>
                <a:ext uri="{FF2B5EF4-FFF2-40B4-BE49-F238E27FC236}">
                  <a16:creationId xmlns:a16="http://schemas.microsoft.com/office/drawing/2014/main" id="{453B8702-84B3-244B-B20F-0F5235F36B47}"/>
                </a:ext>
              </a:extLst>
            </p:cNvPr>
            <p:cNvSpPr>
              <a:spLocks/>
            </p:cNvSpPr>
            <p:nvPr/>
          </p:nvSpPr>
          <p:spPr bwMode="auto">
            <a:xfrm>
              <a:off x="13655610" y="6984764"/>
              <a:ext cx="178346" cy="14972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33" name="Freeform 676">
              <a:extLst>
                <a:ext uri="{FF2B5EF4-FFF2-40B4-BE49-F238E27FC236}">
                  <a16:creationId xmlns:a16="http://schemas.microsoft.com/office/drawing/2014/main" id="{A054D22C-87A8-5945-8A4B-2EA13D10689A}"/>
                </a:ext>
              </a:extLst>
            </p:cNvPr>
            <p:cNvSpPr>
              <a:spLocks/>
            </p:cNvSpPr>
            <p:nvPr/>
          </p:nvSpPr>
          <p:spPr bwMode="auto">
            <a:xfrm>
              <a:off x="13722489" y="7061218"/>
              <a:ext cx="923568" cy="783643"/>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34" name="Freeform 677">
              <a:extLst>
                <a:ext uri="{FF2B5EF4-FFF2-40B4-BE49-F238E27FC236}">
                  <a16:creationId xmlns:a16="http://schemas.microsoft.com/office/drawing/2014/main" id="{ED3079F9-71AD-6948-9E9F-E8454062B834}"/>
                </a:ext>
              </a:extLst>
            </p:cNvPr>
            <p:cNvSpPr>
              <a:spLocks/>
            </p:cNvSpPr>
            <p:nvPr/>
          </p:nvSpPr>
          <p:spPr bwMode="auto">
            <a:xfrm>
              <a:off x="13741597" y="7070776"/>
              <a:ext cx="73250" cy="54156"/>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35" name="Freeform 678">
              <a:extLst>
                <a:ext uri="{FF2B5EF4-FFF2-40B4-BE49-F238E27FC236}">
                  <a16:creationId xmlns:a16="http://schemas.microsoft.com/office/drawing/2014/main" id="{BCC73099-9806-C545-BE72-6D40E4C8C149}"/>
                </a:ext>
              </a:extLst>
            </p:cNvPr>
            <p:cNvSpPr>
              <a:spLocks/>
            </p:cNvSpPr>
            <p:nvPr/>
          </p:nvSpPr>
          <p:spPr bwMode="auto">
            <a:xfrm>
              <a:off x="13525034" y="6844600"/>
              <a:ext cx="328029" cy="168837"/>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36" name="Freeform 679">
              <a:extLst>
                <a:ext uri="{FF2B5EF4-FFF2-40B4-BE49-F238E27FC236}">
                  <a16:creationId xmlns:a16="http://schemas.microsoft.com/office/drawing/2014/main" id="{EC2B3541-8994-3A43-959A-726A39F417AB}"/>
                </a:ext>
              </a:extLst>
            </p:cNvPr>
            <p:cNvSpPr>
              <a:spLocks/>
            </p:cNvSpPr>
            <p:nvPr/>
          </p:nvSpPr>
          <p:spPr bwMode="auto">
            <a:xfrm>
              <a:off x="13751153" y="6956097"/>
              <a:ext cx="251592" cy="197506"/>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37" name="Freeform 680">
              <a:extLst>
                <a:ext uri="{FF2B5EF4-FFF2-40B4-BE49-F238E27FC236}">
                  <a16:creationId xmlns:a16="http://schemas.microsoft.com/office/drawing/2014/main" id="{C495EEC0-BABB-1D4E-9BEA-0BC61A17AB25}"/>
                </a:ext>
              </a:extLst>
            </p:cNvPr>
            <p:cNvSpPr>
              <a:spLocks/>
            </p:cNvSpPr>
            <p:nvPr/>
          </p:nvSpPr>
          <p:spPr bwMode="auto">
            <a:xfrm>
              <a:off x="13833954" y="7574093"/>
              <a:ext cx="82803" cy="95566"/>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38" name="Freeform 681">
              <a:extLst>
                <a:ext uri="{FF2B5EF4-FFF2-40B4-BE49-F238E27FC236}">
                  <a16:creationId xmlns:a16="http://schemas.microsoft.com/office/drawing/2014/main" id="{798B92FC-6099-D34F-9DF0-620A639D9CCF}"/>
                </a:ext>
              </a:extLst>
            </p:cNvPr>
            <p:cNvSpPr>
              <a:spLocks/>
            </p:cNvSpPr>
            <p:nvPr/>
          </p:nvSpPr>
          <p:spPr bwMode="auto">
            <a:xfrm>
              <a:off x="13311662" y="7220495"/>
              <a:ext cx="324842" cy="251657"/>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39" name="Freeform 682">
              <a:extLst>
                <a:ext uri="{FF2B5EF4-FFF2-40B4-BE49-F238E27FC236}">
                  <a16:creationId xmlns:a16="http://schemas.microsoft.com/office/drawing/2014/main" id="{724CDE57-9F8D-354D-9AAA-08F59315E508}"/>
                </a:ext>
              </a:extLst>
            </p:cNvPr>
            <p:cNvSpPr>
              <a:spLocks/>
            </p:cNvSpPr>
            <p:nvPr/>
          </p:nvSpPr>
          <p:spPr bwMode="auto">
            <a:xfrm>
              <a:off x="13461341" y="7201383"/>
              <a:ext cx="464969" cy="439605"/>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40" name="Freeform 683">
              <a:extLst>
                <a:ext uri="{FF2B5EF4-FFF2-40B4-BE49-F238E27FC236}">
                  <a16:creationId xmlns:a16="http://schemas.microsoft.com/office/drawing/2014/main" id="{6DD46690-0EB5-1B44-90A8-D5F4BC674F93}"/>
                </a:ext>
              </a:extLst>
            </p:cNvPr>
            <p:cNvSpPr>
              <a:spLocks/>
            </p:cNvSpPr>
            <p:nvPr/>
          </p:nvSpPr>
          <p:spPr bwMode="auto">
            <a:xfrm>
              <a:off x="12872168" y="6946541"/>
              <a:ext cx="885351" cy="337667"/>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41" name="Freeform 684">
              <a:extLst>
                <a:ext uri="{FF2B5EF4-FFF2-40B4-BE49-F238E27FC236}">
                  <a16:creationId xmlns:a16="http://schemas.microsoft.com/office/drawing/2014/main" id="{9BB6C26F-BEB4-1C48-91D6-E7E2EB1715E0}"/>
                </a:ext>
              </a:extLst>
            </p:cNvPr>
            <p:cNvSpPr>
              <a:spLocks/>
            </p:cNvSpPr>
            <p:nvPr/>
          </p:nvSpPr>
          <p:spPr bwMode="auto">
            <a:xfrm>
              <a:off x="13273442" y="7481712"/>
              <a:ext cx="980892" cy="786831"/>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42" name="Freeform 685">
              <a:extLst>
                <a:ext uri="{FF2B5EF4-FFF2-40B4-BE49-F238E27FC236}">
                  <a16:creationId xmlns:a16="http://schemas.microsoft.com/office/drawing/2014/main" id="{C6F0C709-DE7F-9144-B7E5-BA21B533F0E6}"/>
                </a:ext>
              </a:extLst>
            </p:cNvPr>
            <p:cNvSpPr>
              <a:spLocks/>
            </p:cNvSpPr>
            <p:nvPr/>
          </p:nvSpPr>
          <p:spPr bwMode="auto">
            <a:xfrm>
              <a:off x="13292551" y="7424369"/>
              <a:ext cx="194268" cy="20706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43" name="Freeform 686">
              <a:extLst>
                <a:ext uri="{FF2B5EF4-FFF2-40B4-BE49-F238E27FC236}">
                  <a16:creationId xmlns:a16="http://schemas.microsoft.com/office/drawing/2014/main" id="{2C02B915-667E-A244-B783-3F3DF1BBE93F}"/>
                </a:ext>
              </a:extLst>
            </p:cNvPr>
            <p:cNvSpPr>
              <a:spLocks/>
            </p:cNvSpPr>
            <p:nvPr/>
          </p:nvSpPr>
          <p:spPr bwMode="auto">
            <a:xfrm>
              <a:off x="13302106" y="7351105"/>
              <a:ext cx="73250" cy="82827"/>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44" name="Freeform 687">
              <a:extLst>
                <a:ext uri="{FF2B5EF4-FFF2-40B4-BE49-F238E27FC236}">
                  <a16:creationId xmlns:a16="http://schemas.microsoft.com/office/drawing/2014/main" id="{10E848A9-65E9-9948-B885-3741C10BB17B}"/>
                </a:ext>
              </a:extLst>
            </p:cNvPr>
            <p:cNvSpPr>
              <a:spLocks/>
            </p:cNvSpPr>
            <p:nvPr/>
          </p:nvSpPr>
          <p:spPr bwMode="auto">
            <a:xfrm>
              <a:off x="13292551" y="7462599"/>
              <a:ext cx="28664" cy="66896"/>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45" name="Freeform 688">
              <a:extLst>
                <a:ext uri="{FF2B5EF4-FFF2-40B4-BE49-F238E27FC236}">
                  <a16:creationId xmlns:a16="http://schemas.microsoft.com/office/drawing/2014/main" id="{F4DC3CAA-D6EF-2C4B-B924-90E199573597}"/>
                </a:ext>
              </a:extLst>
            </p:cNvPr>
            <p:cNvSpPr>
              <a:spLocks/>
            </p:cNvSpPr>
            <p:nvPr/>
          </p:nvSpPr>
          <p:spPr bwMode="auto">
            <a:xfrm>
              <a:off x="13254336" y="7424369"/>
              <a:ext cx="76432" cy="245289"/>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46" name="Freeform 689">
              <a:extLst>
                <a:ext uri="{FF2B5EF4-FFF2-40B4-BE49-F238E27FC236}">
                  <a16:creationId xmlns:a16="http://schemas.microsoft.com/office/drawing/2014/main" id="{0A9169D0-99DC-AB42-804E-D56A319E60DF}"/>
                </a:ext>
              </a:extLst>
            </p:cNvPr>
            <p:cNvSpPr>
              <a:spLocks/>
            </p:cNvSpPr>
            <p:nvPr/>
          </p:nvSpPr>
          <p:spPr bwMode="auto">
            <a:xfrm>
              <a:off x="14028220" y="7790708"/>
              <a:ext cx="47770" cy="73269"/>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47" name="Freeform 690">
              <a:extLst>
                <a:ext uri="{FF2B5EF4-FFF2-40B4-BE49-F238E27FC236}">
                  <a16:creationId xmlns:a16="http://schemas.microsoft.com/office/drawing/2014/main" id="{9835FEFA-DFE2-4544-8712-A6F0986D441A}"/>
                </a:ext>
              </a:extLst>
            </p:cNvPr>
            <p:cNvSpPr>
              <a:spLocks/>
            </p:cNvSpPr>
            <p:nvPr/>
          </p:nvSpPr>
          <p:spPr bwMode="auto">
            <a:xfrm>
              <a:off x="13646057" y="8137935"/>
              <a:ext cx="496815" cy="315371"/>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48" name="Freeform 691">
              <a:extLst>
                <a:ext uri="{FF2B5EF4-FFF2-40B4-BE49-F238E27FC236}">
                  <a16:creationId xmlns:a16="http://schemas.microsoft.com/office/drawing/2014/main" id="{3A0024E4-D676-BB45-94A2-3890C5C4A5A4}"/>
                </a:ext>
              </a:extLst>
            </p:cNvPr>
            <p:cNvSpPr>
              <a:spLocks/>
            </p:cNvSpPr>
            <p:nvPr/>
          </p:nvSpPr>
          <p:spPr bwMode="auto">
            <a:xfrm>
              <a:off x="14085545" y="7790708"/>
              <a:ext cx="382165" cy="458719"/>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49" name="Freeform 692">
              <a:extLst>
                <a:ext uri="{FF2B5EF4-FFF2-40B4-BE49-F238E27FC236}">
                  <a16:creationId xmlns:a16="http://schemas.microsoft.com/office/drawing/2014/main" id="{8A91B71D-24C1-504B-A003-8F5CC2C5CCCD}"/>
                </a:ext>
              </a:extLst>
            </p:cNvPr>
            <p:cNvSpPr>
              <a:spLocks/>
            </p:cNvSpPr>
            <p:nvPr/>
          </p:nvSpPr>
          <p:spPr bwMode="auto">
            <a:xfrm>
              <a:off x="14897646" y="6892386"/>
              <a:ext cx="512741" cy="222990"/>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50" name="Freeform 693">
              <a:extLst>
                <a:ext uri="{FF2B5EF4-FFF2-40B4-BE49-F238E27FC236}">
                  <a16:creationId xmlns:a16="http://schemas.microsoft.com/office/drawing/2014/main" id="{96DD2E77-A512-3A40-BE90-5EA643A9F3BA}"/>
                </a:ext>
              </a:extLst>
            </p:cNvPr>
            <p:cNvSpPr>
              <a:spLocks/>
            </p:cNvSpPr>
            <p:nvPr/>
          </p:nvSpPr>
          <p:spPr bwMode="auto">
            <a:xfrm>
              <a:off x="14273445" y="6752222"/>
              <a:ext cx="831212" cy="487388"/>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51" name="Freeform 694">
              <a:extLst>
                <a:ext uri="{FF2B5EF4-FFF2-40B4-BE49-F238E27FC236}">
                  <a16:creationId xmlns:a16="http://schemas.microsoft.com/office/drawing/2014/main" id="{5193D082-778C-EF4E-AC46-5DAD0CB41F0E}"/>
                </a:ext>
              </a:extLst>
            </p:cNvPr>
            <p:cNvSpPr>
              <a:spLocks/>
            </p:cNvSpPr>
            <p:nvPr/>
          </p:nvSpPr>
          <p:spPr bwMode="auto">
            <a:xfrm>
              <a:off x="14525037" y="7293764"/>
              <a:ext cx="0" cy="9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52" name="Freeform 695">
              <a:extLst>
                <a:ext uri="{FF2B5EF4-FFF2-40B4-BE49-F238E27FC236}">
                  <a16:creationId xmlns:a16="http://schemas.microsoft.com/office/drawing/2014/main" id="{6EA95A98-EB14-1E46-AC35-1451216D08D2}"/>
                </a:ext>
              </a:extLst>
            </p:cNvPr>
            <p:cNvSpPr>
              <a:spLocks/>
            </p:cNvSpPr>
            <p:nvPr/>
          </p:nvSpPr>
          <p:spPr bwMode="auto">
            <a:xfrm>
              <a:off x="14095099" y="6921055"/>
              <a:ext cx="681527" cy="401378"/>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53" name="Freeform 696">
              <a:extLst>
                <a:ext uri="{FF2B5EF4-FFF2-40B4-BE49-F238E27FC236}">
                  <a16:creationId xmlns:a16="http://schemas.microsoft.com/office/drawing/2014/main" id="{45FC3C75-80CF-2246-8649-C5F571550D45}"/>
                </a:ext>
              </a:extLst>
            </p:cNvPr>
            <p:cNvSpPr>
              <a:spLocks/>
            </p:cNvSpPr>
            <p:nvPr/>
          </p:nvSpPr>
          <p:spPr bwMode="auto">
            <a:xfrm>
              <a:off x="14814846" y="7013435"/>
              <a:ext cx="372610" cy="251657"/>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54" name="Freeform 697">
              <a:extLst>
                <a:ext uri="{FF2B5EF4-FFF2-40B4-BE49-F238E27FC236}">
                  <a16:creationId xmlns:a16="http://schemas.microsoft.com/office/drawing/2014/main" id="{61418704-661E-364B-BBBE-DB446B6DC59F}"/>
                </a:ext>
              </a:extLst>
            </p:cNvPr>
            <p:cNvSpPr>
              <a:spLocks/>
            </p:cNvSpPr>
            <p:nvPr/>
          </p:nvSpPr>
          <p:spPr bwMode="auto">
            <a:xfrm>
              <a:off x="14515484" y="7230053"/>
              <a:ext cx="773889" cy="691265"/>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55" name="Freeform 698">
              <a:extLst>
                <a:ext uri="{FF2B5EF4-FFF2-40B4-BE49-F238E27FC236}">
                  <a16:creationId xmlns:a16="http://schemas.microsoft.com/office/drawing/2014/main" id="{CCA56E27-1BC5-C646-AE8A-8E698A083134}"/>
                </a:ext>
              </a:extLst>
            </p:cNvPr>
            <p:cNvSpPr>
              <a:spLocks/>
            </p:cNvSpPr>
            <p:nvPr/>
          </p:nvSpPr>
          <p:spPr bwMode="auto">
            <a:xfrm>
              <a:off x="14477266" y="7144043"/>
              <a:ext cx="700638" cy="496944"/>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56" name="Freeform 699">
              <a:extLst>
                <a:ext uri="{FF2B5EF4-FFF2-40B4-BE49-F238E27FC236}">
                  <a16:creationId xmlns:a16="http://schemas.microsoft.com/office/drawing/2014/main" id="{5D2217FD-D116-144C-A689-074AB30DD181}"/>
                </a:ext>
              </a:extLst>
            </p:cNvPr>
            <p:cNvSpPr>
              <a:spLocks/>
            </p:cNvSpPr>
            <p:nvPr/>
          </p:nvSpPr>
          <p:spPr bwMode="auto">
            <a:xfrm>
              <a:off x="14413572" y="6742664"/>
              <a:ext cx="25477" cy="38227"/>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57" name="Freeform 700">
              <a:extLst>
                <a:ext uri="{FF2B5EF4-FFF2-40B4-BE49-F238E27FC236}">
                  <a16:creationId xmlns:a16="http://schemas.microsoft.com/office/drawing/2014/main" id="{5D8D08B9-CEFF-4641-BF4E-8298698896D8}"/>
                </a:ext>
              </a:extLst>
            </p:cNvPr>
            <p:cNvSpPr>
              <a:spLocks noEditPoints="1"/>
            </p:cNvSpPr>
            <p:nvPr/>
          </p:nvSpPr>
          <p:spPr bwMode="auto">
            <a:xfrm>
              <a:off x="13824398" y="6153340"/>
              <a:ext cx="1894907" cy="907882"/>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58" name="Freeform 701">
              <a:extLst>
                <a:ext uri="{FF2B5EF4-FFF2-40B4-BE49-F238E27FC236}">
                  <a16:creationId xmlns:a16="http://schemas.microsoft.com/office/drawing/2014/main" id="{6603FCAF-9A12-0049-AA28-9B629C8460C5}"/>
                </a:ext>
              </a:extLst>
            </p:cNvPr>
            <p:cNvSpPr>
              <a:spLocks/>
            </p:cNvSpPr>
            <p:nvPr/>
          </p:nvSpPr>
          <p:spPr bwMode="auto">
            <a:xfrm>
              <a:off x="14849878" y="7284206"/>
              <a:ext cx="1308918" cy="1395268"/>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59" name="Freeform 702">
              <a:extLst>
                <a:ext uri="{FF2B5EF4-FFF2-40B4-BE49-F238E27FC236}">
                  <a16:creationId xmlns:a16="http://schemas.microsoft.com/office/drawing/2014/main" id="{B8E2D0DA-3027-3642-9628-4E6DBF451A65}"/>
                </a:ext>
              </a:extLst>
            </p:cNvPr>
            <p:cNvSpPr>
              <a:spLocks/>
            </p:cNvSpPr>
            <p:nvPr/>
          </p:nvSpPr>
          <p:spPr bwMode="auto">
            <a:xfrm>
              <a:off x="15926311" y="7669658"/>
              <a:ext cx="382165" cy="917438"/>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60" name="Freeform 703">
              <a:extLst>
                <a:ext uri="{FF2B5EF4-FFF2-40B4-BE49-F238E27FC236}">
                  <a16:creationId xmlns:a16="http://schemas.microsoft.com/office/drawing/2014/main" id="{C43CC9BA-87B9-5045-AB0C-A11812863292}"/>
                </a:ext>
              </a:extLst>
            </p:cNvPr>
            <p:cNvSpPr>
              <a:spLocks/>
            </p:cNvSpPr>
            <p:nvPr/>
          </p:nvSpPr>
          <p:spPr bwMode="auto">
            <a:xfrm>
              <a:off x="15747967" y="7781150"/>
              <a:ext cx="213379" cy="261215"/>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61" name="Freeform 704">
              <a:extLst>
                <a:ext uri="{FF2B5EF4-FFF2-40B4-BE49-F238E27FC236}">
                  <a16:creationId xmlns:a16="http://schemas.microsoft.com/office/drawing/2014/main" id="{83E53964-4B16-474F-B4A4-303074831C32}"/>
                </a:ext>
              </a:extLst>
            </p:cNvPr>
            <p:cNvSpPr>
              <a:spLocks/>
            </p:cNvSpPr>
            <p:nvPr/>
          </p:nvSpPr>
          <p:spPr bwMode="auto">
            <a:xfrm>
              <a:off x="16149241" y="8071036"/>
              <a:ext cx="391721" cy="719934"/>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62" name="Freeform 705">
              <a:extLst>
                <a:ext uri="{FF2B5EF4-FFF2-40B4-BE49-F238E27FC236}">
                  <a16:creationId xmlns:a16="http://schemas.microsoft.com/office/drawing/2014/main" id="{727E3102-DDE6-1D4B-BB62-9956462FFC4B}"/>
                </a:ext>
              </a:extLst>
            </p:cNvPr>
            <p:cNvSpPr>
              <a:spLocks/>
            </p:cNvSpPr>
            <p:nvPr/>
          </p:nvSpPr>
          <p:spPr bwMode="auto">
            <a:xfrm>
              <a:off x="16362618" y="7921315"/>
              <a:ext cx="356688" cy="729492"/>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63" name="Freeform 706">
              <a:extLst>
                <a:ext uri="{FF2B5EF4-FFF2-40B4-BE49-F238E27FC236}">
                  <a16:creationId xmlns:a16="http://schemas.microsoft.com/office/drawing/2014/main" id="{6D810C5B-A375-884E-91F8-D79D2FB58C9A}"/>
                </a:ext>
              </a:extLst>
            </p:cNvPr>
            <p:cNvSpPr>
              <a:spLocks/>
            </p:cNvSpPr>
            <p:nvPr/>
          </p:nvSpPr>
          <p:spPr bwMode="auto">
            <a:xfrm>
              <a:off x="16279815" y="7978656"/>
              <a:ext cx="343950" cy="420492"/>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64" name="Freeform 707">
              <a:extLst>
                <a:ext uri="{FF2B5EF4-FFF2-40B4-BE49-F238E27FC236}">
                  <a16:creationId xmlns:a16="http://schemas.microsoft.com/office/drawing/2014/main" id="{74545995-EA55-3B44-940D-D2CD02B94D2F}"/>
                </a:ext>
              </a:extLst>
            </p:cNvPr>
            <p:cNvSpPr>
              <a:spLocks/>
            </p:cNvSpPr>
            <p:nvPr/>
          </p:nvSpPr>
          <p:spPr bwMode="auto">
            <a:xfrm>
              <a:off x="17754337" y="9119079"/>
              <a:ext cx="420383" cy="356781"/>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65" name="Freeform 708">
              <a:extLst>
                <a:ext uri="{FF2B5EF4-FFF2-40B4-BE49-F238E27FC236}">
                  <a16:creationId xmlns:a16="http://schemas.microsoft.com/office/drawing/2014/main" id="{8E20F605-CFBE-B54A-B20D-CDA3674D05F5}"/>
                </a:ext>
              </a:extLst>
            </p:cNvPr>
            <p:cNvSpPr>
              <a:spLocks/>
            </p:cNvSpPr>
            <p:nvPr/>
          </p:nvSpPr>
          <p:spPr bwMode="auto">
            <a:xfrm>
              <a:off x="18165166" y="9176423"/>
              <a:ext cx="477708" cy="382265"/>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66" name="Freeform 709">
              <a:extLst>
                <a:ext uri="{FF2B5EF4-FFF2-40B4-BE49-F238E27FC236}">
                  <a16:creationId xmlns:a16="http://schemas.microsoft.com/office/drawing/2014/main" id="{BFDD3E50-9FBD-674B-83AC-CE33D284644F}"/>
                </a:ext>
              </a:extLst>
            </p:cNvPr>
            <p:cNvSpPr>
              <a:spLocks/>
            </p:cNvSpPr>
            <p:nvPr/>
          </p:nvSpPr>
          <p:spPr bwMode="auto">
            <a:xfrm>
              <a:off x="16681089" y="8829198"/>
              <a:ext cx="477708" cy="420492"/>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67" name="Freeform 710">
              <a:extLst>
                <a:ext uri="{FF2B5EF4-FFF2-40B4-BE49-F238E27FC236}">
                  <a16:creationId xmlns:a16="http://schemas.microsoft.com/office/drawing/2014/main" id="{685E9E81-0573-F246-8B82-F0B4DD6DAEBE}"/>
                </a:ext>
              </a:extLst>
            </p:cNvPr>
            <p:cNvSpPr>
              <a:spLocks/>
            </p:cNvSpPr>
            <p:nvPr/>
          </p:nvSpPr>
          <p:spPr bwMode="auto">
            <a:xfrm>
              <a:off x="16709750" y="8717701"/>
              <a:ext cx="458600" cy="299442"/>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68" name="Freeform 711">
              <a:extLst>
                <a:ext uri="{FF2B5EF4-FFF2-40B4-BE49-F238E27FC236}">
                  <a16:creationId xmlns:a16="http://schemas.microsoft.com/office/drawing/2014/main" id="{CB95677C-538F-104B-A2FD-A07ABE332395}"/>
                </a:ext>
              </a:extLst>
            </p:cNvPr>
            <p:cNvSpPr>
              <a:spLocks/>
            </p:cNvSpPr>
            <p:nvPr/>
          </p:nvSpPr>
          <p:spPr bwMode="auto">
            <a:xfrm>
              <a:off x="15776631" y="7679214"/>
              <a:ext cx="159235" cy="9238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69" name="Freeform 712">
              <a:extLst>
                <a:ext uri="{FF2B5EF4-FFF2-40B4-BE49-F238E27FC236}">
                  <a16:creationId xmlns:a16="http://schemas.microsoft.com/office/drawing/2014/main" id="{B6E51222-295C-424A-B4E4-B9598C856E0C}"/>
                </a:ext>
              </a:extLst>
            </p:cNvPr>
            <p:cNvSpPr>
              <a:spLocks/>
            </p:cNvSpPr>
            <p:nvPr/>
          </p:nvSpPr>
          <p:spPr bwMode="auto">
            <a:xfrm>
              <a:off x="15410388" y="7574093"/>
              <a:ext cx="347132" cy="216615"/>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70" name="Freeform 713">
              <a:extLst>
                <a:ext uri="{FF2B5EF4-FFF2-40B4-BE49-F238E27FC236}">
                  <a16:creationId xmlns:a16="http://schemas.microsoft.com/office/drawing/2014/main" id="{6DF34CD4-EBF4-6A48-AA07-4916AD4768AA}"/>
                </a:ext>
              </a:extLst>
            </p:cNvPr>
            <p:cNvSpPr>
              <a:spLocks/>
            </p:cNvSpPr>
            <p:nvPr/>
          </p:nvSpPr>
          <p:spPr bwMode="auto">
            <a:xfrm>
              <a:off x="16372171" y="8360921"/>
              <a:ext cx="261145" cy="216615"/>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71" name="Freeform 714">
              <a:extLst>
                <a:ext uri="{FF2B5EF4-FFF2-40B4-BE49-F238E27FC236}">
                  <a16:creationId xmlns:a16="http://schemas.microsoft.com/office/drawing/2014/main" id="{4CF9313F-7B15-F341-B46F-DDD87E0B6DEF}"/>
                </a:ext>
              </a:extLst>
            </p:cNvPr>
            <p:cNvSpPr>
              <a:spLocks/>
            </p:cNvSpPr>
            <p:nvPr/>
          </p:nvSpPr>
          <p:spPr bwMode="auto">
            <a:xfrm>
              <a:off x="16270259" y="8743185"/>
              <a:ext cx="207006" cy="245289"/>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72" name="Freeform 715">
              <a:extLst>
                <a:ext uri="{FF2B5EF4-FFF2-40B4-BE49-F238E27FC236}">
                  <a16:creationId xmlns:a16="http://schemas.microsoft.com/office/drawing/2014/main" id="{1F7DC1C2-902C-F44D-A92F-C14F45CAFD85}"/>
                </a:ext>
              </a:extLst>
            </p:cNvPr>
            <p:cNvSpPr>
              <a:spLocks/>
            </p:cNvSpPr>
            <p:nvPr/>
          </p:nvSpPr>
          <p:spPr bwMode="auto">
            <a:xfrm>
              <a:off x="15104655" y="6264832"/>
              <a:ext cx="2799367" cy="1825318"/>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grpFill/>
            <a:ln w="9525"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73" name="Freeform 716">
              <a:extLst>
                <a:ext uri="{FF2B5EF4-FFF2-40B4-BE49-F238E27FC236}">
                  <a16:creationId xmlns:a16="http://schemas.microsoft.com/office/drawing/2014/main" id="{0A89CFAD-F840-CC49-AEFF-54439BC0B527}"/>
                </a:ext>
              </a:extLst>
            </p:cNvPr>
            <p:cNvSpPr>
              <a:spLocks/>
            </p:cNvSpPr>
            <p:nvPr/>
          </p:nvSpPr>
          <p:spPr bwMode="auto">
            <a:xfrm>
              <a:off x="15747967" y="6357215"/>
              <a:ext cx="1464969" cy="637107"/>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74" name="Freeform 717">
              <a:extLst>
                <a:ext uri="{FF2B5EF4-FFF2-40B4-BE49-F238E27FC236}">
                  <a16:creationId xmlns:a16="http://schemas.microsoft.com/office/drawing/2014/main" id="{43EFE6C9-F841-B749-BC97-7BD191BB99CA}"/>
                </a:ext>
              </a:extLst>
            </p:cNvPr>
            <p:cNvSpPr>
              <a:spLocks/>
            </p:cNvSpPr>
            <p:nvPr/>
          </p:nvSpPr>
          <p:spPr bwMode="auto">
            <a:xfrm>
              <a:off x="12219302" y="5133964"/>
              <a:ext cx="585987" cy="1009821"/>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75" name="Freeform 718">
              <a:extLst>
                <a:ext uri="{FF2B5EF4-FFF2-40B4-BE49-F238E27FC236}">
                  <a16:creationId xmlns:a16="http://schemas.microsoft.com/office/drawing/2014/main" id="{9683687B-4B09-954F-A163-36790E3EE485}"/>
                </a:ext>
              </a:extLst>
            </p:cNvPr>
            <p:cNvSpPr>
              <a:spLocks/>
            </p:cNvSpPr>
            <p:nvPr/>
          </p:nvSpPr>
          <p:spPr bwMode="auto">
            <a:xfrm>
              <a:off x="12649240" y="5057512"/>
              <a:ext cx="503186" cy="786831"/>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76" name="Freeform 719">
              <a:extLst>
                <a:ext uri="{FF2B5EF4-FFF2-40B4-BE49-F238E27FC236}">
                  <a16:creationId xmlns:a16="http://schemas.microsoft.com/office/drawing/2014/main" id="{56A9827B-78BB-FB42-A7BA-A1437565D9AA}"/>
                </a:ext>
              </a:extLst>
            </p:cNvPr>
            <p:cNvSpPr>
              <a:spLocks/>
            </p:cNvSpPr>
            <p:nvPr/>
          </p:nvSpPr>
          <p:spPr bwMode="auto">
            <a:xfrm>
              <a:off x="11929493" y="4965129"/>
              <a:ext cx="1194269" cy="1000263"/>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77" name="Freeform 720">
              <a:extLst>
                <a:ext uri="{FF2B5EF4-FFF2-40B4-BE49-F238E27FC236}">
                  <a16:creationId xmlns:a16="http://schemas.microsoft.com/office/drawing/2014/main" id="{90B276F6-CB72-D54C-B47B-15BE2FC404E8}"/>
                </a:ext>
              </a:extLst>
            </p:cNvPr>
            <p:cNvSpPr>
              <a:spLocks noEditPoints="1"/>
            </p:cNvSpPr>
            <p:nvPr/>
          </p:nvSpPr>
          <p:spPr bwMode="auto">
            <a:xfrm>
              <a:off x="12945416" y="4366247"/>
              <a:ext cx="7563702" cy="2637633"/>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78" name="Freeform 721">
              <a:extLst>
                <a:ext uri="{FF2B5EF4-FFF2-40B4-BE49-F238E27FC236}">
                  <a16:creationId xmlns:a16="http://schemas.microsoft.com/office/drawing/2014/main" id="{AFFBB91E-F732-3046-A014-5B80B49FB572}"/>
                </a:ext>
              </a:extLst>
            </p:cNvPr>
            <p:cNvSpPr>
              <a:spLocks/>
            </p:cNvSpPr>
            <p:nvPr/>
          </p:nvSpPr>
          <p:spPr bwMode="auto">
            <a:xfrm>
              <a:off x="18193828" y="6226607"/>
              <a:ext cx="140127" cy="299442"/>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79" name="Freeform 722">
              <a:extLst>
                <a:ext uri="{FF2B5EF4-FFF2-40B4-BE49-F238E27FC236}">
                  <a16:creationId xmlns:a16="http://schemas.microsoft.com/office/drawing/2014/main" id="{2C6F78E9-7EDF-A74B-BE0C-51D870E5778C}"/>
                </a:ext>
              </a:extLst>
            </p:cNvPr>
            <p:cNvSpPr>
              <a:spLocks/>
            </p:cNvSpPr>
            <p:nvPr/>
          </p:nvSpPr>
          <p:spPr bwMode="auto">
            <a:xfrm>
              <a:off x="18222490" y="6516489"/>
              <a:ext cx="140127" cy="216615"/>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80" name="Freeform 723">
              <a:extLst>
                <a:ext uri="{FF2B5EF4-FFF2-40B4-BE49-F238E27FC236}">
                  <a16:creationId xmlns:a16="http://schemas.microsoft.com/office/drawing/2014/main" id="{31DEFDDD-C4B4-9F4C-A47F-C187CEBB886C}"/>
                </a:ext>
              </a:extLst>
            </p:cNvPr>
            <p:cNvSpPr>
              <a:spLocks/>
            </p:cNvSpPr>
            <p:nvPr/>
          </p:nvSpPr>
          <p:spPr bwMode="auto">
            <a:xfrm>
              <a:off x="17483637" y="7153601"/>
              <a:ext cx="197453" cy="235731"/>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81" name="Freeform 724">
              <a:extLst>
                <a:ext uri="{FF2B5EF4-FFF2-40B4-BE49-F238E27FC236}">
                  <a16:creationId xmlns:a16="http://schemas.microsoft.com/office/drawing/2014/main" id="{0BF4AE6F-A5E7-4F46-BEFE-47205B461520}"/>
                </a:ext>
              </a:extLst>
            </p:cNvPr>
            <p:cNvSpPr>
              <a:spLocks/>
            </p:cNvSpPr>
            <p:nvPr/>
          </p:nvSpPr>
          <p:spPr bwMode="auto">
            <a:xfrm>
              <a:off x="17400836" y="6901941"/>
              <a:ext cx="299364" cy="289887"/>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82" name="Freeform 725">
              <a:extLst>
                <a:ext uri="{FF2B5EF4-FFF2-40B4-BE49-F238E27FC236}">
                  <a16:creationId xmlns:a16="http://schemas.microsoft.com/office/drawing/2014/main" id="{8A07C879-A9DC-0648-8CFF-783FCEF0D35D}"/>
                </a:ext>
              </a:extLst>
            </p:cNvPr>
            <p:cNvSpPr>
              <a:spLocks/>
            </p:cNvSpPr>
            <p:nvPr/>
          </p:nvSpPr>
          <p:spPr bwMode="auto">
            <a:xfrm>
              <a:off x="11209749" y="6162893"/>
              <a:ext cx="222932" cy="232543"/>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83" name="Freeform 726">
              <a:extLst>
                <a:ext uri="{FF2B5EF4-FFF2-40B4-BE49-F238E27FC236}">
                  <a16:creationId xmlns:a16="http://schemas.microsoft.com/office/drawing/2014/main" id="{641B42B6-F835-224E-9C54-275E2CEED1D8}"/>
                </a:ext>
              </a:extLst>
            </p:cNvPr>
            <p:cNvSpPr>
              <a:spLocks/>
            </p:cNvSpPr>
            <p:nvPr/>
          </p:nvSpPr>
          <p:spPr bwMode="auto">
            <a:xfrm>
              <a:off x="11321211" y="6153340"/>
              <a:ext cx="149682" cy="9238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84" name="Freeform 727">
              <a:extLst>
                <a:ext uri="{FF2B5EF4-FFF2-40B4-BE49-F238E27FC236}">
                  <a16:creationId xmlns:a16="http://schemas.microsoft.com/office/drawing/2014/main" id="{F6882C1C-A267-C645-A985-E84D6587FCB2}"/>
                </a:ext>
              </a:extLst>
            </p:cNvPr>
            <p:cNvSpPr>
              <a:spLocks/>
            </p:cNvSpPr>
            <p:nvPr/>
          </p:nvSpPr>
          <p:spPr bwMode="auto">
            <a:xfrm>
              <a:off x="11267072" y="6854158"/>
              <a:ext cx="585987" cy="430050"/>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85" name="Freeform 728">
              <a:extLst>
                <a:ext uri="{FF2B5EF4-FFF2-40B4-BE49-F238E27FC236}">
                  <a16:creationId xmlns:a16="http://schemas.microsoft.com/office/drawing/2014/main" id="{5832CC29-31ED-2148-BC0A-04AD823F928D}"/>
                </a:ext>
              </a:extLst>
            </p:cNvPr>
            <p:cNvSpPr>
              <a:spLocks/>
            </p:cNvSpPr>
            <p:nvPr/>
          </p:nvSpPr>
          <p:spPr bwMode="auto">
            <a:xfrm>
              <a:off x="11267072" y="6946541"/>
              <a:ext cx="149682" cy="283516"/>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86" name="Freeform 729">
              <a:extLst>
                <a:ext uri="{FF2B5EF4-FFF2-40B4-BE49-F238E27FC236}">
                  <a16:creationId xmlns:a16="http://schemas.microsoft.com/office/drawing/2014/main" id="{7ACB76BF-A4A0-1048-8C8F-030603FAA579}"/>
                </a:ext>
              </a:extLst>
            </p:cNvPr>
            <p:cNvSpPr>
              <a:spLocks/>
            </p:cNvSpPr>
            <p:nvPr/>
          </p:nvSpPr>
          <p:spPr bwMode="auto">
            <a:xfrm>
              <a:off x="13069621" y="9510902"/>
              <a:ext cx="493633" cy="825058"/>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87" name="Freeform 730">
              <a:extLst>
                <a:ext uri="{FF2B5EF4-FFF2-40B4-BE49-F238E27FC236}">
                  <a16:creationId xmlns:a16="http://schemas.microsoft.com/office/drawing/2014/main" id="{E2D5A9CE-ECDD-5B47-9A07-D16BCCA00245}"/>
                </a:ext>
              </a:extLst>
            </p:cNvPr>
            <p:cNvSpPr>
              <a:spLocks/>
            </p:cNvSpPr>
            <p:nvPr/>
          </p:nvSpPr>
          <p:spPr bwMode="auto">
            <a:xfrm>
              <a:off x="13181086" y="9485418"/>
              <a:ext cx="149682" cy="353598"/>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88" name="Freeform 731">
              <a:extLst>
                <a:ext uri="{FF2B5EF4-FFF2-40B4-BE49-F238E27FC236}">
                  <a16:creationId xmlns:a16="http://schemas.microsoft.com/office/drawing/2014/main" id="{36FB5B03-C3F1-C84A-B390-5DD2F4F9124B}"/>
                </a:ext>
              </a:extLst>
            </p:cNvPr>
            <p:cNvSpPr>
              <a:spLocks/>
            </p:cNvSpPr>
            <p:nvPr/>
          </p:nvSpPr>
          <p:spPr bwMode="auto">
            <a:xfrm>
              <a:off x="12674715" y="9418522"/>
              <a:ext cx="560509" cy="468277"/>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89" name="Freeform 732">
              <a:extLst>
                <a:ext uri="{FF2B5EF4-FFF2-40B4-BE49-F238E27FC236}">
                  <a16:creationId xmlns:a16="http://schemas.microsoft.com/office/drawing/2014/main" id="{077E4213-3F1E-6449-9E96-B0B34E286E42}"/>
                </a:ext>
              </a:extLst>
            </p:cNvPr>
            <p:cNvSpPr>
              <a:spLocks/>
            </p:cNvSpPr>
            <p:nvPr/>
          </p:nvSpPr>
          <p:spPr bwMode="auto">
            <a:xfrm>
              <a:off x="12247966" y="9839014"/>
              <a:ext cx="595542" cy="589329"/>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90" name="Freeform 733">
              <a:extLst>
                <a:ext uri="{FF2B5EF4-FFF2-40B4-BE49-F238E27FC236}">
                  <a16:creationId xmlns:a16="http://schemas.microsoft.com/office/drawing/2014/main" id="{9DA8BF1D-0BA5-1042-B5DE-E527F8D63768}"/>
                </a:ext>
              </a:extLst>
            </p:cNvPr>
            <p:cNvSpPr>
              <a:spLocks/>
            </p:cNvSpPr>
            <p:nvPr/>
          </p:nvSpPr>
          <p:spPr bwMode="auto">
            <a:xfrm>
              <a:off x="12263888" y="8781415"/>
              <a:ext cx="850321" cy="888769"/>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91" name="Freeform 734">
              <a:extLst>
                <a:ext uri="{FF2B5EF4-FFF2-40B4-BE49-F238E27FC236}">
                  <a16:creationId xmlns:a16="http://schemas.microsoft.com/office/drawing/2014/main" id="{D7B2B04C-A689-3846-A8B3-7A80813E7FE8}"/>
                </a:ext>
              </a:extLst>
            </p:cNvPr>
            <p:cNvSpPr>
              <a:spLocks/>
            </p:cNvSpPr>
            <p:nvPr/>
          </p:nvSpPr>
          <p:spPr bwMode="auto">
            <a:xfrm>
              <a:off x="12254333" y="9307030"/>
              <a:ext cx="525479" cy="589329"/>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92" name="Freeform 735">
              <a:extLst>
                <a:ext uri="{FF2B5EF4-FFF2-40B4-BE49-F238E27FC236}">
                  <a16:creationId xmlns:a16="http://schemas.microsoft.com/office/drawing/2014/main" id="{265981A0-4262-AC42-8E13-6E3B26E9D938}"/>
                </a:ext>
              </a:extLst>
            </p:cNvPr>
            <p:cNvSpPr>
              <a:spLocks/>
            </p:cNvSpPr>
            <p:nvPr/>
          </p:nvSpPr>
          <p:spPr bwMode="auto">
            <a:xfrm>
              <a:off x="12591915" y="9867685"/>
              <a:ext cx="429938" cy="449163"/>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93" name="Freeform 736">
              <a:extLst>
                <a:ext uri="{FF2B5EF4-FFF2-40B4-BE49-F238E27FC236}">
                  <a16:creationId xmlns:a16="http://schemas.microsoft.com/office/drawing/2014/main" id="{88984DE8-0879-8146-883D-AE55D1FA1B0A}"/>
                </a:ext>
              </a:extLst>
            </p:cNvPr>
            <p:cNvSpPr>
              <a:spLocks/>
            </p:cNvSpPr>
            <p:nvPr/>
          </p:nvSpPr>
          <p:spPr bwMode="auto">
            <a:xfrm>
              <a:off x="12824398" y="9775302"/>
              <a:ext cx="366243" cy="324926"/>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94" name="Freeform 737">
              <a:extLst>
                <a:ext uri="{FF2B5EF4-FFF2-40B4-BE49-F238E27FC236}">
                  <a16:creationId xmlns:a16="http://schemas.microsoft.com/office/drawing/2014/main" id="{7AB6E5AB-659F-A74F-9CC1-7EF3BC94D2A4}"/>
                </a:ext>
              </a:extLst>
            </p:cNvPr>
            <p:cNvSpPr>
              <a:spLocks/>
            </p:cNvSpPr>
            <p:nvPr/>
          </p:nvSpPr>
          <p:spPr bwMode="auto">
            <a:xfrm>
              <a:off x="13069621" y="10259505"/>
              <a:ext cx="92356" cy="105124"/>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95" name="Freeform 738">
              <a:extLst>
                <a:ext uri="{FF2B5EF4-FFF2-40B4-BE49-F238E27FC236}">
                  <a16:creationId xmlns:a16="http://schemas.microsoft.com/office/drawing/2014/main" id="{0360FC04-F08F-B046-B012-0396B8F8D476}"/>
                </a:ext>
              </a:extLst>
            </p:cNvPr>
            <p:cNvSpPr>
              <a:spLocks noEditPoints="1"/>
            </p:cNvSpPr>
            <p:nvPr/>
          </p:nvSpPr>
          <p:spPr bwMode="auto">
            <a:xfrm>
              <a:off x="12442232" y="10090673"/>
              <a:ext cx="738853" cy="646665"/>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96" name="Freeform 739">
              <a:extLst>
                <a:ext uri="{FF2B5EF4-FFF2-40B4-BE49-F238E27FC236}">
                  <a16:creationId xmlns:a16="http://schemas.microsoft.com/office/drawing/2014/main" id="{748E73BB-549E-BE4F-9412-CD9A6C147A33}"/>
                </a:ext>
              </a:extLst>
            </p:cNvPr>
            <p:cNvSpPr>
              <a:spLocks/>
            </p:cNvSpPr>
            <p:nvPr/>
          </p:nvSpPr>
          <p:spPr bwMode="auto">
            <a:xfrm>
              <a:off x="12919938" y="10399671"/>
              <a:ext cx="121018" cy="124237"/>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97" name="Freeform 740">
              <a:extLst>
                <a:ext uri="{FF2B5EF4-FFF2-40B4-BE49-F238E27FC236}">
                  <a16:creationId xmlns:a16="http://schemas.microsoft.com/office/drawing/2014/main" id="{75FD5D23-D592-0B41-9593-CC2B28A04793}"/>
                </a:ext>
              </a:extLst>
            </p:cNvPr>
            <p:cNvSpPr>
              <a:spLocks/>
            </p:cNvSpPr>
            <p:nvPr/>
          </p:nvSpPr>
          <p:spPr bwMode="auto">
            <a:xfrm>
              <a:off x="12263888" y="9240129"/>
              <a:ext cx="47770" cy="76452"/>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98" name="Freeform 741">
              <a:extLst>
                <a:ext uri="{FF2B5EF4-FFF2-40B4-BE49-F238E27FC236}">
                  <a16:creationId xmlns:a16="http://schemas.microsoft.com/office/drawing/2014/main" id="{3177E3FE-F3EF-7248-9457-3B8C608921FB}"/>
                </a:ext>
              </a:extLst>
            </p:cNvPr>
            <p:cNvSpPr>
              <a:spLocks/>
            </p:cNvSpPr>
            <p:nvPr/>
          </p:nvSpPr>
          <p:spPr bwMode="auto">
            <a:xfrm>
              <a:off x="12219300" y="8857867"/>
              <a:ext cx="324842" cy="420492"/>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499" name="Freeform 742">
              <a:extLst>
                <a:ext uri="{FF2B5EF4-FFF2-40B4-BE49-F238E27FC236}">
                  <a16:creationId xmlns:a16="http://schemas.microsoft.com/office/drawing/2014/main" id="{60464C7B-0E95-9942-99F9-5E2D7A71E061}"/>
                </a:ext>
              </a:extLst>
            </p:cNvPr>
            <p:cNvSpPr>
              <a:spLocks/>
            </p:cNvSpPr>
            <p:nvPr/>
          </p:nvSpPr>
          <p:spPr bwMode="auto">
            <a:xfrm>
              <a:off x="12359429" y="8520197"/>
              <a:ext cx="595542" cy="420492"/>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00" name="Freeform 743">
              <a:extLst>
                <a:ext uri="{FF2B5EF4-FFF2-40B4-BE49-F238E27FC236}">
                  <a16:creationId xmlns:a16="http://schemas.microsoft.com/office/drawing/2014/main" id="{7D8F646B-36DB-BC4E-A3E9-C98DB9A99854}"/>
                </a:ext>
              </a:extLst>
            </p:cNvPr>
            <p:cNvSpPr>
              <a:spLocks/>
            </p:cNvSpPr>
            <p:nvPr/>
          </p:nvSpPr>
          <p:spPr bwMode="auto">
            <a:xfrm>
              <a:off x="11697008" y="7921315"/>
              <a:ext cx="1092359" cy="767717"/>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01" name="Freeform 744">
              <a:extLst>
                <a:ext uri="{FF2B5EF4-FFF2-40B4-BE49-F238E27FC236}">
                  <a16:creationId xmlns:a16="http://schemas.microsoft.com/office/drawing/2014/main" id="{8C5303A5-DF5B-DC49-8593-DA5BB3736B60}"/>
                </a:ext>
              </a:extLst>
            </p:cNvPr>
            <p:cNvSpPr>
              <a:spLocks/>
            </p:cNvSpPr>
            <p:nvPr/>
          </p:nvSpPr>
          <p:spPr bwMode="auto">
            <a:xfrm>
              <a:off x="12684268" y="7940429"/>
              <a:ext cx="767517" cy="946107"/>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02" name="Freeform 745">
              <a:extLst>
                <a:ext uri="{FF2B5EF4-FFF2-40B4-BE49-F238E27FC236}">
                  <a16:creationId xmlns:a16="http://schemas.microsoft.com/office/drawing/2014/main" id="{73DB4817-22E2-9544-A9CD-CF95B7EBD8C8}"/>
                </a:ext>
              </a:extLst>
            </p:cNvPr>
            <p:cNvSpPr>
              <a:spLocks/>
            </p:cNvSpPr>
            <p:nvPr/>
          </p:nvSpPr>
          <p:spPr bwMode="auto">
            <a:xfrm>
              <a:off x="13356248" y="8182530"/>
              <a:ext cx="299364" cy="270773"/>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03" name="Freeform 746">
              <a:extLst>
                <a:ext uri="{FF2B5EF4-FFF2-40B4-BE49-F238E27FC236}">
                  <a16:creationId xmlns:a16="http://schemas.microsoft.com/office/drawing/2014/main" id="{D0C66025-C1ED-4F43-B4C4-337A6010112F}"/>
                </a:ext>
              </a:extLst>
            </p:cNvPr>
            <p:cNvSpPr>
              <a:spLocks/>
            </p:cNvSpPr>
            <p:nvPr/>
          </p:nvSpPr>
          <p:spPr bwMode="auto">
            <a:xfrm>
              <a:off x="13200194" y="8313140"/>
              <a:ext cx="691083" cy="573398"/>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04" name="Freeform 747">
              <a:extLst>
                <a:ext uri="{FF2B5EF4-FFF2-40B4-BE49-F238E27FC236}">
                  <a16:creationId xmlns:a16="http://schemas.microsoft.com/office/drawing/2014/main" id="{EE903063-27B1-D54E-A948-EA9BFA372BEE}"/>
                </a:ext>
              </a:extLst>
            </p:cNvPr>
            <p:cNvSpPr>
              <a:spLocks/>
            </p:cNvSpPr>
            <p:nvPr/>
          </p:nvSpPr>
          <p:spPr bwMode="auto">
            <a:xfrm>
              <a:off x="13235227" y="8481973"/>
              <a:ext cx="812103" cy="777272"/>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05" name="Freeform 748">
              <a:extLst>
                <a:ext uri="{FF2B5EF4-FFF2-40B4-BE49-F238E27FC236}">
                  <a16:creationId xmlns:a16="http://schemas.microsoft.com/office/drawing/2014/main" id="{F5793358-534E-A640-B4C9-E9B46D366D64}"/>
                </a:ext>
              </a:extLst>
            </p:cNvPr>
            <p:cNvSpPr>
              <a:spLocks/>
            </p:cNvSpPr>
            <p:nvPr/>
          </p:nvSpPr>
          <p:spPr bwMode="auto">
            <a:xfrm>
              <a:off x="13601471" y="8437375"/>
              <a:ext cx="82803" cy="101936"/>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06" name="Freeform 749">
              <a:extLst>
                <a:ext uri="{FF2B5EF4-FFF2-40B4-BE49-F238E27FC236}">
                  <a16:creationId xmlns:a16="http://schemas.microsoft.com/office/drawing/2014/main" id="{91997B52-DC11-FF40-94B1-2E35C876D955}"/>
                </a:ext>
              </a:extLst>
            </p:cNvPr>
            <p:cNvSpPr>
              <a:spLocks/>
            </p:cNvSpPr>
            <p:nvPr/>
          </p:nvSpPr>
          <p:spPr bwMode="auto">
            <a:xfrm>
              <a:off x="13040961" y="8848311"/>
              <a:ext cx="242036" cy="261215"/>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07" name="Freeform 750">
              <a:extLst>
                <a:ext uri="{FF2B5EF4-FFF2-40B4-BE49-F238E27FC236}">
                  <a16:creationId xmlns:a16="http://schemas.microsoft.com/office/drawing/2014/main" id="{D3512269-32ED-C744-8E19-9FF474A510D1}"/>
                </a:ext>
              </a:extLst>
            </p:cNvPr>
            <p:cNvSpPr>
              <a:spLocks/>
            </p:cNvSpPr>
            <p:nvPr/>
          </p:nvSpPr>
          <p:spPr bwMode="auto">
            <a:xfrm>
              <a:off x="13012297" y="9147751"/>
              <a:ext cx="92356" cy="9238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08" name="Freeform 751">
              <a:extLst>
                <a:ext uri="{FF2B5EF4-FFF2-40B4-BE49-F238E27FC236}">
                  <a16:creationId xmlns:a16="http://schemas.microsoft.com/office/drawing/2014/main" id="{FA6372FC-C1A9-5748-B637-8548C5E68108}"/>
                </a:ext>
              </a:extLst>
            </p:cNvPr>
            <p:cNvSpPr>
              <a:spLocks/>
            </p:cNvSpPr>
            <p:nvPr/>
          </p:nvSpPr>
          <p:spPr bwMode="auto">
            <a:xfrm>
              <a:off x="13012297" y="9090413"/>
              <a:ext cx="101909" cy="86010"/>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09" name="Freeform 752">
              <a:extLst>
                <a:ext uri="{FF2B5EF4-FFF2-40B4-BE49-F238E27FC236}">
                  <a16:creationId xmlns:a16="http://schemas.microsoft.com/office/drawing/2014/main" id="{8A4BE811-E76C-7243-BA51-302BC42ECA2A}"/>
                </a:ext>
              </a:extLst>
            </p:cNvPr>
            <p:cNvSpPr>
              <a:spLocks/>
            </p:cNvSpPr>
            <p:nvPr/>
          </p:nvSpPr>
          <p:spPr bwMode="auto">
            <a:xfrm>
              <a:off x="13031406" y="9061741"/>
              <a:ext cx="503186" cy="544729"/>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10" name="Freeform 753">
              <a:extLst>
                <a:ext uri="{FF2B5EF4-FFF2-40B4-BE49-F238E27FC236}">
                  <a16:creationId xmlns:a16="http://schemas.microsoft.com/office/drawing/2014/main" id="{5B968A8C-ADA7-9B4B-8329-0C217059C559}"/>
                </a:ext>
              </a:extLst>
            </p:cNvPr>
            <p:cNvSpPr>
              <a:spLocks/>
            </p:cNvSpPr>
            <p:nvPr/>
          </p:nvSpPr>
          <p:spPr bwMode="auto">
            <a:xfrm>
              <a:off x="12117393" y="8931134"/>
              <a:ext cx="251592" cy="289887"/>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11" name="Freeform 754">
              <a:extLst>
                <a:ext uri="{FF2B5EF4-FFF2-40B4-BE49-F238E27FC236}">
                  <a16:creationId xmlns:a16="http://schemas.microsoft.com/office/drawing/2014/main" id="{5AE7E7F5-BC46-FD4F-A0B7-A637297EA1C4}"/>
                </a:ext>
              </a:extLst>
            </p:cNvPr>
            <p:cNvSpPr>
              <a:spLocks/>
            </p:cNvSpPr>
            <p:nvPr/>
          </p:nvSpPr>
          <p:spPr bwMode="auto">
            <a:xfrm>
              <a:off x="12133315" y="8931134"/>
              <a:ext cx="105096" cy="66896"/>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12" name="Freeform 755">
              <a:extLst>
                <a:ext uri="{FF2B5EF4-FFF2-40B4-BE49-F238E27FC236}">
                  <a16:creationId xmlns:a16="http://schemas.microsoft.com/office/drawing/2014/main" id="{6672AAD6-2332-1A42-9D56-69F2407C5995}"/>
                </a:ext>
              </a:extLst>
            </p:cNvPr>
            <p:cNvSpPr>
              <a:spLocks/>
            </p:cNvSpPr>
            <p:nvPr/>
          </p:nvSpPr>
          <p:spPr bwMode="auto">
            <a:xfrm>
              <a:off x="12098282" y="8427819"/>
              <a:ext cx="343950" cy="531986"/>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13" name="Freeform 756">
              <a:extLst>
                <a:ext uri="{FF2B5EF4-FFF2-40B4-BE49-F238E27FC236}">
                  <a16:creationId xmlns:a16="http://schemas.microsoft.com/office/drawing/2014/main" id="{6ADA8AF1-C8B1-3449-A40C-8F14BED5B421}"/>
                </a:ext>
              </a:extLst>
            </p:cNvPr>
            <p:cNvSpPr>
              <a:spLocks/>
            </p:cNvSpPr>
            <p:nvPr/>
          </p:nvSpPr>
          <p:spPr bwMode="auto">
            <a:xfrm>
              <a:off x="11732043" y="8453303"/>
              <a:ext cx="140127" cy="289887"/>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14" name="Freeform 757">
              <a:extLst>
                <a:ext uri="{FF2B5EF4-FFF2-40B4-BE49-F238E27FC236}">
                  <a16:creationId xmlns:a16="http://schemas.microsoft.com/office/drawing/2014/main" id="{928A041C-E2B3-2E4A-8E3E-A10A8989B620}"/>
                </a:ext>
              </a:extLst>
            </p:cNvPr>
            <p:cNvSpPr>
              <a:spLocks/>
            </p:cNvSpPr>
            <p:nvPr/>
          </p:nvSpPr>
          <p:spPr bwMode="auto">
            <a:xfrm>
              <a:off x="11827584" y="8380032"/>
              <a:ext cx="550956" cy="477833"/>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15" name="Freeform 758">
              <a:extLst>
                <a:ext uri="{FF2B5EF4-FFF2-40B4-BE49-F238E27FC236}">
                  <a16:creationId xmlns:a16="http://schemas.microsoft.com/office/drawing/2014/main" id="{76A44757-C70A-3A44-B24C-D792428EE87B}"/>
                </a:ext>
              </a:extLst>
            </p:cNvPr>
            <p:cNvSpPr>
              <a:spLocks/>
            </p:cNvSpPr>
            <p:nvPr/>
          </p:nvSpPr>
          <p:spPr bwMode="auto">
            <a:xfrm>
              <a:off x="11432679" y="8322691"/>
              <a:ext cx="394905" cy="280329"/>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16" name="Freeform 759">
              <a:extLst>
                <a:ext uri="{FF2B5EF4-FFF2-40B4-BE49-F238E27FC236}">
                  <a16:creationId xmlns:a16="http://schemas.microsoft.com/office/drawing/2014/main" id="{F997018E-DD5C-AB4E-B2A7-AA0FD3FE6246}"/>
                </a:ext>
              </a:extLst>
            </p:cNvPr>
            <p:cNvSpPr>
              <a:spLocks/>
            </p:cNvSpPr>
            <p:nvPr/>
          </p:nvSpPr>
          <p:spPr bwMode="auto">
            <a:xfrm>
              <a:off x="11697010" y="8529753"/>
              <a:ext cx="92356" cy="222990"/>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17" name="Freeform 760">
              <a:extLst>
                <a:ext uri="{FF2B5EF4-FFF2-40B4-BE49-F238E27FC236}">
                  <a16:creationId xmlns:a16="http://schemas.microsoft.com/office/drawing/2014/main" id="{4563607C-5692-D543-BEEA-77FDBD28B6FF}"/>
                </a:ext>
              </a:extLst>
            </p:cNvPr>
            <p:cNvSpPr>
              <a:spLocks/>
            </p:cNvSpPr>
            <p:nvPr/>
          </p:nvSpPr>
          <p:spPr bwMode="auto">
            <a:xfrm>
              <a:off x="11295734" y="8539311"/>
              <a:ext cx="296178" cy="289887"/>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18" name="Freeform 761">
              <a:extLst>
                <a:ext uri="{FF2B5EF4-FFF2-40B4-BE49-F238E27FC236}">
                  <a16:creationId xmlns:a16="http://schemas.microsoft.com/office/drawing/2014/main" id="{61F2B976-3A6E-274C-8F52-FB67D3D2E4B2}"/>
                </a:ext>
              </a:extLst>
            </p:cNvPr>
            <p:cNvSpPr>
              <a:spLocks/>
            </p:cNvSpPr>
            <p:nvPr/>
          </p:nvSpPr>
          <p:spPr bwMode="auto">
            <a:xfrm>
              <a:off x="11547328" y="8529753"/>
              <a:ext cx="213379" cy="280329"/>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19" name="Freeform 762">
              <a:extLst>
                <a:ext uri="{FF2B5EF4-FFF2-40B4-BE49-F238E27FC236}">
                  <a16:creationId xmlns:a16="http://schemas.microsoft.com/office/drawing/2014/main" id="{6EE1DF3E-4EB8-6D49-A955-24F7E3BDC49D}"/>
                </a:ext>
              </a:extLst>
            </p:cNvPr>
            <p:cNvSpPr>
              <a:spLocks/>
            </p:cNvSpPr>
            <p:nvPr/>
          </p:nvSpPr>
          <p:spPr bwMode="auto">
            <a:xfrm>
              <a:off x="11079175" y="8558422"/>
              <a:ext cx="140127" cy="168835"/>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20" name="Freeform 763">
              <a:extLst>
                <a:ext uri="{FF2B5EF4-FFF2-40B4-BE49-F238E27FC236}">
                  <a16:creationId xmlns:a16="http://schemas.microsoft.com/office/drawing/2014/main" id="{23C4B0DE-09A1-0743-A900-8D2D6860120A}"/>
                </a:ext>
              </a:extLst>
            </p:cNvPr>
            <p:cNvSpPr>
              <a:spLocks/>
            </p:cNvSpPr>
            <p:nvPr/>
          </p:nvSpPr>
          <p:spPr bwMode="auto">
            <a:xfrm>
              <a:off x="11161976" y="8631691"/>
              <a:ext cx="207006" cy="197506"/>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21" name="Freeform 764">
              <a:extLst>
                <a:ext uri="{FF2B5EF4-FFF2-40B4-BE49-F238E27FC236}">
                  <a16:creationId xmlns:a16="http://schemas.microsoft.com/office/drawing/2014/main" id="{D6594231-00A0-B240-8E35-67487E39B516}"/>
                </a:ext>
              </a:extLst>
            </p:cNvPr>
            <p:cNvSpPr>
              <a:spLocks/>
            </p:cNvSpPr>
            <p:nvPr/>
          </p:nvSpPr>
          <p:spPr bwMode="auto">
            <a:xfrm>
              <a:off x="11015478" y="8443745"/>
              <a:ext cx="324842" cy="273958"/>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22" name="Freeform 765">
              <a:extLst>
                <a:ext uri="{FF2B5EF4-FFF2-40B4-BE49-F238E27FC236}">
                  <a16:creationId xmlns:a16="http://schemas.microsoft.com/office/drawing/2014/main" id="{29A59824-092C-894A-94C3-87D1DF7635EA}"/>
                </a:ext>
              </a:extLst>
            </p:cNvPr>
            <p:cNvSpPr>
              <a:spLocks/>
            </p:cNvSpPr>
            <p:nvPr/>
          </p:nvSpPr>
          <p:spPr bwMode="auto">
            <a:xfrm>
              <a:off x="10929493" y="8453303"/>
              <a:ext cx="149682" cy="66896"/>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23" name="Freeform 766">
              <a:extLst>
                <a:ext uri="{FF2B5EF4-FFF2-40B4-BE49-F238E27FC236}">
                  <a16:creationId xmlns:a16="http://schemas.microsoft.com/office/drawing/2014/main" id="{51C89E3C-5FD6-4E4A-8B86-0AEEC5A4E5DE}"/>
                </a:ext>
              </a:extLst>
            </p:cNvPr>
            <p:cNvSpPr>
              <a:spLocks/>
            </p:cNvSpPr>
            <p:nvPr/>
          </p:nvSpPr>
          <p:spPr bwMode="auto">
            <a:xfrm>
              <a:off x="10919937" y="8389590"/>
              <a:ext cx="140127" cy="38227"/>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24" name="Freeform 767">
              <a:extLst>
                <a:ext uri="{FF2B5EF4-FFF2-40B4-BE49-F238E27FC236}">
                  <a16:creationId xmlns:a16="http://schemas.microsoft.com/office/drawing/2014/main" id="{847F716F-3767-F946-A60B-1F80BCEF2192}"/>
                </a:ext>
              </a:extLst>
            </p:cNvPr>
            <p:cNvSpPr>
              <a:spLocks/>
            </p:cNvSpPr>
            <p:nvPr/>
          </p:nvSpPr>
          <p:spPr bwMode="auto">
            <a:xfrm>
              <a:off x="10900829" y="7733369"/>
              <a:ext cx="560509" cy="637107"/>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25" name="Freeform 768">
              <a:extLst>
                <a:ext uri="{FF2B5EF4-FFF2-40B4-BE49-F238E27FC236}">
                  <a16:creationId xmlns:a16="http://schemas.microsoft.com/office/drawing/2014/main" id="{D0848E5F-B224-B149-81FC-457B47C61C18}"/>
                </a:ext>
              </a:extLst>
            </p:cNvPr>
            <p:cNvSpPr>
              <a:spLocks/>
            </p:cNvSpPr>
            <p:nvPr/>
          </p:nvSpPr>
          <p:spPr bwMode="auto">
            <a:xfrm>
              <a:off x="10900829" y="8258982"/>
              <a:ext cx="270700" cy="213435"/>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26" name="Freeform 769">
              <a:extLst>
                <a:ext uri="{FF2B5EF4-FFF2-40B4-BE49-F238E27FC236}">
                  <a16:creationId xmlns:a16="http://schemas.microsoft.com/office/drawing/2014/main" id="{0F495DF6-458B-EC48-9617-50DAE79943EE}"/>
                </a:ext>
              </a:extLst>
            </p:cNvPr>
            <p:cNvSpPr>
              <a:spLocks/>
            </p:cNvSpPr>
            <p:nvPr/>
          </p:nvSpPr>
          <p:spPr bwMode="auto">
            <a:xfrm>
              <a:off x="11136499" y="7838490"/>
              <a:ext cx="783439" cy="729492"/>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27" name="Freeform 770">
              <a:extLst>
                <a:ext uri="{FF2B5EF4-FFF2-40B4-BE49-F238E27FC236}">
                  <a16:creationId xmlns:a16="http://schemas.microsoft.com/office/drawing/2014/main" id="{4C4BF7AD-CAFC-8B49-9AF4-9D19D16A20AE}"/>
                </a:ext>
              </a:extLst>
            </p:cNvPr>
            <p:cNvSpPr>
              <a:spLocks/>
            </p:cNvSpPr>
            <p:nvPr/>
          </p:nvSpPr>
          <p:spPr bwMode="auto">
            <a:xfrm>
              <a:off x="12814845" y="7500821"/>
              <a:ext cx="515923" cy="503317"/>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28" name="Freeform 771">
              <a:extLst>
                <a:ext uri="{FF2B5EF4-FFF2-40B4-BE49-F238E27FC236}">
                  <a16:creationId xmlns:a16="http://schemas.microsoft.com/office/drawing/2014/main" id="{031F9208-21F2-304D-8CC4-0A48C42260D1}"/>
                </a:ext>
              </a:extLst>
            </p:cNvPr>
            <p:cNvSpPr>
              <a:spLocks/>
            </p:cNvSpPr>
            <p:nvPr/>
          </p:nvSpPr>
          <p:spPr bwMode="auto">
            <a:xfrm>
              <a:off x="12050511" y="7210939"/>
              <a:ext cx="187902" cy="363153"/>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29" name="Freeform 772">
              <a:extLst>
                <a:ext uri="{FF2B5EF4-FFF2-40B4-BE49-F238E27FC236}">
                  <a16:creationId xmlns:a16="http://schemas.microsoft.com/office/drawing/2014/main" id="{E9D8A2FF-01C3-E24D-884C-8DFEAC93E8F3}"/>
                </a:ext>
              </a:extLst>
            </p:cNvPr>
            <p:cNvSpPr>
              <a:spLocks/>
            </p:cNvSpPr>
            <p:nvPr/>
          </p:nvSpPr>
          <p:spPr bwMode="auto">
            <a:xfrm>
              <a:off x="12133317" y="7424369"/>
              <a:ext cx="710194" cy="684895"/>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30" name="Freeform 773">
              <a:extLst>
                <a:ext uri="{FF2B5EF4-FFF2-40B4-BE49-F238E27FC236}">
                  <a16:creationId xmlns:a16="http://schemas.microsoft.com/office/drawing/2014/main" id="{92F0AB76-24EC-3E4B-8AD6-905CE7CFEE5C}"/>
                </a:ext>
              </a:extLst>
            </p:cNvPr>
            <p:cNvSpPr>
              <a:spLocks/>
            </p:cNvSpPr>
            <p:nvPr/>
          </p:nvSpPr>
          <p:spPr bwMode="auto">
            <a:xfrm>
              <a:off x="10910384" y="7714256"/>
              <a:ext cx="391721" cy="318556"/>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31" name="Freeform 774">
              <a:extLst>
                <a:ext uri="{FF2B5EF4-FFF2-40B4-BE49-F238E27FC236}">
                  <a16:creationId xmlns:a16="http://schemas.microsoft.com/office/drawing/2014/main" id="{761C890A-B067-6E41-8082-40151DAD648B}"/>
                </a:ext>
              </a:extLst>
            </p:cNvPr>
            <p:cNvSpPr>
              <a:spLocks/>
            </p:cNvSpPr>
            <p:nvPr/>
          </p:nvSpPr>
          <p:spPr bwMode="auto">
            <a:xfrm>
              <a:off x="11098281" y="7265092"/>
              <a:ext cx="560509" cy="449163"/>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32" name="Freeform 775">
              <a:extLst>
                <a:ext uri="{FF2B5EF4-FFF2-40B4-BE49-F238E27FC236}">
                  <a16:creationId xmlns:a16="http://schemas.microsoft.com/office/drawing/2014/main" id="{5FBA2567-5784-9040-BBA0-A899125B7C0C}"/>
                </a:ext>
              </a:extLst>
            </p:cNvPr>
            <p:cNvSpPr>
              <a:spLocks/>
            </p:cNvSpPr>
            <p:nvPr/>
          </p:nvSpPr>
          <p:spPr bwMode="auto">
            <a:xfrm>
              <a:off x="11295736" y="7220495"/>
              <a:ext cx="968154" cy="923808"/>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33" name="Freeform 776">
              <a:extLst>
                <a:ext uri="{FF2B5EF4-FFF2-40B4-BE49-F238E27FC236}">
                  <a16:creationId xmlns:a16="http://schemas.microsoft.com/office/drawing/2014/main" id="{B531411F-6CFB-B346-A2A3-954AE3AB28B6}"/>
                </a:ext>
              </a:extLst>
            </p:cNvPr>
            <p:cNvSpPr>
              <a:spLocks/>
            </p:cNvSpPr>
            <p:nvPr/>
          </p:nvSpPr>
          <p:spPr bwMode="auto">
            <a:xfrm>
              <a:off x="8295732" y="3719582"/>
              <a:ext cx="2850322" cy="212476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34" name="Freeform 777">
              <a:extLst>
                <a:ext uri="{FF2B5EF4-FFF2-40B4-BE49-F238E27FC236}">
                  <a16:creationId xmlns:a16="http://schemas.microsoft.com/office/drawing/2014/main" id="{8CB70271-0373-CF40-8386-DB2CE3E787C2}"/>
                </a:ext>
              </a:extLst>
            </p:cNvPr>
            <p:cNvSpPr>
              <a:spLocks/>
            </p:cNvSpPr>
            <p:nvPr/>
          </p:nvSpPr>
          <p:spPr bwMode="auto">
            <a:xfrm>
              <a:off x="9136497" y="5038398"/>
              <a:ext cx="149682" cy="105124"/>
            </a:xfrm>
            <a:custGeom>
              <a:avLst/>
              <a:gdLst>
                <a:gd name="T0" fmla="*/ 16 w 16"/>
                <a:gd name="T1" fmla="*/ 6 h 11"/>
                <a:gd name="T2" fmla="*/ 11 w 16"/>
                <a:gd name="T3" fmla="*/ 3 h 11"/>
                <a:gd name="T4" fmla="*/ 5 w 16"/>
                <a:gd name="T5" fmla="*/ 1 h 11"/>
                <a:gd name="T6" fmla="*/ 1 w 16"/>
                <a:gd name="T7" fmla="*/ 1 h 11"/>
                <a:gd name="T8" fmla="*/ 3 w 16"/>
                <a:gd name="T9" fmla="*/ 3 h 11"/>
                <a:gd name="T10" fmla="*/ 1 w 16"/>
                <a:gd name="T11" fmla="*/ 7 h 11"/>
                <a:gd name="T12" fmla="*/ 5 w 16"/>
                <a:gd name="T13" fmla="*/ 7 h 11"/>
                <a:gd name="T14" fmla="*/ 5 w 16"/>
                <a:gd name="T15" fmla="*/ 9 h 11"/>
                <a:gd name="T16" fmla="*/ 16 w 16"/>
                <a:gd name="T17" fmla="*/ 6 h 11"/>
                <a:gd name="T18" fmla="*/ 16 w 16"/>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1">
                  <a:moveTo>
                    <a:pt x="16" y="6"/>
                  </a:moveTo>
                  <a:cubicBezTo>
                    <a:pt x="15" y="5"/>
                    <a:pt x="11" y="3"/>
                    <a:pt x="11" y="3"/>
                  </a:cubicBezTo>
                  <a:cubicBezTo>
                    <a:pt x="9" y="2"/>
                    <a:pt x="7" y="1"/>
                    <a:pt x="5" y="1"/>
                  </a:cubicBezTo>
                  <a:cubicBezTo>
                    <a:pt x="4" y="1"/>
                    <a:pt x="2" y="0"/>
                    <a:pt x="1" y="1"/>
                  </a:cubicBezTo>
                  <a:cubicBezTo>
                    <a:pt x="0" y="2"/>
                    <a:pt x="3" y="3"/>
                    <a:pt x="3" y="3"/>
                  </a:cubicBezTo>
                  <a:cubicBezTo>
                    <a:pt x="2" y="3"/>
                    <a:pt x="0" y="6"/>
                    <a:pt x="1" y="7"/>
                  </a:cubicBezTo>
                  <a:cubicBezTo>
                    <a:pt x="2" y="7"/>
                    <a:pt x="4" y="6"/>
                    <a:pt x="5" y="7"/>
                  </a:cubicBezTo>
                  <a:cubicBezTo>
                    <a:pt x="7" y="8"/>
                    <a:pt x="5" y="8"/>
                    <a:pt x="5" y="9"/>
                  </a:cubicBezTo>
                  <a:cubicBezTo>
                    <a:pt x="5" y="11"/>
                    <a:pt x="16" y="8"/>
                    <a:pt x="16" y="6"/>
                  </a:cubicBezTo>
                  <a:cubicBezTo>
                    <a:pt x="15" y="5"/>
                    <a:pt x="16" y="7"/>
                    <a:pt x="16" y="6"/>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35" name="Freeform 778">
              <a:extLst>
                <a:ext uri="{FF2B5EF4-FFF2-40B4-BE49-F238E27FC236}">
                  <a16:creationId xmlns:a16="http://schemas.microsoft.com/office/drawing/2014/main" id="{95FA6189-FA1A-9D4B-A299-3357E61BBE1C}"/>
                </a:ext>
              </a:extLst>
            </p:cNvPr>
            <p:cNvSpPr>
              <a:spLocks/>
            </p:cNvSpPr>
            <p:nvPr/>
          </p:nvSpPr>
          <p:spPr bwMode="auto">
            <a:xfrm>
              <a:off x="9184270" y="4965129"/>
              <a:ext cx="38217" cy="19114"/>
            </a:xfrm>
            <a:custGeom>
              <a:avLst/>
              <a:gdLst>
                <a:gd name="T0" fmla="*/ 2 w 4"/>
                <a:gd name="T1" fmla="*/ 2 h 2"/>
                <a:gd name="T2" fmla="*/ 2 w 4"/>
                <a:gd name="T3" fmla="*/ 0 h 2"/>
                <a:gd name="T4" fmla="*/ 2 w 4"/>
                <a:gd name="T5" fmla="*/ 2 h 2"/>
              </a:gdLst>
              <a:ahLst/>
              <a:cxnLst>
                <a:cxn ang="0">
                  <a:pos x="T0" y="T1"/>
                </a:cxn>
                <a:cxn ang="0">
                  <a:pos x="T2" y="T3"/>
                </a:cxn>
                <a:cxn ang="0">
                  <a:pos x="T4" y="T5"/>
                </a:cxn>
              </a:cxnLst>
              <a:rect l="0" t="0" r="r" b="b"/>
              <a:pathLst>
                <a:path w="4" h="2">
                  <a:moveTo>
                    <a:pt x="2" y="2"/>
                  </a:moveTo>
                  <a:cubicBezTo>
                    <a:pt x="0" y="2"/>
                    <a:pt x="1" y="0"/>
                    <a:pt x="2" y="0"/>
                  </a:cubicBezTo>
                  <a:cubicBezTo>
                    <a:pt x="3" y="0"/>
                    <a:pt x="4" y="2"/>
                    <a:pt x="2"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36" name="Freeform 779">
              <a:extLst>
                <a:ext uri="{FF2B5EF4-FFF2-40B4-BE49-F238E27FC236}">
                  <a16:creationId xmlns:a16="http://schemas.microsoft.com/office/drawing/2014/main" id="{0FD7526D-7C04-964F-92B5-FC71B79C9E6C}"/>
                </a:ext>
              </a:extLst>
            </p:cNvPr>
            <p:cNvSpPr>
              <a:spLocks/>
            </p:cNvSpPr>
            <p:nvPr/>
          </p:nvSpPr>
          <p:spPr bwMode="auto">
            <a:xfrm>
              <a:off x="9212932" y="3859745"/>
              <a:ext cx="101909" cy="57338"/>
            </a:xfrm>
            <a:custGeom>
              <a:avLst/>
              <a:gdLst>
                <a:gd name="T0" fmla="*/ 9 w 11"/>
                <a:gd name="T1" fmla="*/ 4 h 6"/>
                <a:gd name="T2" fmla="*/ 9 w 11"/>
                <a:gd name="T3" fmla="*/ 5 h 6"/>
                <a:gd name="T4" fmla="*/ 3 w 11"/>
                <a:gd name="T5" fmla="*/ 4 h 6"/>
                <a:gd name="T6" fmla="*/ 2 w 11"/>
                <a:gd name="T7" fmla="*/ 1 h 6"/>
                <a:gd name="T8" fmla="*/ 9 w 11"/>
                <a:gd name="T9" fmla="*/ 4 h 6"/>
                <a:gd name="T10" fmla="*/ 9 w 11"/>
                <a:gd name="T11" fmla="*/ 4 h 6"/>
              </a:gdLst>
              <a:ahLst/>
              <a:cxnLst>
                <a:cxn ang="0">
                  <a:pos x="T0" y="T1"/>
                </a:cxn>
                <a:cxn ang="0">
                  <a:pos x="T2" y="T3"/>
                </a:cxn>
                <a:cxn ang="0">
                  <a:pos x="T4" y="T5"/>
                </a:cxn>
                <a:cxn ang="0">
                  <a:pos x="T6" y="T7"/>
                </a:cxn>
                <a:cxn ang="0">
                  <a:pos x="T8" y="T9"/>
                </a:cxn>
                <a:cxn ang="0">
                  <a:pos x="T10" y="T11"/>
                </a:cxn>
              </a:cxnLst>
              <a:rect l="0" t="0" r="r" b="b"/>
              <a:pathLst>
                <a:path w="11" h="6">
                  <a:moveTo>
                    <a:pt x="9" y="4"/>
                  </a:moveTo>
                  <a:cubicBezTo>
                    <a:pt x="11" y="5"/>
                    <a:pt x="11" y="6"/>
                    <a:pt x="9" y="5"/>
                  </a:cubicBezTo>
                  <a:cubicBezTo>
                    <a:pt x="7" y="5"/>
                    <a:pt x="4" y="4"/>
                    <a:pt x="3" y="4"/>
                  </a:cubicBezTo>
                  <a:cubicBezTo>
                    <a:pt x="2" y="3"/>
                    <a:pt x="0" y="0"/>
                    <a:pt x="2" y="1"/>
                  </a:cubicBezTo>
                  <a:cubicBezTo>
                    <a:pt x="4" y="2"/>
                    <a:pt x="7" y="3"/>
                    <a:pt x="9" y="4"/>
                  </a:cubicBezTo>
                  <a:cubicBezTo>
                    <a:pt x="11" y="5"/>
                    <a:pt x="7" y="3"/>
                    <a:pt x="9"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37" name="Freeform 780">
              <a:extLst>
                <a:ext uri="{FF2B5EF4-FFF2-40B4-BE49-F238E27FC236}">
                  <a16:creationId xmlns:a16="http://schemas.microsoft.com/office/drawing/2014/main" id="{881DD649-AF8C-EA48-9B7A-5009E7CD0BB3}"/>
                </a:ext>
              </a:extLst>
            </p:cNvPr>
            <p:cNvSpPr>
              <a:spLocks/>
            </p:cNvSpPr>
            <p:nvPr/>
          </p:nvSpPr>
          <p:spPr bwMode="auto">
            <a:xfrm>
              <a:off x="9528218" y="3776918"/>
              <a:ext cx="76432" cy="44598"/>
            </a:xfrm>
            <a:custGeom>
              <a:avLst/>
              <a:gdLst>
                <a:gd name="T0" fmla="*/ 8 w 8"/>
                <a:gd name="T1" fmla="*/ 3 h 5"/>
                <a:gd name="T2" fmla="*/ 0 w 8"/>
                <a:gd name="T3" fmla="*/ 2 h 5"/>
                <a:gd name="T4" fmla="*/ 8 w 8"/>
                <a:gd name="T5" fmla="*/ 3 h 5"/>
              </a:gdLst>
              <a:ahLst/>
              <a:cxnLst>
                <a:cxn ang="0">
                  <a:pos x="T0" y="T1"/>
                </a:cxn>
                <a:cxn ang="0">
                  <a:pos x="T2" y="T3"/>
                </a:cxn>
                <a:cxn ang="0">
                  <a:pos x="T4" y="T5"/>
                </a:cxn>
              </a:cxnLst>
              <a:rect l="0" t="0" r="r" b="b"/>
              <a:pathLst>
                <a:path w="8" h="5">
                  <a:moveTo>
                    <a:pt x="8" y="3"/>
                  </a:moveTo>
                  <a:cubicBezTo>
                    <a:pt x="8" y="5"/>
                    <a:pt x="0" y="4"/>
                    <a:pt x="0" y="2"/>
                  </a:cubicBezTo>
                  <a:cubicBezTo>
                    <a:pt x="0" y="0"/>
                    <a:pt x="8" y="1"/>
                    <a:pt x="8"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38" name="Freeform 782">
              <a:extLst>
                <a:ext uri="{FF2B5EF4-FFF2-40B4-BE49-F238E27FC236}">
                  <a16:creationId xmlns:a16="http://schemas.microsoft.com/office/drawing/2014/main" id="{AD1D1F88-7ED6-4747-8A48-D904BC9A2358}"/>
                </a:ext>
              </a:extLst>
            </p:cNvPr>
            <p:cNvSpPr>
              <a:spLocks/>
            </p:cNvSpPr>
            <p:nvPr/>
          </p:nvSpPr>
          <p:spPr bwMode="auto">
            <a:xfrm>
              <a:off x="10735225" y="3897972"/>
              <a:ext cx="54142" cy="38227"/>
            </a:xfrm>
            <a:custGeom>
              <a:avLst/>
              <a:gdLst>
                <a:gd name="T0" fmla="*/ 5 w 6"/>
                <a:gd name="T1" fmla="*/ 3 h 4"/>
                <a:gd name="T2" fmla="*/ 1 w 6"/>
                <a:gd name="T3" fmla="*/ 0 h 4"/>
                <a:gd name="T4" fmla="*/ 5 w 6"/>
                <a:gd name="T5" fmla="*/ 3 h 4"/>
              </a:gdLst>
              <a:ahLst/>
              <a:cxnLst>
                <a:cxn ang="0">
                  <a:pos x="T0" y="T1"/>
                </a:cxn>
                <a:cxn ang="0">
                  <a:pos x="T2" y="T3"/>
                </a:cxn>
                <a:cxn ang="0">
                  <a:pos x="T4" y="T5"/>
                </a:cxn>
              </a:cxnLst>
              <a:rect l="0" t="0" r="r" b="b"/>
              <a:pathLst>
                <a:path w="6" h="4">
                  <a:moveTo>
                    <a:pt x="5" y="3"/>
                  </a:moveTo>
                  <a:cubicBezTo>
                    <a:pt x="4" y="4"/>
                    <a:pt x="0" y="0"/>
                    <a:pt x="1" y="0"/>
                  </a:cubicBezTo>
                  <a:cubicBezTo>
                    <a:pt x="2" y="0"/>
                    <a:pt x="6" y="2"/>
                    <a:pt x="5" y="3"/>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39" name="Freeform 783">
              <a:extLst>
                <a:ext uri="{FF2B5EF4-FFF2-40B4-BE49-F238E27FC236}">
                  <a16:creationId xmlns:a16="http://schemas.microsoft.com/office/drawing/2014/main" id="{5A4AC8F2-DB1D-384C-B4EC-96D065D6BAEA}"/>
                </a:ext>
              </a:extLst>
            </p:cNvPr>
            <p:cNvSpPr>
              <a:spLocks/>
            </p:cNvSpPr>
            <p:nvPr/>
          </p:nvSpPr>
          <p:spPr bwMode="auto">
            <a:xfrm>
              <a:off x="10808475" y="3936197"/>
              <a:ext cx="47770" cy="9558"/>
            </a:xfrm>
            <a:custGeom>
              <a:avLst/>
              <a:gdLst>
                <a:gd name="T0" fmla="*/ 4 w 5"/>
                <a:gd name="T1" fmla="*/ 1 h 1"/>
                <a:gd name="T2" fmla="*/ 2 w 5"/>
                <a:gd name="T3" fmla="*/ 0 h 1"/>
                <a:gd name="T4" fmla="*/ 4 w 5"/>
                <a:gd name="T5" fmla="*/ 1 h 1"/>
              </a:gdLst>
              <a:ahLst/>
              <a:cxnLst>
                <a:cxn ang="0">
                  <a:pos x="T0" y="T1"/>
                </a:cxn>
                <a:cxn ang="0">
                  <a:pos x="T2" y="T3"/>
                </a:cxn>
                <a:cxn ang="0">
                  <a:pos x="T4" y="T5"/>
                </a:cxn>
              </a:cxnLst>
              <a:rect l="0" t="0" r="r" b="b"/>
              <a:pathLst>
                <a:path w="5" h="1">
                  <a:moveTo>
                    <a:pt x="4" y="1"/>
                  </a:moveTo>
                  <a:cubicBezTo>
                    <a:pt x="2" y="1"/>
                    <a:pt x="0" y="0"/>
                    <a:pt x="2" y="0"/>
                  </a:cubicBezTo>
                  <a:cubicBezTo>
                    <a:pt x="3" y="0"/>
                    <a:pt x="5" y="1"/>
                    <a:pt x="4"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40" name="Freeform 784">
              <a:extLst>
                <a:ext uri="{FF2B5EF4-FFF2-40B4-BE49-F238E27FC236}">
                  <a16:creationId xmlns:a16="http://schemas.microsoft.com/office/drawing/2014/main" id="{4AE4B60B-FB76-0F4C-9341-FC1E172E7A81}"/>
                </a:ext>
              </a:extLst>
            </p:cNvPr>
            <p:cNvSpPr>
              <a:spLocks/>
            </p:cNvSpPr>
            <p:nvPr/>
          </p:nvSpPr>
          <p:spPr bwMode="auto">
            <a:xfrm>
              <a:off x="10808475" y="4468183"/>
              <a:ext cx="38217" cy="66896"/>
            </a:xfrm>
            <a:custGeom>
              <a:avLst/>
              <a:gdLst>
                <a:gd name="T0" fmla="*/ 2 w 4"/>
                <a:gd name="T1" fmla="*/ 0 h 7"/>
                <a:gd name="T2" fmla="*/ 4 w 4"/>
                <a:gd name="T3" fmla="*/ 7 h 7"/>
                <a:gd name="T4" fmla="*/ 2 w 4"/>
                <a:gd name="T5" fmla="*/ 0 h 7"/>
              </a:gdLst>
              <a:ahLst/>
              <a:cxnLst>
                <a:cxn ang="0">
                  <a:pos x="T0" y="T1"/>
                </a:cxn>
                <a:cxn ang="0">
                  <a:pos x="T2" y="T3"/>
                </a:cxn>
                <a:cxn ang="0">
                  <a:pos x="T4" y="T5"/>
                </a:cxn>
              </a:cxnLst>
              <a:rect l="0" t="0" r="r" b="b"/>
              <a:pathLst>
                <a:path w="4" h="7">
                  <a:moveTo>
                    <a:pt x="2" y="0"/>
                  </a:moveTo>
                  <a:cubicBezTo>
                    <a:pt x="0" y="0"/>
                    <a:pt x="3" y="7"/>
                    <a:pt x="4" y="7"/>
                  </a:cubicBezTo>
                  <a:cubicBezTo>
                    <a:pt x="4" y="7"/>
                    <a:pt x="3" y="0"/>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41" name="Freeform 785">
              <a:extLst>
                <a:ext uri="{FF2B5EF4-FFF2-40B4-BE49-F238E27FC236}">
                  <a16:creationId xmlns:a16="http://schemas.microsoft.com/office/drawing/2014/main" id="{B3765479-49A1-F34F-A27E-3C08D9539DE5}"/>
                </a:ext>
              </a:extLst>
            </p:cNvPr>
            <p:cNvSpPr>
              <a:spLocks/>
            </p:cNvSpPr>
            <p:nvPr/>
          </p:nvSpPr>
          <p:spPr bwMode="auto">
            <a:xfrm>
              <a:off x="10827583" y="4589232"/>
              <a:ext cx="63695" cy="38227"/>
            </a:xfrm>
            <a:custGeom>
              <a:avLst/>
              <a:gdLst>
                <a:gd name="T0" fmla="*/ 1 w 7"/>
                <a:gd name="T1" fmla="*/ 0 h 4"/>
                <a:gd name="T2" fmla="*/ 1 w 7"/>
                <a:gd name="T3" fmla="*/ 4 h 4"/>
                <a:gd name="T4" fmla="*/ 5 w 7"/>
                <a:gd name="T5" fmla="*/ 4 h 4"/>
                <a:gd name="T6" fmla="*/ 1 w 7"/>
                <a:gd name="T7" fmla="*/ 0 h 4"/>
                <a:gd name="T8" fmla="*/ 1 w 7"/>
                <a:gd name="T9" fmla="*/ 0 h 4"/>
              </a:gdLst>
              <a:ahLst/>
              <a:cxnLst>
                <a:cxn ang="0">
                  <a:pos x="T0" y="T1"/>
                </a:cxn>
                <a:cxn ang="0">
                  <a:pos x="T2" y="T3"/>
                </a:cxn>
                <a:cxn ang="0">
                  <a:pos x="T4" y="T5"/>
                </a:cxn>
                <a:cxn ang="0">
                  <a:pos x="T6" y="T7"/>
                </a:cxn>
                <a:cxn ang="0">
                  <a:pos x="T8" y="T9"/>
                </a:cxn>
              </a:cxnLst>
              <a:rect l="0" t="0" r="r" b="b"/>
              <a:pathLst>
                <a:path w="7" h="4">
                  <a:moveTo>
                    <a:pt x="1" y="0"/>
                  </a:moveTo>
                  <a:cubicBezTo>
                    <a:pt x="0" y="1"/>
                    <a:pt x="0" y="3"/>
                    <a:pt x="1" y="4"/>
                  </a:cubicBezTo>
                  <a:cubicBezTo>
                    <a:pt x="2" y="4"/>
                    <a:pt x="3" y="4"/>
                    <a:pt x="5" y="4"/>
                  </a:cubicBezTo>
                  <a:cubicBezTo>
                    <a:pt x="7" y="4"/>
                    <a:pt x="1" y="0"/>
                    <a:pt x="1" y="0"/>
                  </a:cubicBezTo>
                  <a:cubicBezTo>
                    <a:pt x="0" y="1"/>
                    <a:pt x="1" y="0"/>
                    <a:pt x="1"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42" name="Freeform 786">
              <a:extLst>
                <a:ext uri="{FF2B5EF4-FFF2-40B4-BE49-F238E27FC236}">
                  <a16:creationId xmlns:a16="http://schemas.microsoft.com/office/drawing/2014/main" id="{FB46FBE3-9521-314F-959B-1AC2E0E15B2F}"/>
                </a:ext>
              </a:extLst>
            </p:cNvPr>
            <p:cNvSpPr>
              <a:spLocks/>
            </p:cNvSpPr>
            <p:nvPr/>
          </p:nvSpPr>
          <p:spPr bwMode="auto">
            <a:xfrm>
              <a:off x="10566434" y="4796294"/>
              <a:ext cx="159235" cy="92380"/>
            </a:xfrm>
            <a:custGeom>
              <a:avLst/>
              <a:gdLst>
                <a:gd name="T0" fmla="*/ 0 w 17"/>
                <a:gd name="T1" fmla="*/ 4 h 10"/>
                <a:gd name="T2" fmla="*/ 10 w 17"/>
                <a:gd name="T3" fmla="*/ 2 h 10"/>
                <a:gd name="T4" fmla="*/ 8 w 17"/>
                <a:gd name="T5" fmla="*/ 4 h 10"/>
                <a:gd name="T6" fmla="*/ 12 w 17"/>
                <a:gd name="T7" fmla="*/ 7 h 10"/>
                <a:gd name="T8" fmla="*/ 9 w 17"/>
                <a:gd name="T9" fmla="*/ 7 h 10"/>
                <a:gd name="T10" fmla="*/ 11 w 17"/>
                <a:gd name="T11" fmla="*/ 10 h 10"/>
                <a:gd name="T12" fmla="*/ 8 w 17"/>
                <a:gd name="T13" fmla="*/ 9 h 10"/>
                <a:gd name="T14" fmla="*/ 0 w 17"/>
                <a:gd name="T15" fmla="*/ 4 h 10"/>
                <a:gd name="T16" fmla="*/ 0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0" y="4"/>
                  </a:moveTo>
                  <a:cubicBezTo>
                    <a:pt x="1" y="0"/>
                    <a:pt x="7" y="2"/>
                    <a:pt x="10" y="2"/>
                  </a:cubicBezTo>
                  <a:cubicBezTo>
                    <a:pt x="17" y="3"/>
                    <a:pt x="8" y="4"/>
                    <a:pt x="8" y="4"/>
                  </a:cubicBezTo>
                  <a:cubicBezTo>
                    <a:pt x="8" y="6"/>
                    <a:pt x="12" y="5"/>
                    <a:pt x="12" y="7"/>
                  </a:cubicBezTo>
                  <a:cubicBezTo>
                    <a:pt x="12" y="7"/>
                    <a:pt x="10" y="6"/>
                    <a:pt x="9" y="7"/>
                  </a:cubicBezTo>
                  <a:cubicBezTo>
                    <a:pt x="9" y="7"/>
                    <a:pt x="12" y="10"/>
                    <a:pt x="11" y="10"/>
                  </a:cubicBezTo>
                  <a:cubicBezTo>
                    <a:pt x="10" y="10"/>
                    <a:pt x="9" y="9"/>
                    <a:pt x="8" y="9"/>
                  </a:cubicBezTo>
                  <a:cubicBezTo>
                    <a:pt x="6" y="8"/>
                    <a:pt x="0" y="7"/>
                    <a:pt x="0" y="4"/>
                  </a:cubicBezTo>
                  <a:cubicBezTo>
                    <a:pt x="0" y="3"/>
                    <a:pt x="0" y="7"/>
                    <a:pt x="0"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43" name="Freeform 787">
              <a:extLst>
                <a:ext uri="{FF2B5EF4-FFF2-40B4-BE49-F238E27FC236}">
                  <a16:creationId xmlns:a16="http://schemas.microsoft.com/office/drawing/2014/main" id="{B395C851-DF1B-EA42-8636-21DFE112A1EB}"/>
                </a:ext>
              </a:extLst>
            </p:cNvPr>
            <p:cNvSpPr>
              <a:spLocks/>
            </p:cNvSpPr>
            <p:nvPr/>
          </p:nvSpPr>
          <p:spPr bwMode="auto">
            <a:xfrm>
              <a:off x="10537774" y="4777183"/>
              <a:ext cx="82803" cy="28672"/>
            </a:xfrm>
            <a:custGeom>
              <a:avLst/>
              <a:gdLst>
                <a:gd name="T0" fmla="*/ 8 w 9"/>
                <a:gd name="T1" fmla="*/ 1 h 3"/>
                <a:gd name="T2" fmla="*/ 5 w 9"/>
                <a:gd name="T3" fmla="*/ 0 h 3"/>
                <a:gd name="T4" fmla="*/ 0 w 9"/>
                <a:gd name="T5" fmla="*/ 0 h 3"/>
                <a:gd name="T6" fmla="*/ 8 w 9"/>
                <a:gd name="T7" fmla="*/ 1 h 3"/>
                <a:gd name="T8" fmla="*/ 8 w 9"/>
                <a:gd name="T9" fmla="*/ 1 h 3"/>
              </a:gdLst>
              <a:ahLst/>
              <a:cxnLst>
                <a:cxn ang="0">
                  <a:pos x="T0" y="T1"/>
                </a:cxn>
                <a:cxn ang="0">
                  <a:pos x="T2" y="T3"/>
                </a:cxn>
                <a:cxn ang="0">
                  <a:pos x="T4" y="T5"/>
                </a:cxn>
                <a:cxn ang="0">
                  <a:pos x="T6" y="T7"/>
                </a:cxn>
                <a:cxn ang="0">
                  <a:pos x="T8" y="T9"/>
                </a:cxn>
              </a:cxnLst>
              <a:rect l="0" t="0" r="r" b="b"/>
              <a:pathLst>
                <a:path w="9" h="3">
                  <a:moveTo>
                    <a:pt x="8" y="1"/>
                  </a:moveTo>
                  <a:cubicBezTo>
                    <a:pt x="9" y="1"/>
                    <a:pt x="5" y="0"/>
                    <a:pt x="5" y="0"/>
                  </a:cubicBezTo>
                  <a:cubicBezTo>
                    <a:pt x="3" y="0"/>
                    <a:pt x="1" y="0"/>
                    <a:pt x="0" y="0"/>
                  </a:cubicBezTo>
                  <a:cubicBezTo>
                    <a:pt x="2" y="0"/>
                    <a:pt x="6" y="3"/>
                    <a:pt x="8" y="1"/>
                  </a:cubicBezTo>
                  <a:cubicBezTo>
                    <a:pt x="9" y="1"/>
                    <a:pt x="7" y="2"/>
                    <a:pt x="8"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44" name="Freeform 788">
              <a:extLst>
                <a:ext uri="{FF2B5EF4-FFF2-40B4-BE49-F238E27FC236}">
                  <a16:creationId xmlns:a16="http://schemas.microsoft.com/office/drawing/2014/main" id="{FB6E1F81-76A2-A44F-B2AE-0AAB02678C3E}"/>
                </a:ext>
              </a:extLst>
            </p:cNvPr>
            <p:cNvSpPr>
              <a:spLocks/>
            </p:cNvSpPr>
            <p:nvPr/>
          </p:nvSpPr>
          <p:spPr bwMode="auto">
            <a:xfrm>
              <a:off x="10407201" y="4974685"/>
              <a:ext cx="121018" cy="63711"/>
            </a:xfrm>
            <a:custGeom>
              <a:avLst/>
              <a:gdLst>
                <a:gd name="T0" fmla="*/ 12 w 13"/>
                <a:gd name="T1" fmla="*/ 4 h 7"/>
                <a:gd name="T2" fmla="*/ 12 w 13"/>
                <a:gd name="T3" fmla="*/ 1 h 7"/>
                <a:gd name="T4" fmla="*/ 7 w 13"/>
                <a:gd name="T5" fmla="*/ 2 h 7"/>
                <a:gd name="T6" fmla="*/ 3 w 13"/>
                <a:gd name="T7" fmla="*/ 3 h 7"/>
                <a:gd name="T8" fmla="*/ 0 w 13"/>
                <a:gd name="T9" fmla="*/ 5 h 7"/>
                <a:gd name="T10" fmla="*/ 12 w 13"/>
                <a:gd name="T11" fmla="*/ 4 h 7"/>
                <a:gd name="T12" fmla="*/ 12 w 13"/>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13" h="7">
                  <a:moveTo>
                    <a:pt x="12" y="4"/>
                  </a:moveTo>
                  <a:cubicBezTo>
                    <a:pt x="13" y="3"/>
                    <a:pt x="13" y="2"/>
                    <a:pt x="12" y="1"/>
                  </a:cubicBezTo>
                  <a:cubicBezTo>
                    <a:pt x="11" y="0"/>
                    <a:pt x="8" y="1"/>
                    <a:pt x="7" y="2"/>
                  </a:cubicBezTo>
                  <a:cubicBezTo>
                    <a:pt x="6" y="2"/>
                    <a:pt x="4" y="2"/>
                    <a:pt x="3" y="3"/>
                  </a:cubicBezTo>
                  <a:cubicBezTo>
                    <a:pt x="3" y="3"/>
                    <a:pt x="0" y="5"/>
                    <a:pt x="0" y="5"/>
                  </a:cubicBezTo>
                  <a:cubicBezTo>
                    <a:pt x="3" y="7"/>
                    <a:pt x="10" y="6"/>
                    <a:pt x="12" y="4"/>
                  </a:cubicBezTo>
                  <a:cubicBezTo>
                    <a:pt x="13" y="3"/>
                    <a:pt x="9" y="6"/>
                    <a:pt x="12" y="4"/>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45" name="Freeform 789">
              <a:extLst>
                <a:ext uri="{FF2B5EF4-FFF2-40B4-BE49-F238E27FC236}">
                  <a16:creationId xmlns:a16="http://schemas.microsoft.com/office/drawing/2014/main" id="{5766AEA9-53C1-E94B-A5EC-C47B594FFC1D}"/>
                </a:ext>
              </a:extLst>
            </p:cNvPr>
            <p:cNvSpPr>
              <a:spLocks/>
            </p:cNvSpPr>
            <p:nvPr/>
          </p:nvSpPr>
          <p:spPr bwMode="auto">
            <a:xfrm>
              <a:off x="9305288" y="5067067"/>
              <a:ext cx="38217" cy="57338"/>
            </a:xfrm>
            <a:custGeom>
              <a:avLst/>
              <a:gdLst>
                <a:gd name="T0" fmla="*/ 3 w 4"/>
                <a:gd name="T1" fmla="*/ 2 h 6"/>
                <a:gd name="T2" fmla="*/ 1 w 4"/>
                <a:gd name="T3" fmla="*/ 3 h 6"/>
                <a:gd name="T4" fmla="*/ 3 w 4"/>
                <a:gd name="T5" fmla="*/ 2 h 6"/>
                <a:gd name="T6" fmla="*/ 3 w 4"/>
                <a:gd name="T7" fmla="*/ 2 h 6"/>
              </a:gdLst>
              <a:ahLst/>
              <a:cxnLst>
                <a:cxn ang="0">
                  <a:pos x="T0" y="T1"/>
                </a:cxn>
                <a:cxn ang="0">
                  <a:pos x="T2" y="T3"/>
                </a:cxn>
                <a:cxn ang="0">
                  <a:pos x="T4" y="T5"/>
                </a:cxn>
                <a:cxn ang="0">
                  <a:pos x="T6" y="T7"/>
                </a:cxn>
              </a:cxnLst>
              <a:rect l="0" t="0" r="r" b="b"/>
              <a:pathLst>
                <a:path w="4" h="6">
                  <a:moveTo>
                    <a:pt x="3" y="2"/>
                  </a:moveTo>
                  <a:cubicBezTo>
                    <a:pt x="2" y="0"/>
                    <a:pt x="1" y="1"/>
                    <a:pt x="1" y="3"/>
                  </a:cubicBezTo>
                  <a:cubicBezTo>
                    <a:pt x="0" y="6"/>
                    <a:pt x="4" y="4"/>
                    <a:pt x="3" y="2"/>
                  </a:cubicBezTo>
                  <a:cubicBezTo>
                    <a:pt x="3" y="2"/>
                    <a:pt x="4" y="3"/>
                    <a:pt x="3"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46" name="Freeform 790">
              <a:extLst>
                <a:ext uri="{FF2B5EF4-FFF2-40B4-BE49-F238E27FC236}">
                  <a16:creationId xmlns:a16="http://schemas.microsoft.com/office/drawing/2014/main" id="{8CA2BDF5-6CB3-9E49-A205-0163304337F3}"/>
                </a:ext>
              </a:extLst>
            </p:cNvPr>
            <p:cNvSpPr>
              <a:spLocks/>
            </p:cNvSpPr>
            <p:nvPr/>
          </p:nvSpPr>
          <p:spPr bwMode="auto">
            <a:xfrm>
              <a:off x="9222485" y="4946016"/>
              <a:ext cx="35033" cy="38227"/>
            </a:xfrm>
            <a:custGeom>
              <a:avLst/>
              <a:gdLst>
                <a:gd name="T0" fmla="*/ 4 w 4"/>
                <a:gd name="T1" fmla="*/ 2 h 4"/>
                <a:gd name="T2" fmla="*/ 1 w 4"/>
                <a:gd name="T3" fmla="*/ 1 h 4"/>
                <a:gd name="T4" fmla="*/ 4 w 4"/>
                <a:gd name="T5" fmla="*/ 2 h 4"/>
                <a:gd name="T6" fmla="*/ 4 w 4"/>
                <a:gd name="T7" fmla="*/ 2 h 4"/>
              </a:gdLst>
              <a:ahLst/>
              <a:cxnLst>
                <a:cxn ang="0">
                  <a:pos x="T0" y="T1"/>
                </a:cxn>
                <a:cxn ang="0">
                  <a:pos x="T2" y="T3"/>
                </a:cxn>
                <a:cxn ang="0">
                  <a:pos x="T4" y="T5"/>
                </a:cxn>
                <a:cxn ang="0">
                  <a:pos x="T6" y="T7"/>
                </a:cxn>
              </a:cxnLst>
              <a:rect l="0" t="0" r="r" b="b"/>
              <a:pathLst>
                <a:path w="4" h="4">
                  <a:moveTo>
                    <a:pt x="4" y="2"/>
                  </a:moveTo>
                  <a:cubicBezTo>
                    <a:pt x="3" y="2"/>
                    <a:pt x="1" y="0"/>
                    <a:pt x="1" y="1"/>
                  </a:cubicBezTo>
                  <a:cubicBezTo>
                    <a:pt x="0" y="4"/>
                    <a:pt x="4" y="2"/>
                    <a:pt x="4" y="2"/>
                  </a:cubicBezTo>
                  <a:cubicBezTo>
                    <a:pt x="3" y="2"/>
                    <a:pt x="4" y="2"/>
                    <a:pt x="4"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47" name="Freeform 791">
              <a:extLst>
                <a:ext uri="{FF2B5EF4-FFF2-40B4-BE49-F238E27FC236}">
                  <a16:creationId xmlns:a16="http://schemas.microsoft.com/office/drawing/2014/main" id="{D2FACFDC-DE30-0E4C-89CD-7106F3097723}"/>
                </a:ext>
              </a:extLst>
            </p:cNvPr>
            <p:cNvSpPr>
              <a:spLocks/>
            </p:cNvSpPr>
            <p:nvPr/>
          </p:nvSpPr>
          <p:spPr bwMode="auto">
            <a:xfrm>
              <a:off x="10865798" y="4347133"/>
              <a:ext cx="19109" cy="19114"/>
            </a:xfrm>
            <a:custGeom>
              <a:avLst/>
              <a:gdLst>
                <a:gd name="T0" fmla="*/ 2 w 2"/>
                <a:gd name="T1" fmla="*/ 1 h 2"/>
                <a:gd name="T2" fmla="*/ 0 w 2"/>
                <a:gd name="T3" fmla="*/ 2 h 2"/>
                <a:gd name="T4" fmla="*/ 2 w 2"/>
                <a:gd name="T5" fmla="*/ 1 h 2"/>
              </a:gdLst>
              <a:ahLst/>
              <a:cxnLst>
                <a:cxn ang="0">
                  <a:pos x="T0" y="T1"/>
                </a:cxn>
                <a:cxn ang="0">
                  <a:pos x="T2" y="T3"/>
                </a:cxn>
                <a:cxn ang="0">
                  <a:pos x="T4" y="T5"/>
                </a:cxn>
              </a:cxnLst>
              <a:rect l="0" t="0" r="r" b="b"/>
              <a:pathLst>
                <a:path w="2" h="2">
                  <a:moveTo>
                    <a:pt x="2" y="1"/>
                  </a:moveTo>
                  <a:cubicBezTo>
                    <a:pt x="2" y="0"/>
                    <a:pt x="0" y="1"/>
                    <a:pt x="0" y="2"/>
                  </a:cubicBezTo>
                  <a:cubicBezTo>
                    <a:pt x="1" y="2"/>
                    <a:pt x="2" y="2"/>
                    <a:pt x="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48" name="Freeform 792">
              <a:extLst>
                <a:ext uri="{FF2B5EF4-FFF2-40B4-BE49-F238E27FC236}">
                  <a16:creationId xmlns:a16="http://schemas.microsoft.com/office/drawing/2014/main" id="{209694FB-3844-124C-AF68-17EAAE334132}"/>
                </a:ext>
              </a:extLst>
            </p:cNvPr>
            <p:cNvSpPr>
              <a:spLocks/>
            </p:cNvSpPr>
            <p:nvPr/>
          </p:nvSpPr>
          <p:spPr bwMode="auto">
            <a:xfrm>
              <a:off x="10789366" y="4245195"/>
              <a:ext cx="28664" cy="15928"/>
            </a:xfrm>
            <a:custGeom>
              <a:avLst/>
              <a:gdLst>
                <a:gd name="T0" fmla="*/ 2 w 3"/>
                <a:gd name="T1" fmla="*/ 0 h 2"/>
                <a:gd name="T2" fmla="*/ 1 w 3"/>
                <a:gd name="T3" fmla="*/ 1 h 2"/>
                <a:gd name="T4" fmla="*/ 2 w 3"/>
                <a:gd name="T5" fmla="*/ 0 h 2"/>
              </a:gdLst>
              <a:ahLst/>
              <a:cxnLst>
                <a:cxn ang="0">
                  <a:pos x="T0" y="T1"/>
                </a:cxn>
                <a:cxn ang="0">
                  <a:pos x="T2" y="T3"/>
                </a:cxn>
                <a:cxn ang="0">
                  <a:pos x="T4" y="T5"/>
                </a:cxn>
              </a:cxnLst>
              <a:rect l="0" t="0" r="r" b="b"/>
              <a:pathLst>
                <a:path w="3" h="2">
                  <a:moveTo>
                    <a:pt x="2" y="0"/>
                  </a:moveTo>
                  <a:cubicBezTo>
                    <a:pt x="1" y="0"/>
                    <a:pt x="0" y="1"/>
                    <a:pt x="1" y="1"/>
                  </a:cubicBezTo>
                  <a:cubicBezTo>
                    <a:pt x="2" y="2"/>
                    <a:pt x="3" y="1"/>
                    <a:pt x="2"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49" name="Freeform 793">
              <a:extLst>
                <a:ext uri="{FF2B5EF4-FFF2-40B4-BE49-F238E27FC236}">
                  <a16:creationId xmlns:a16="http://schemas.microsoft.com/office/drawing/2014/main" id="{848DF4B6-312B-0049-8950-EF3B9610786F}"/>
                </a:ext>
              </a:extLst>
            </p:cNvPr>
            <p:cNvSpPr>
              <a:spLocks/>
            </p:cNvSpPr>
            <p:nvPr/>
          </p:nvSpPr>
          <p:spPr bwMode="auto">
            <a:xfrm>
              <a:off x="10865798" y="4206968"/>
              <a:ext cx="25477" cy="28672"/>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1"/>
                    <a:pt x="1" y="2"/>
                  </a:cubicBezTo>
                  <a:cubicBezTo>
                    <a:pt x="1" y="3"/>
                    <a:pt x="3" y="1"/>
                    <a:pt x="2"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50" name="Freeform 794">
              <a:extLst>
                <a:ext uri="{FF2B5EF4-FFF2-40B4-BE49-F238E27FC236}">
                  <a16:creationId xmlns:a16="http://schemas.microsoft.com/office/drawing/2014/main" id="{A2EB3941-BCEE-FD48-AE1A-A2444396EB19}"/>
                </a:ext>
              </a:extLst>
            </p:cNvPr>
            <p:cNvSpPr>
              <a:spLocks/>
            </p:cNvSpPr>
            <p:nvPr/>
          </p:nvSpPr>
          <p:spPr bwMode="auto">
            <a:xfrm>
              <a:off x="8314841" y="4394916"/>
              <a:ext cx="47770" cy="6370"/>
            </a:xfrm>
            <a:custGeom>
              <a:avLst/>
              <a:gdLst>
                <a:gd name="T0" fmla="*/ 5 w 5"/>
                <a:gd name="T1" fmla="*/ 1 h 1"/>
                <a:gd name="T2" fmla="*/ 1 w 5"/>
                <a:gd name="T3" fmla="*/ 0 h 1"/>
                <a:gd name="T4" fmla="*/ 5 w 5"/>
                <a:gd name="T5" fmla="*/ 1 h 1"/>
              </a:gdLst>
              <a:ahLst/>
              <a:cxnLst>
                <a:cxn ang="0">
                  <a:pos x="T0" y="T1"/>
                </a:cxn>
                <a:cxn ang="0">
                  <a:pos x="T2" y="T3"/>
                </a:cxn>
                <a:cxn ang="0">
                  <a:pos x="T4" y="T5"/>
                </a:cxn>
              </a:cxnLst>
              <a:rect l="0" t="0" r="r" b="b"/>
              <a:pathLst>
                <a:path w="5" h="1">
                  <a:moveTo>
                    <a:pt x="5" y="1"/>
                  </a:moveTo>
                  <a:cubicBezTo>
                    <a:pt x="4" y="0"/>
                    <a:pt x="0" y="0"/>
                    <a:pt x="1" y="0"/>
                  </a:cubicBezTo>
                  <a:cubicBezTo>
                    <a:pt x="2" y="1"/>
                    <a:pt x="5" y="1"/>
                    <a:pt x="5" y="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51" name="Freeform 795">
              <a:extLst>
                <a:ext uri="{FF2B5EF4-FFF2-40B4-BE49-F238E27FC236}">
                  <a16:creationId xmlns:a16="http://schemas.microsoft.com/office/drawing/2014/main" id="{EECDBDEF-C2E4-4245-86B4-89CEEF66C9A0}"/>
                </a:ext>
              </a:extLst>
            </p:cNvPr>
            <p:cNvSpPr>
              <a:spLocks/>
            </p:cNvSpPr>
            <p:nvPr/>
          </p:nvSpPr>
          <p:spPr bwMode="auto">
            <a:xfrm>
              <a:off x="8372164" y="4394916"/>
              <a:ext cx="57323" cy="0"/>
            </a:xfrm>
            <a:custGeom>
              <a:avLst/>
              <a:gdLst>
                <a:gd name="T0" fmla="*/ 5 w 6"/>
                <a:gd name="T1" fmla="*/ 1 w 6"/>
                <a:gd name="T2" fmla="*/ 5 w 6"/>
              </a:gdLst>
              <a:ahLst/>
              <a:cxnLst>
                <a:cxn ang="0">
                  <a:pos x="T0" y="0"/>
                </a:cxn>
                <a:cxn ang="0">
                  <a:pos x="T1" y="0"/>
                </a:cxn>
                <a:cxn ang="0">
                  <a:pos x="T2" y="0"/>
                </a:cxn>
              </a:cxnLst>
              <a:rect l="0" t="0" r="r" b="b"/>
              <a:pathLst>
                <a:path w="6">
                  <a:moveTo>
                    <a:pt x="5" y="0"/>
                  </a:moveTo>
                  <a:cubicBezTo>
                    <a:pt x="4" y="0"/>
                    <a:pt x="0" y="0"/>
                    <a:pt x="1" y="0"/>
                  </a:cubicBezTo>
                  <a:cubicBezTo>
                    <a:pt x="2" y="0"/>
                    <a:pt x="6" y="0"/>
                    <a:pt x="5" y="0"/>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52" name="Freeform 796">
              <a:extLst>
                <a:ext uri="{FF2B5EF4-FFF2-40B4-BE49-F238E27FC236}">
                  <a16:creationId xmlns:a16="http://schemas.microsoft.com/office/drawing/2014/main" id="{E216B546-4A76-A242-A064-1C70F49029F8}"/>
                </a:ext>
              </a:extLst>
            </p:cNvPr>
            <p:cNvSpPr>
              <a:spLocks/>
            </p:cNvSpPr>
            <p:nvPr/>
          </p:nvSpPr>
          <p:spPr bwMode="auto">
            <a:xfrm>
              <a:off x="9445417" y="3802407"/>
              <a:ext cx="38217" cy="19114"/>
            </a:xfrm>
            <a:custGeom>
              <a:avLst/>
              <a:gdLst>
                <a:gd name="T0" fmla="*/ 3 w 4"/>
                <a:gd name="T1" fmla="*/ 2 h 2"/>
                <a:gd name="T2" fmla="*/ 2 w 4"/>
                <a:gd name="T3" fmla="*/ 0 h 2"/>
                <a:gd name="T4" fmla="*/ 3 w 4"/>
                <a:gd name="T5" fmla="*/ 2 h 2"/>
              </a:gdLst>
              <a:ahLst/>
              <a:cxnLst>
                <a:cxn ang="0">
                  <a:pos x="T0" y="T1"/>
                </a:cxn>
                <a:cxn ang="0">
                  <a:pos x="T2" y="T3"/>
                </a:cxn>
                <a:cxn ang="0">
                  <a:pos x="T4" y="T5"/>
                </a:cxn>
              </a:cxnLst>
              <a:rect l="0" t="0" r="r" b="b"/>
              <a:pathLst>
                <a:path w="4" h="2">
                  <a:moveTo>
                    <a:pt x="3" y="2"/>
                  </a:moveTo>
                  <a:cubicBezTo>
                    <a:pt x="1" y="2"/>
                    <a:pt x="0" y="0"/>
                    <a:pt x="2" y="0"/>
                  </a:cubicBezTo>
                  <a:cubicBezTo>
                    <a:pt x="3" y="0"/>
                    <a:pt x="4" y="2"/>
                    <a:pt x="3" y="2"/>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sp>
          <p:nvSpPr>
            <p:cNvPr id="553" name="Freeform 797">
              <a:extLst>
                <a:ext uri="{FF2B5EF4-FFF2-40B4-BE49-F238E27FC236}">
                  <a16:creationId xmlns:a16="http://schemas.microsoft.com/office/drawing/2014/main" id="{583049B9-2C2A-8F47-9426-A3B50865933A}"/>
                </a:ext>
              </a:extLst>
            </p:cNvPr>
            <p:cNvSpPr>
              <a:spLocks/>
            </p:cNvSpPr>
            <p:nvPr/>
          </p:nvSpPr>
          <p:spPr bwMode="auto">
            <a:xfrm>
              <a:off x="5467694" y="6086410"/>
              <a:ext cx="85988" cy="111494"/>
            </a:xfrm>
            <a:custGeom>
              <a:avLst/>
              <a:gdLst>
                <a:gd name="T0" fmla="*/ 9 w 9"/>
                <a:gd name="T1" fmla="*/ 11 h 12"/>
                <a:gd name="T2" fmla="*/ 5 w 9"/>
                <a:gd name="T3" fmla="*/ 2 h 12"/>
                <a:gd name="T4" fmla="*/ 2 w 9"/>
                <a:gd name="T5" fmla="*/ 2 h 12"/>
                <a:gd name="T6" fmla="*/ 0 w 9"/>
                <a:gd name="T7" fmla="*/ 3 h 12"/>
                <a:gd name="T8" fmla="*/ 3 w 9"/>
                <a:gd name="T9" fmla="*/ 5 h 12"/>
                <a:gd name="T10" fmla="*/ 3 w 9"/>
                <a:gd name="T11" fmla="*/ 7 h 12"/>
                <a:gd name="T12" fmla="*/ 4 w 9"/>
                <a:gd name="T13" fmla="*/ 7 h 12"/>
                <a:gd name="T14" fmla="*/ 3 w 9"/>
                <a:gd name="T15" fmla="*/ 8 h 12"/>
                <a:gd name="T16" fmla="*/ 6 w 9"/>
                <a:gd name="T17" fmla="*/ 11 h 12"/>
                <a:gd name="T18" fmla="*/ 6 w 9"/>
                <a:gd name="T19" fmla="*/ 9 h 12"/>
                <a:gd name="T20" fmla="*/ 9 w 9"/>
                <a:gd name="T21" fmla="*/ 11 h 12"/>
                <a:gd name="T22" fmla="*/ 9 w 9"/>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2">
                  <a:moveTo>
                    <a:pt x="9" y="11"/>
                  </a:moveTo>
                  <a:cubicBezTo>
                    <a:pt x="8" y="8"/>
                    <a:pt x="7" y="4"/>
                    <a:pt x="5" y="2"/>
                  </a:cubicBezTo>
                  <a:cubicBezTo>
                    <a:pt x="4" y="1"/>
                    <a:pt x="3" y="0"/>
                    <a:pt x="2" y="2"/>
                  </a:cubicBezTo>
                  <a:cubicBezTo>
                    <a:pt x="2" y="2"/>
                    <a:pt x="0" y="2"/>
                    <a:pt x="0" y="3"/>
                  </a:cubicBezTo>
                  <a:cubicBezTo>
                    <a:pt x="1" y="4"/>
                    <a:pt x="3" y="3"/>
                    <a:pt x="3" y="5"/>
                  </a:cubicBezTo>
                  <a:cubicBezTo>
                    <a:pt x="3" y="6"/>
                    <a:pt x="3" y="6"/>
                    <a:pt x="3" y="7"/>
                  </a:cubicBezTo>
                  <a:cubicBezTo>
                    <a:pt x="3" y="8"/>
                    <a:pt x="4" y="7"/>
                    <a:pt x="4" y="7"/>
                  </a:cubicBezTo>
                  <a:cubicBezTo>
                    <a:pt x="5" y="8"/>
                    <a:pt x="3" y="8"/>
                    <a:pt x="3" y="8"/>
                  </a:cubicBezTo>
                  <a:cubicBezTo>
                    <a:pt x="3" y="9"/>
                    <a:pt x="5" y="11"/>
                    <a:pt x="6" y="11"/>
                  </a:cubicBezTo>
                  <a:cubicBezTo>
                    <a:pt x="6" y="11"/>
                    <a:pt x="2" y="7"/>
                    <a:pt x="6" y="9"/>
                  </a:cubicBezTo>
                  <a:cubicBezTo>
                    <a:pt x="7" y="9"/>
                    <a:pt x="9" y="12"/>
                    <a:pt x="9" y="11"/>
                  </a:cubicBezTo>
                  <a:cubicBezTo>
                    <a:pt x="8" y="10"/>
                    <a:pt x="9" y="12"/>
                    <a:pt x="9" y="11"/>
                  </a:cubicBezTo>
                  <a:close/>
                </a:path>
              </a:pathLst>
            </a:custGeom>
            <a:grpFill/>
            <a:ln w="4763" cap="flat">
              <a:solidFill>
                <a:schemeClr val="bg1"/>
              </a:solidFill>
              <a:prstDash val="solid"/>
              <a:round/>
              <a:headEnd/>
              <a:tailEnd/>
            </a:ln>
          </p:spPr>
          <p:txBody>
            <a:bodyPr/>
            <a:lstStyle/>
            <a:p>
              <a:pPr defTabSz="1828434" eaLnBrk="1" fontAlgn="auto" hangingPunct="1">
                <a:spcBef>
                  <a:spcPts val="0"/>
                </a:spcBef>
                <a:spcAft>
                  <a:spcPts val="0"/>
                </a:spcAft>
                <a:defRPr/>
              </a:pPr>
              <a:endParaRPr lang="id-ID" b="1" dirty="0">
                <a:latin typeface="Lato" panose="020F0502020204030203" pitchFamily="34" charset="0"/>
                <a:ea typeface="Lato" panose="020F0502020204030203" pitchFamily="34" charset="0"/>
                <a:cs typeface="Lato" panose="020F0502020204030203" pitchFamily="34" charset="0"/>
              </a:endParaRPr>
            </a:p>
          </p:txBody>
        </p:sp>
      </p:grpSp>
      <p:grpSp>
        <p:nvGrpSpPr>
          <p:cNvPr id="3" name="Group 2">
            <a:extLst>
              <a:ext uri="{FF2B5EF4-FFF2-40B4-BE49-F238E27FC236}">
                <a16:creationId xmlns:a16="http://schemas.microsoft.com/office/drawing/2014/main" id="{E0F2AC7C-36C9-8A4E-8C7C-7E31DCD79120}"/>
              </a:ext>
            </a:extLst>
          </p:cNvPr>
          <p:cNvGrpSpPr/>
          <p:nvPr/>
        </p:nvGrpSpPr>
        <p:grpSpPr>
          <a:xfrm>
            <a:off x="12188825" y="7529645"/>
            <a:ext cx="1763189" cy="1902107"/>
            <a:chOff x="8761727" y="15518559"/>
            <a:chExt cx="4548233" cy="4906579"/>
          </a:xfrm>
        </p:grpSpPr>
        <p:sp>
          <p:nvSpPr>
            <p:cNvPr id="578" name="Freeform: Shape 2577">
              <a:extLst>
                <a:ext uri="{FF2B5EF4-FFF2-40B4-BE49-F238E27FC236}">
                  <a16:creationId xmlns:a16="http://schemas.microsoft.com/office/drawing/2014/main" id="{09F702E8-8D89-C340-ACD9-9D79D6E79280}"/>
                </a:ext>
              </a:extLst>
            </p:cNvPr>
            <p:cNvSpPr/>
            <p:nvPr/>
          </p:nvSpPr>
          <p:spPr>
            <a:xfrm rot="5400000">
              <a:off x="8582554" y="15697732"/>
              <a:ext cx="4906579" cy="4548233"/>
            </a:xfrm>
            <a:custGeom>
              <a:avLst/>
              <a:gdLst/>
              <a:ahLst/>
              <a:cxnLst>
                <a:cxn ang="3cd4">
                  <a:pos x="hc" y="t"/>
                </a:cxn>
                <a:cxn ang="cd2">
                  <a:pos x="l" y="vc"/>
                </a:cxn>
                <a:cxn ang="cd4">
                  <a:pos x="hc" y="b"/>
                </a:cxn>
                <a:cxn ang="0">
                  <a:pos x="r" y="vc"/>
                </a:cxn>
              </a:cxnLst>
              <a:rect l="l" t="t" r="r" b="b"/>
              <a:pathLst>
                <a:path w="713" h="661">
                  <a:moveTo>
                    <a:pt x="0" y="331"/>
                  </a:moveTo>
                  <a:cubicBezTo>
                    <a:pt x="0" y="148"/>
                    <a:pt x="148" y="0"/>
                    <a:pt x="331" y="0"/>
                  </a:cubicBezTo>
                  <a:cubicBezTo>
                    <a:pt x="486" y="0"/>
                    <a:pt x="616" y="107"/>
                    <a:pt x="651" y="251"/>
                  </a:cubicBezTo>
                  <a:lnTo>
                    <a:pt x="713" y="331"/>
                  </a:lnTo>
                  <a:lnTo>
                    <a:pt x="651" y="410"/>
                  </a:lnTo>
                  <a:cubicBezTo>
                    <a:pt x="616" y="554"/>
                    <a:pt x="486" y="661"/>
                    <a:pt x="331" y="661"/>
                  </a:cubicBezTo>
                  <a:cubicBezTo>
                    <a:pt x="148" y="661"/>
                    <a:pt x="0" y="513"/>
                    <a:pt x="0" y="331"/>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80" name="Shape 2617">
              <a:extLst>
                <a:ext uri="{FF2B5EF4-FFF2-40B4-BE49-F238E27FC236}">
                  <a16:creationId xmlns:a16="http://schemas.microsoft.com/office/drawing/2014/main" id="{73B6988A-B05D-FA43-A18C-51ACB46AC202}"/>
                </a:ext>
              </a:extLst>
            </p:cNvPr>
            <p:cNvSpPr/>
            <p:nvPr/>
          </p:nvSpPr>
          <p:spPr>
            <a:xfrm>
              <a:off x="9854199" y="16778808"/>
              <a:ext cx="2422052" cy="1981896"/>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grpSp>
      <p:grpSp>
        <p:nvGrpSpPr>
          <p:cNvPr id="4" name="Group 3">
            <a:extLst>
              <a:ext uri="{FF2B5EF4-FFF2-40B4-BE49-F238E27FC236}">
                <a16:creationId xmlns:a16="http://schemas.microsoft.com/office/drawing/2014/main" id="{D9C89C14-42A0-9B47-B95A-DEF0E8D4028E}"/>
              </a:ext>
            </a:extLst>
          </p:cNvPr>
          <p:cNvGrpSpPr/>
          <p:nvPr/>
        </p:nvGrpSpPr>
        <p:grpSpPr>
          <a:xfrm>
            <a:off x="15827433" y="5443901"/>
            <a:ext cx="1763189" cy="1902107"/>
            <a:chOff x="14882597" y="15518559"/>
            <a:chExt cx="4548233" cy="4906579"/>
          </a:xfrm>
        </p:grpSpPr>
        <p:sp>
          <p:nvSpPr>
            <p:cNvPr id="577" name="Freeform: Shape 2576">
              <a:extLst>
                <a:ext uri="{FF2B5EF4-FFF2-40B4-BE49-F238E27FC236}">
                  <a16:creationId xmlns:a16="http://schemas.microsoft.com/office/drawing/2014/main" id="{5EAB2894-C15C-5A45-83FC-119D4DA69AA1}"/>
                </a:ext>
              </a:extLst>
            </p:cNvPr>
            <p:cNvSpPr/>
            <p:nvPr/>
          </p:nvSpPr>
          <p:spPr>
            <a:xfrm rot="5400000">
              <a:off x="14703424" y="15697732"/>
              <a:ext cx="4906579" cy="4548233"/>
            </a:xfrm>
            <a:custGeom>
              <a:avLst/>
              <a:gdLst/>
              <a:ahLst/>
              <a:cxnLst>
                <a:cxn ang="3cd4">
                  <a:pos x="hc" y="t"/>
                </a:cxn>
                <a:cxn ang="cd2">
                  <a:pos x="l" y="vc"/>
                </a:cxn>
                <a:cxn ang="cd4">
                  <a:pos x="hc" y="b"/>
                </a:cxn>
                <a:cxn ang="0">
                  <a:pos x="r" y="vc"/>
                </a:cxn>
              </a:cxnLst>
              <a:rect l="l" t="t" r="r" b="b"/>
              <a:pathLst>
                <a:path w="713" h="661">
                  <a:moveTo>
                    <a:pt x="0" y="331"/>
                  </a:moveTo>
                  <a:cubicBezTo>
                    <a:pt x="0" y="148"/>
                    <a:pt x="149" y="0"/>
                    <a:pt x="331" y="0"/>
                  </a:cubicBezTo>
                  <a:cubicBezTo>
                    <a:pt x="486" y="0"/>
                    <a:pt x="616" y="107"/>
                    <a:pt x="652" y="251"/>
                  </a:cubicBezTo>
                  <a:lnTo>
                    <a:pt x="713" y="331"/>
                  </a:lnTo>
                  <a:lnTo>
                    <a:pt x="652" y="410"/>
                  </a:lnTo>
                  <a:cubicBezTo>
                    <a:pt x="616" y="554"/>
                    <a:pt x="486" y="661"/>
                    <a:pt x="331" y="661"/>
                  </a:cubicBezTo>
                  <a:cubicBezTo>
                    <a:pt x="149" y="661"/>
                    <a:pt x="0" y="513"/>
                    <a:pt x="0" y="331"/>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81" name="Shape 2643">
              <a:extLst>
                <a:ext uri="{FF2B5EF4-FFF2-40B4-BE49-F238E27FC236}">
                  <a16:creationId xmlns:a16="http://schemas.microsoft.com/office/drawing/2014/main" id="{A1E23F68-A105-704D-A211-5FADB089E039}"/>
                </a:ext>
              </a:extLst>
            </p:cNvPr>
            <p:cNvSpPr/>
            <p:nvPr/>
          </p:nvSpPr>
          <p:spPr>
            <a:xfrm>
              <a:off x="16581904" y="16639872"/>
              <a:ext cx="1295626" cy="2375292"/>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bg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grpSp>
        <p:nvGrpSpPr>
          <p:cNvPr id="5" name="Group 4">
            <a:extLst>
              <a:ext uri="{FF2B5EF4-FFF2-40B4-BE49-F238E27FC236}">
                <a16:creationId xmlns:a16="http://schemas.microsoft.com/office/drawing/2014/main" id="{90CF5B3A-3494-3D44-98F0-AE20A5B5CCBA}"/>
              </a:ext>
            </a:extLst>
          </p:cNvPr>
          <p:cNvGrpSpPr/>
          <p:nvPr/>
        </p:nvGrpSpPr>
        <p:grpSpPr>
          <a:xfrm>
            <a:off x="19368448" y="8554340"/>
            <a:ext cx="1763189" cy="1902107"/>
            <a:chOff x="20415082" y="15518559"/>
            <a:chExt cx="4548233" cy="4906579"/>
          </a:xfrm>
        </p:grpSpPr>
        <p:sp>
          <p:nvSpPr>
            <p:cNvPr id="576" name="Freeform: Shape 2575">
              <a:extLst>
                <a:ext uri="{FF2B5EF4-FFF2-40B4-BE49-F238E27FC236}">
                  <a16:creationId xmlns:a16="http://schemas.microsoft.com/office/drawing/2014/main" id="{1CB6F4F4-E3F7-9047-9FA0-C87E859297A5}"/>
                </a:ext>
              </a:extLst>
            </p:cNvPr>
            <p:cNvSpPr/>
            <p:nvPr/>
          </p:nvSpPr>
          <p:spPr>
            <a:xfrm rot="5400000">
              <a:off x="20235909" y="15697732"/>
              <a:ext cx="4906579" cy="4548233"/>
            </a:xfrm>
            <a:custGeom>
              <a:avLst/>
              <a:gdLst/>
              <a:ahLst/>
              <a:cxnLst>
                <a:cxn ang="3cd4">
                  <a:pos x="hc" y="t"/>
                </a:cxn>
                <a:cxn ang="cd2">
                  <a:pos x="l" y="vc"/>
                </a:cxn>
                <a:cxn ang="cd4">
                  <a:pos x="hc" y="b"/>
                </a:cxn>
                <a:cxn ang="0">
                  <a:pos x="r" y="vc"/>
                </a:cxn>
              </a:cxnLst>
              <a:rect l="l" t="t" r="r" b="b"/>
              <a:pathLst>
                <a:path w="713" h="661">
                  <a:moveTo>
                    <a:pt x="0" y="331"/>
                  </a:moveTo>
                  <a:cubicBezTo>
                    <a:pt x="0" y="148"/>
                    <a:pt x="148" y="0"/>
                    <a:pt x="330" y="0"/>
                  </a:cubicBezTo>
                  <a:cubicBezTo>
                    <a:pt x="485" y="0"/>
                    <a:pt x="615" y="107"/>
                    <a:pt x="651" y="251"/>
                  </a:cubicBezTo>
                  <a:lnTo>
                    <a:pt x="713" y="331"/>
                  </a:lnTo>
                  <a:lnTo>
                    <a:pt x="651" y="410"/>
                  </a:lnTo>
                  <a:cubicBezTo>
                    <a:pt x="615" y="554"/>
                    <a:pt x="485" y="661"/>
                    <a:pt x="330" y="661"/>
                  </a:cubicBezTo>
                  <a:cubicBezTo>
                    <a:pt x="148" y="661"/>
                    <a:pt x="0" y="513"/>
                    <a:pt x="0" y="331"/>
                  </a:cubicBezTo>
                  <a:close/>
                </a:path>
              </a:pathLst>
            </a:custGeom>
            <a:solidFill>
              <a:schemeClr val="accent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82" name="Shape 2944">
              <a:extLst>
                <a:ext uri="{FF2B5EF4-FFF2-40B4-BE49-F238E27FC236}">
                  <a16:creationId xmlns:a16="http://schemas.microsoft.com/office/drawing/2014/main" id="{C30A5F86-4D5E-5D43-888F-0EC2CB4516D9}"/>
                </a:ext>
              </a:extLst>
            </p:cNvPr>
            <p:cNvSpPr/>
            <p:nvPr/>
          </p:nvSpPr>
          <p:spPr>
            <a:xfrm>
              <a:off x="21660543" y="16786923"/>
              <a:ext cx="2081200" cy="2081192"/>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bg1"/>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Montserrat" pitchFamily="2" charset="77"/>
              </a:endParaRPr>
            </a:p>
          </p:txBody>
        </p:sp>
      </p:grpSp>
      <p:grpSp>
        <p:nvGrpSpPr>
          <p:cNvPr id="2" name="Group 1">
            <a:extLst>
              <a:ext uri="{FF2B5EF4-FFF2-40B4-BE49-F238E27FC236}">
                <a16:creationId xmlns:a16="http://schemas.microsoft.com/office/drawing/2014/main" id="{80DD6711-149A-D843-BDC5-E343E46FF4E6}"/>
              </a:ext>
            </a:extLst>
          </p:cNvPr>
          <p:cNvGrpSpPr/>
          <p:nvPr/>
        </p:nvGrpSpPr>
        <p:grpSpPr>
          <a:xfrm>
            <a:off x="4466634" y="4955893"/>
            <a:ext cx="1763189" cy="1902107"/>
            <a:chOff x="2940748" y="15518559"/>
            <a:chExt cx="4548233" cy="4906579"/>
          </a:xfrm>
        </p:grpSpPr>
        <p:sp>
          <p:nvSpPr>
            <p:cNvPr id="579" name="Freeform: Shape 2578">
              <a:extLst>
                <a:ext uri="{FF2B5EF4-FFF2-40B4-BE49-F238E27FC236}">
                  <a16:creationId xmlns:a16="http://schemas.microsoft.com/office/drawing/2014/main" id="{493CB108-A446-6543-BAE7-28413E4668DD}"/>
                </a:ext>
              </a:extLst>
            </p:cNvPr>
            <p:cNvSpPr/>
            <p:nvPr/>
          </p:nvSpPr>
          <p:spPr>
            <a:xfrm rot="5400000">
              <a:off x="2761575" y="15697732"/>
              <a:ext cx="4906579" cy="4548233"/>
            </a:xfrm>
            <a:custGeom>
              <a:avLst/>
              <a:gdLst/>
              <a:ahLst/>
              <a:cxnLst>
                <a:cxn ang="3cd4">
                  <a:pos x="hc" y="t"/>
                </a:cxn>
                <a:cxn ang="cd2">
                  <a:pos x="l" y="vc"/>
                </a:cxn>
                <a:cxn ang="cd4">
                  <a:pos x="hc" y="b"/>
                </a:cxn>
                <a:cxn ang="0">
                  <a:pos x="r" y="vc"/>
                </a:cxn>
              </a:cxnLst>
              <a:rect l="l" t="t" r="r" b="b"/>
              <a:pathLst>
                <a:path w="713" h="661">
                  <a:moveTo>
                    <a:pt x="0" y="331"/>
                  </a:moveTo>
                  <a:cubicBezTo>
                    <a:pt x="0" y="148"/>
                    <a:pt x="148" y="0"/>
                    <a:pt x="330" y="0"/>
                  </a:cubicBezTo>
                  <a:cubicBezTo>
                    <a:pt x="485" y="0"/>
                    <a:pt x="616" y="107"/>
                    <a:pt x="651" y="251"/>
                  </a:cubicBezTo>
                  <a:lnTo>
                    <a:pt x="713" y="331"/>
                  </a:lnTo>
                  <a:lnTo>
                    <a:pt x="651" y="410"/>
                  </a:lnTo>
                  <a:cubicBezTo>
                    <a:pt x="616" y="554"/>
                    <a:pt x="485" y="661"/>
                    <a:pt x="330" y="661"/>
                  </a:cubicBezTo>
                  <a:cubicBezTo>
                    <a:pt x="148" y="661"/>
                    <a:pt x="0" y="513"/>
                    <a:pt x="0" y="331"/>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83" name="Shape 2808">
              <a:extLst>
                <a:ext uri="{FF2B5EF4-FFF2-40B4-BE49-F238E27FC236}">
                  <a16:creationId xmlns:a16="http://schemas.microsoft.com/office/drawing/2014/main" id="{5352528B-CD89-764D-9176-ACDDB0D206C3}"/>
                </a:ext>
              </a:extLst>
            </p:cNvPr>
            <p:cNvSpPr/>
            <p:nvPr/>
          </p:nvSpPr>
          <p:spPr>
            <a:xfrm>
              <a:off x="3972935" y="16618967"/>
              <a:ext cx="2209020" cy="2209018"/>
            </a:xfrm>
            <a:custGeom>
              <a:avLst/>
              <a:gdLst/>
              <a:ahLst/>
              <a:cxnLst>
                <a:cxn ang="0">
                  <a:pos x="wd2" y="hd2"/>
                </a:cxn>
                <a:cxn ang="5400000">
                  <a:pos x="wd2" y="hd2"/>
                </a:cxn>
                <a:cxn ang="10800000">
                  <a:pos x="wd2" y="hd2"/>
                </a:cxn>
                <a:cxn ang="16200000">
                  <a:pos x="wd2" y="hd2"/>
                </a:cxn>
              </a:cxnLst>
              <a:rect l="0" t="0" r="r" b="b"/>
              <a:pathLst>
                <a:path w="21600" h="21600" extrusionOk="0">
                  <a:moveTo>
                    <a:pt x="17075" y="14727"/>
                  </a:moveTo>
                  <a:lnTo>
                    <a:pt x="17294" y="12764"/>
                  </a:lnTo>
                  <a:lnTo>
                    <a:pt x="19843" y="12764"/>
                  </a:lnTo>
                  <a:lnTo>
                    <a:pt x="19406" y="14727"/>
                  </a:lnTo>
                  <a:cubicBezTo>
                    <a:pt x="19406" y="14727"/>
                    <a:pt x="17075" y="14727"/>
                    <a:pt x="17075" y="14727"/>
                  </a:cubicBezTo>
                  <a:close/>
                  <a:moveTo>
                    <a:pt x="18752" y="17673"/>
                  </a:moveTo>
                  <a:lnTo>
                    <a:pt x="16748" y="17673"/>
                  </a:lnTo>
                  <a:lnTo>
                    <a:pt x="16967" y="15709"/>
                  </a:lnTo>
                  <a:lnTo>
                    <a:pt x="19188" y="15709"/>
                  </a:lnTo>
                  <a:cubicBezTo>
                    <a:pt x="19188" y="15709"/>
                    <a:pt x="18752" y="17673"/>
                    <a:pt x="18752" y="17673"/>
                  </a:cubicBezTo>
                  <a:close/>
                  <a:moveTo>
                    <a:pt x="17673" y="20618"/>
                  </a:moveTo>
                  <a:cubicBezTo>
                    <a:pt x="17131" y="20618"/>
                    <a:pt x="16691" y="20179"/>
                    <a:pt x="16691" y="19636"/>
                  </a:cubicBezTo>
                  <a:cubicBezTo>
                    <a:pt x="16691" y="19095"/>
                    <a:pt x="17131" y="18655"/>
                    <a:pt x="17673" y="18655"/>
                  </a:cubicBezTo>
                  <a:cubicBezTo>
                    <a:pt x="18215" y="18655"/>
                    <a:pt x="18655" y="19095"/>
                    <a:pt x="18655" y="19636"/>
                  </a:cubicBezTo>
                  <a:cubicBezTo>
                    <a:pt x="18655" y="20179"/>
                    <a:pt x="18215" y="20618"/>
                    <a:pt x="17673" y="20618"/>
                  </a:cubicBezTo>
                  <a:moveTo>
                    <a:pt x="16415" y="11782"/>
                  </a:moveTo>
                  <a:lnTo>
                    <a:pt x="13745" y="11782"/>
                  </a:lnTo>
                  <a:lnTo>
                    <a:pt x="13745" y="9818"/>
                  </a:lnTo>
                  <a:lnTo>
                    <a:pt x="16633" y="9818"/>
                  </a:lnTo>
                  <a:cubicBezTo>
                    <a:pt x="16633" y="9818"/>
                    <a:pt x="16415" y="11782"/>
                    <a:pt x="16415" y="11782"/>
                  </a:cubicBezTo>
                  <a:close/>
                  <a:moveTo>
                    <a:pt x="16088" y="14727"/>
                  </a:moveTo>
                  <a:lnTo>
                    <a:pt x="13745" y="14727"/>
                  </a:lnTo>
                  <a:lnTo>
                    <a:pt x="13745" y="12764"/>
                  </a:lnTo>
                  <a:lnTo>
                    <a:pt x="16306" y="12764"/>
                  </a:lnTo>
                  <a:cubicBezTo>
                    <a:pt x="16306" y="12764"/>
                    <a:pt x="16088" y="14727"/>
                    <a:pt x="16088" y="14727"/>
                  </a:cubicBezTo>
                  <a:close/>
                  <a:moveTo>
                    <a:pt x="15761" y="17673"/>
                  </a:moveTo>
                  <a:lnTo>
                    <a:pt x="13745" y="17673"/>
                  </a:lnTo>
                  <a:lnTo>
                    <a:pt x="13745" y="15709"/>
                  </a:lnTo>
                  <a:lnTo>
                    <a:pt x="15979" y="15709"/>
                  </a:lnTo>
                  <a:cubicBezTo>
                    <a:pt x="15979" y="15709"/>
                    <a:pt x="15761" y="17673"/>
                    <a:pt x="15761" y="17673"/>
                  </a:cubicBezTo>
                  <a:close/>
                  <a:moveTo>
                    <a:pt x="12764" y="11782"/>
                  </a:moveTo>
                  <a:lnTo>
                    <a:pt x="10094" y="11782"/>
                  </a:lnTo>
                  <a:lnTo>
                    <a:pt x="9876" y="9818"/>
                  </a:lnTo>
                  <a:lnTo>
                    <a:pt x="12764" y="9818"/>
                  </a:lnTo>
                  <a:cubicBezTo>
                    <a:pt x="12764" y="9818"/>
                    <a:pt x="12764" y="11782"/>
                    <a:pt x="12764" y="11782"/>
                  </a:cubicBezTo>
                  <a:close/>
                  <a:moveTo>
                    <a:pt x="12764" y="14727"/>
                  </a:moveTo>
                  <a:lnTo>
                    <a:pt x="10421" y="14727"/>
                  </a:lnTo>
                  <a:lnTo>
                    <a:pt x="10203" y="12764"/>
                  </a:lnTo>
                  <a:lnTo>
                    <a:pt x="12764" y="12764"/>
                  </a:lnTo>
                  <a:cubicBezTo>
                    <a:pt x="12764" y="12764"/>
                    <a:pt x="12764" y="14727"/>
                    <a:pt x="12764" y="14727"/>
                  </a:cubicBezTo>
                  <a:close/>
                  <a:moveTo>
                    <a:pt x="12764" y="17673"/>
                  </a:moveTo>
                  <a:lnTo>
                    <a:pt x="10748" y="17673"/>
                  </a:lnTo>
                  <a:lnTo>
                    <a:pt x="10531" y="15709"/>
                  </a:lnTo>
                  <a:lnTo>
                    <a:pt x="12764" y="15709"/>
                  </a:lnTo>
                  <a:cubicBezTo>
                    <a:pt x="12764" y="15709"/>
                    <a:pt x="12764" y="17673"/>
                    <a:pt x="12764" y="17673"/>
                  </a:cubicBezTo>
                  <a:close/>
                  <a:moveTo>
                    <a:pt x="8836" y="20618"/>
                  </a:moveTo>
                  <a:cubicBezTo>
                    <a:pt x="8294" y="20618"/>
                    <a:pt x="7855" y="20179"/>
                    <a:pt x="7855" y="19636"/>
                  </a:cubicBezTo>
                  <a:cubicBezTo>
                    <a:pt x="7855" y="19095"/>
                    <a:pt x="8294" y="18655"/>
                    <a:pt x="8836" y="18655"/>
                  </a:cubicBezTo>
                  <a:cubicBezTo>
                    <a:pt x="9379" y="18655"/>
                    <a:pt x="9818" y="19095"/>
                    <a:pt x="9818" y="19636"/>
                  </a:cubicBezTo>
                  <a:cubicBezTo>
                    <a:pt x="9818" y="20179"/>
                    <a:pt x="9379" y="20618"/>
                    <a:pt x="8836" y="20618"/>
                  </a:cubicBezTo>
                  <a:moveTo>
                    <a:pt x="7213" y="15709"/>
                  </a:moveTo>
                  <a:lnTo>
                    <a:pt x="9543" y="15709"/>
                  </a:lnTo>
                  <a:lnTo>
                    <a:pt x="9761" y="17673"/>
                  </a:lnTo>
                  <a:lnTo>
                    <a:pt x="7740" y="17673"/>
                  </a:lnTo>
                  <a:cubicBezTo>
                    <a:pt x="7740" y="17673"/>
                    <a:pt x="7213" y="15709"/>
                    <a:pt x="7213" y="15709"/>
                  </a:cubicBezTo>
                  <a:close/>
                  <a:moveTo>
                    <a:pt x="6950" y="14727"/>
                  </a:moveTo>
                  <a:lnTo>
                    <a:pt x="6423" y="12764"/>
                  </a:lnTo>
                  <a:lnTo>
                    <a:pt x="9215" y="12764"/>
                  </a:lnTo>
                  <a:lnTo>
                    <a:pt x="9434" y="14727"/>
                  </a:lnTo>
                  <a:cubicBezTo>
                    <a:pt x="9434" y="14727"/>
                    <a:pt x="6950" y="14727"/>
                    <a:pt x="6950" y="14727"/>
                  </a:cubicBezTo>
                  <a:close/>
                  <a:moveTo>
                    <a:pt x="5633" y="9818"/>
                  </a:moveTo>
                  <a:lnTo>
                    <a:pt x="8888" y="9818"/>
                  </a:lnTo>
                  <a:lnTo>
                    <a:pt x="9106" y="11782"/>
                  </a:lnTo>
                  <a:lnTo>
                    <a:pt x="6160" y="11782"/>
                  </a:lnTo>
                  <a:cubicBezTo>
                    <a:pt x="6160" y="11782"/>
                    <a:pt x="5633" y="9818"/>
                    <a:pt x="5633" y="9818"/>
                  </a:cubicBezTo>
                  <a:close/>
                  <a:moveTo>
                    <a:pt x="17621" y="9818"/>
                  </a:moveTo>
                  <a:lnTo>
                    <a:pt x="20497" y="9818"/>
                  </a:lnTo>
                  <a:lnTo>
                    <a:pt x="20061" y="11782"/>
                  </a:lnTo>
                  <a:lnTo>
                    <a:pt x="17403" y="11782"/>
                  </a:lnTo>
                  <a:cubicBezTo>
                    <a:pt x="17403" y="11782"/>
                    <a:pt x="17621" y="9818"/>
                    <a:pt x="17621" y="9818"/>
                  </a:cubicBezTo>
                  <a:close/>
                  <a:moveTo>
                    <a:pt x="19619" y="18282"/>
                  </a:moveTo>
                  <a:lnTo>
                    <a:pt x="19622" y="18283"/>
                  </a:lnTo>
                  <a:lnTo>
                    <a:pt x="21586" y="9447"/>
                  </a:lnTo>
                  <a:lnTo>
                    <a:pt x="21577" y="9444"/>
                  </a:lnTo>
                  <a:cubicBezTo>
                    <a:pt x="21586" y="9406"/>
                    <a:pt x="21600" y="9369"/>
                    <a:pt x="21600" y="9327"/>
                  </a:cubicBezTo>
                  <a:cubicBezTo>
                    <a:pt x="21600" y="9056"/>
                    <a:pt x="21380" y="8836"/>
                    <a:pt x="21109" y="8836"/>
                  </a:cubicBezTo>
                  <a:lnTo>
                    <a:pt x="5370" y="8836"/>
                  </a:lnTo>
                  <a:lnTo>
                    <a:pt x="4674" y="6241"/>
                  </a:lnTo>
                  <a:lnTo>
                    <a:pt x="4667" y="6243"/>
                  </a:lnTo>
                  <a:cubicBezTo>
                    <a:pt x="4606" y="6041"/>
                    <a:pt x="4425" y="5891"/>
                    <a:pt x="4203" y="5891"/>
                  </a:cubicBezTo>
                  <a:lnTo>
                    <a:pt x="491" y="5891"/>
                  </a:lnTo>
                  <a:cubicBezTo>
                    <a:pt x="220" y="5891"/>
                    <a:pt x="0" y="6110"/>
                    <a:pt x="0" y="6382"/>
                  </a:cubicBezTo>
                  <a:cubicBezTo>
                    <a:pt x="0" y="6653"/>
                    <a:pt x="220" y="6873"/>
                    <a:pt x="491" y="6873"/>
                  </a:cubicBezTo>
                  <a:lnTo>
                    <a:pt x="3827" y="6873"/>
                  </a:lnTo>
                  <a:lnTo>
                    <a:pt x="6893" y="18305"/>
                  </a:lnTo>
                  <a:lnTo>
                    <a:pt x="6894" y="18305"/>
                  </a:lnTo>
                  <a:cubicBezTo>
                    <a:pt x="6936" y="18443"/>
                    <a:pt x="7037" y="18555"/>
                    <a:pt x="7168" y="18613"/>
                  </a:cubicBezTo>
                  <a:cubicBezTo>
                    <a:pt x="6984" y="18912"/>
                    <a:pt x="6873" y="19260"/>
                    <a:pt x="6873" y="19636"/>
                  </a:cubicBezTo>
                  <a:cubicBezTo>
                    <a:pt x="6873" y="20721"/>
                    <a:pt x="7752" y="21600"/>
                    <a:pt x="8836" y="21600"/>
                  </a:cubicBezTo>
                  <a:cubicBezTo>
                    <a:pt x="9921" y="21600"/>
                    <a:pt x="10800" y="20721"/>
                    <a:pt x="10800" y="19636"/>
                  </a:cubicBezTo>
                  <a:cubicBezTo>
                    <a:pt x="10800" y="19277"/>
                    <a:pt x="10696" y="18945"/>
                    <a:pt x="10528" y="18655"/>
                  </a:cubicBezTo>
                  <a:lnTo>
                    <a:pt x="15981" y="18655"/>
                  </a:lnTo>
                  <a:cubicBezTo>
                    <a:pt x="15813" y="18945"/>
                    <a:pt x="15709" y="19277"/>
                    <a:pt x="15709" y="19636"/>
                  </a:cubicBezTo>
                  <a:cubicBezTo>
                    <a:pt x="15709" y="20721"/>
                    <a:pt x="16588" y="21600"/>
                    <a:pt x="17673" y="21600"/>
                  </a:cubicBezTo>
                  <a:cubicBezTo>
                    <a:pt x="18757" y="21600"/>
                    <a:pt x="19636" y="20721"/>
                    <a:pt x="19636" y="19636"/>
                  </a:cubicBezTo>
                  <a:cubicBezTo>
                    <a:pt x="19636" y="19260"/>
                    <a:pt x="19525" y="18912"/>
                    <a:pt x="19341" y="18613"/>
                  </a:cubicBezTo>
                  <a:cubicBezTo>
                    <a:pt x="19479" y="18552"/>
                    <a:pt x="19581" y="18430"/>
                    <a:pt x="19619" y="18282"/>
                  </a:cubicBezTo>
                  <a:moveTo>
                    <a:pt x="12907" y="7711"/>
                  </a:moveTo>
                  <a:cubicBezTo>
                    <a:pt x="12996" y="7800"/>
                    <a:pt x="13119" y="7855"/>
                    <a:pt x="13255" y="7855"/>
                  </a:cubicBezTo>
                  <a:cubicBezTo>
                    <a:pt x="13390" y="7855"/>
                    <a:pt x="13513" y="7800"/>
                    <a:pt x="13602" y="7711"/>
                  </a:cubicBezTo>
                  <a:lnTo>
                    <a:pt x="15565" y="5747"/>
                  </a:lnTo>
                  <a:cubicBezTo>
                    <a:pt x="15654" y="5658"/>
                    <a:pt x="15709" y="5536"/>
                    <a:pt x="15709" y="5400"/>
                  </a:cubicBezTo>
                  <a:cubicBezTo>
                    <a:pt x="15709" y="5129"/>
                    <a:pt x="15490" y="4910"/>
                    <a:pt x="15218" y="4910"/>
                  </a:cubicBezTo>
                  <a:cubicBezTo>
                    <a:pt x="15083" y="4910"/>
                    <a:pt x="14960" y="4964"/>
                    <a:pt x="14871" y="5053"/>
                  </a:cubicBezTo>
                  <a:lnTo>
                    <a:pt x="13745" y="6179"/>
                  </a:lnTo>
                  <a:lnTo>
                    <a:pt x="13745" y="491"/>
                  </a:lnTo>
                  <a:lnTo>
                    <a:pt x="13745" y="491"/>
                  </a:lnTo>
                  <a:cubicBezTo>
                    <a:pt x="13745" y="220"/>
                    <a:pt x="13526" y="0"/>
                    <a:pt x="13255" y="0"/>
                  </a:cubicBezTo>
                  <a:cubicBezTo>
                    <a:pt x="12983" y="0"/>
                    <a:pt x="12764" y="220"/>
                    <a:pt x="12764" y="491"/>
                  </a:cubicBezTo>
                  <a:lnTo>
                    <a:pt x="12764" y="6179"/>
                  </a:lnTo>
                  <a:lnTo>
                    <a:pt x="11638" y="5053"/>
                  </a:lnTo>
                  <a:cubicBezTo>
                    <a:pt x="11549" y="4964"/>
                    <a:pt x="11427" y="4910"/>
                    <a:pt x="11291" y="4910"/>
                  </a:cubicBezTo>
                  <a:cubicBezTo>
                    <a:pt x="11020" y="4910"/>
                    <a:pt x="10800" y="5129"/>
                    <a:pt x="10800" y="5400"/>
                  </a:cubicBezTo>
                  <a:cubicBezTo>
                    <a:pt x="10800" y="5536"/>
                    <a:pt x="10855" y="5658"/>
                    <a:pt x="10944" y="5747"/>
                  </a:cubicBezTo>
                  <a:cubicBezTo>
                    <a:pt x="10944" y="5747"/>
                    <a:pt x="12907" y="7711"/>
                    <a:pt x="12907" y="7711"/>
                  </a:cubicBezTo>
                  <a:close/>
                </a:path>
              </a:pathLst>
            </a:custGeom>
            <a:solidFill>
              <a:schemeClr val="bg1"/>
            </a:solidFill>
            <a:ln w="12700">
              <a:miter lim="400000"/>
            </a:ln>
          </p:spPr>
          <p:txBody>
            <a:bodyPr lIns="38090" tIns="38090" rIns="38090" bIns="38090" anchor="ctr"/>
            <a:lstStyle/>
            <a:p>
              <a:pPr defTabSz="45707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grpSp>
    </p:spTree>
    <p:extLst>
      <p:ext uri="{BB962C8B-B14F-4D97-AF65-F5344CB8AC3E}">
        <p14:creationId xmlns:p14="http://schemas.microsoft.com/office/powerpoint/2010/main" val="29695599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7D49452-3F39-C143-91CC-3F3A021C913A}"/>
              </a:ext>
            </a:extLst>
          </p:cNvPr>
          <p:cNvSpPr>
            <a:spLocks noGrp="1"/>
          </p:cNvSpPr>
          <p:nvPr>
            <p:ph type="pic" sz="quarter" idx="18"/>
          </p:nvPr>
        </p:nvSpPr>
        <p:spPr/>
      </p:sp>
      <p:sp>
        <p:nvSpPr>
          <p:cNvPr id="16" name="Rectangle 15">
            <a:extLst>
              <a:ext uri="{FF2B5EF4-FFF2-40B4-BE49-F238E27FC236}">
                <a16:creationId xmlns:a16="http://schemas.microsoft.com/office/drawing/2014/main" id="{7CF26D66-B8CD-724D-9887-23A4D2EB0FC1}"/>
              </a:ext>
            </a:extLst>
          </p:cNvPr>
          <p:cNvSpPr/>
          <p:nvPr/>
        </p:nvSpPr>
        <p:spPr>
          <a:xfrm rot="10800000" flipV="1">
            <a:off x="-4" y="0"/>
            <a:ext cx="24377649" cy="8830491"/>
          </a:xfrm>
          <a:prstGeom prst="rect">
            <a:avLst/>
          </a:prstGeom>
          <a:gradFill>
            <a:gsLst>
              <a:gs pos="73000">
                <a:schemeClr val="accent1">
                  <a:alpha val="80000"/>
                </a:schemeClr>
              </a:gs>
              <a:gs pos="0">
                <a:schemeClr val="accent3"/>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F1C08F82-63DB-6146-9199-B5AF98AF2B43}"/>
              </a:ext>
            </a:extLst>
          </p:cNvPr>
          <p:cNvGrpSpPr/>
          <p:nvPr/>
        </p:nvGrpSpPr>
        <p:grpSpPr>
          <a:xfrm>
            <a:off x="2122935" y="10065526"/>
            <a:ext cx="5819222" cy="2309039"/>
            <a:chOff x="2819391" y="10065526"/>
            <a:chExt cx="5819222" cy="2309039"/>
          </a:xfrm>
        </p:grpSpPr>
        <p:grpSp>
          <p:nvGrpSpPr>
            <p:cNvPr id="7" name="Group 6">
              <a:extLst>
                <a:ext uri="{FF2B5EF4-FFF2-40B4-BE49-F238E27FC236}">
                  <a16:creationId xmlns:a16="http://schemas.microsoft.com/office/drawing/2014/main" id="{4630B0D8-B026-9340-B15F-20D92A57CBC7}"/>
                </a:ext>
              </a:extLst>
            </p:cNvPr>
            <p:cNvGrpSpPr/>
            <p:nvPr/>
          </p:nvGrpSpPr>
          <p:grpSpPr>
            <a:xfrm>
              <a:off x="2908445" y="11933369"/>
              <a:ext cx="4937390" cy="441196"/>
              <a:chOff x="2034585" y="11791344"/>
              <a:chExt cx="5199625" cy="464629"/>
            </a:xfrm>
            <a:solidFill>
              <a:schemeClr val="tx2"/>
            </a:solidFill>
          </p:grpSpPr>
          <p:sp>
            <p:nvSpPr>
              <p:cNvPr id="10" name="Shape 1646">
                <a:extLst>
                  <a:ext uri="{FF2B5EF4-FFF2-40B4-BE49-F238E27FC236}">
                    <a16:creationId xmlns:a16="http://schemas.microsoft.com/office/drawing/2014/main" id="{E1592039-993C-F643-A139-36628C0907A6}"/>
                  </a:ext>
                </a:extLst>
              </p:cNvPr>
              <p:cNvSpPr/>
              <p:nvPr/>
            </p:nvSpPr>
            <p:spPr>
              <a:xfrm>
                <a:off x="4913833" y="11824202"/>
                <a:ext cx="418746" cy="418745"/>
              </a:xfrm>
              <a:custGeom>
                <a:avLst/>
                <a:gdLst/>
                <a:ahLst/>
                <a:cxnLst>
                  <a:cxn ang="0">
                    <a:pos x="wd2" y="hd2"/>
                  </a:cxn>
                  <a:cxn ang="5400000">
                    <a:pos x="wd2" y="hd2"/>
                  </a:cxn>
                  <a:cxn ang="10800000">
                    <a:pos x="wd2" y="hd2"/>
                  </a:cxn>
                  <a:cxn ang="16200000">
                    <a:pos x="wd2" y="hd2"/>
                  </a:cxn>
                </a:cxnLst>
                <a:rect l="0" t="0" r="r" b="b"/>
                <a:pathLst>
                  <a:path w="21600" h="21600" extrusionOk="0">
                    <a:moveTo>
                      <a:pt x="273" y="21600"/>
                    </a:moveTo>
                    <a:lnTo>
                      <a:pt x="4902" y="21600"/>
                    </a:lnTo>
                    <a:lnTo>
                      <a:pt x="4902" y="7024"/>
                    </a:lnTo>
                    <a:lnTo>
                      <a:pt x="273" y="7024"/>
                    </a:lnTo>
                    <a:lnTo>
                      <a:pt x="273" y="21600"/>
                    </a:lnTo>
                    <a:cubicBezTo>
                      <a:pt x="273" y="21600"/>
                      <a:pt x="273" y="21600"/>
                      <a:pt x="273" y="21600"/>
                    </a:cubicBezTo>
                    <a:close/>
                    <a:moveTo>
                      <a:pt x="2621" y="0"/>
                    </a:moveTo>
                    <a:cubicBezTo>
                      <a:pt x="1033" y="0"/>
                      <a:pt x="0" y="1086"/>
                      <a:pt x="0" y="2518"/>
                    </a:cubicBezTo>
                    <a:cubicBezTo>
                      <a:pt x="0" y="3917"/>
                      <a:pt x="1004" y="5039"/>
                      <a:pt x="2558" y="5039"/>
                    </a:cubicBezTo>
                    <a:lnTo>
                      <a:pt x="2589" y="5039"/>
                    </a:lnTo>
                    <a:cubicBezTo>
                      <a:pt x="4203" y="5039"/>
                      <a:pt x="5207" y="3917"/>
                      <a:pt x="5207" y="2518"/>
                    </a:cubicBezTo>
                    <a:cubicBezTo>
                      <a:pt x="5178" y="1086"/>
                      <a:pt x="4203" y="0"/>
                      <a:pt x="2621" y="0"/>
                    </a:cubicBezTo>
                    <a:cubicBezTo>
                      <a:pt x="2621" y="0"/>
                      <a:pt x="2621" y="0"/>
                      <a:pt x="2621" y="0"/>
                    </a:cubicBezTo>
                    <a:close/>
                    <a:moveTo>
                      <a:pt x="21600" y="13242"/>
                    </a:moveTo>
                    <a:lnTo>
                      <a:pt x="21600" y="21600"/>
                    </a:lnTo>
                    <a:lnTo>
                      <a:pt x="16970" y="21600"/>
                    </a:lnTo>
                    <a:lnTo>
                      <a:pt x="16970" y="13803"/>
                    </a:lnTo>
                    <a:cubicBezTo>
                      <a:pt x="16970" y="11844"/>
                      <a:pt x="16299" y="10507"/>
                      <a:pt x="14623" y="10507"/>
                    </a:cubicBezTo>
                    <a:cubicBezTo>
                      <a:pt x="13345" y="10507"/>
                      <a:pt x="12582" y="11408"/>
                      <a:pt x="12250" y="12280"/>
                    </a:cubicBezTo>
                    <a:cubicBezTo>
                      <a:pt x="12127" y="12592"/>
                      <a:pt x="12094" y="13025"/>
                      <a:pt x="12094" y="13462"/>
                    </a:cubicBezTo>
                    <a:lnTo>
                      <a:pt x="12094" y="21600"/>
                    </a:lnTo>
                    <a:lnTo>
                      <a:pt x="7463" y="21600"/>
                    </a:lnTo>
                    <a:cubicBezTo>
                      <a:pt x="7463" y="21600"/>
                      <a:pt x="7525" y="8394"/>
                      <a:pt x="7463" y="7024"/>
                    </a:cubicBezTo>
                    <a:lnTo>
                      <a:pt x="12094" y="7024"/>
                    </a:lnTo>
                    <a:lnTo>
                      <a:pt x="12094" y="9093"/>
                    </a:lnTo>
                    <a:cubicBezTo>
                      <a:pt x="12087" y="9106"/>
                      <a:pt x="12074" y="9123"/>
                      <a:pt x="12066" y="9139"/>
                    </a:cubicBezTo>
                    <a:lnTo>
                      <a:pt x="12094" y="9139"/>
                    </a:lnTo>
                    <a:lnTo>
                      <a:pt x="12094" y="9093"/>
                    </a:lnTo>
                    <a:cubicBezTo>
                      <a:pt x="12710" y="8101"/>
                      <a:pt x="13808" y="6683"/>
                      <a:pt x="16269" y="6683"/>
                    </a:cubicBezTo>
                    <a:cubicBezTo>
                      <a:pt x="19315" y="6683"/>
                      <a:pt x="21600" y="8767"/>
                      <a:pt x="21600" y="13242"/>
                    </a:cubicBezTo>
                    <a:cubicBezTo>
                      <a:pt x="21600" y="13242"/>
                      <a:pt x="21600" y="13242"/>
                      <a:pt x="21600" y="13242"/>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Montserrat" pitchFamily="2" charset="77"/>
                </a:endParaRPr>
              </a:p>
            </p:txBody>
          </p:sp>
          <p:sp>
            <p:nvSpPr>
              <p:cNvPr id="11" name="Shape 1649">
                <a:extLst>
                  <a:ext uri="{FF2B5EF4-FFF2-40B4-BE49-F238E27FC236}">
                    <a16:creationId xmlns:a16="http://schemas.microsoft.com/office/drawing/2014/main" id="{746C2C66-67C2-4F49-ABD9-F1AE27BCDCCF}"/>
                  </a:ext>
                </a:extLst>
              </p:cNvPr>
              <p:cNvSpPr/>
              <p:nvPr/>
            </p:nvSpPr>
            <p:spPr>
              <a:xfrm>
                <a:off x="2855529" y="11844538"/>
                <a:ext cx="478641" cy="388931"/>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Montserrat" pitchFamily="2" charset="77"/>
                </a:endParaRPr>
              </a:p>
            </p:txBody>
          </p:sp>
          <p:sp>
            <p:nvSpPr>
              <p:cNvPr id="12" name="Shape 1658">
                <a:extLst>
                  <a:ext uri="{FF2B5EF4-FFF2-40B4-BE49-F238E27FC236}">
                    <a16:creationId xmlns:a16="http://schemas.microsoft.com/office/drawing/2014/main" id="{7D0D7EE1-92CC-7240-8390-D5C674DCF9C1}"/>
                  </a:ext>
                </a:extLst>
              </p:cNvPr>
              <p:cNvSpPr/>
              <p:nvPr/>
            </p:nvSpPr>
            <p:spPr>
              <a:xfrm>
                <a:off x="3904928" y="11804523"/>
                <a:ext cx="443874" cy="443853"/>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tx2"/>
                  </a:solidFill>
                  <a:latin typeface="Montserrat" pitchFamily="2" charset="77"/>
                </a:endParaRPr>
              </a:p>
            </p:txBody>
          </p:sp>
          <p:sp>
            <p:nvSpPr>
              <p:cNvPr id="13" name="Shape 1661">
                <a:extLst>
                  <a:ext uri="{FF2B5EF4-FFF2-40B4-BE49-F238E27FC236}">
                    <a16:creationId xmlns:a16="http://schemas.microsoft.com/office/drawing/2014/main" id="{CB29F42F-4B30-E94F-AA9B-18950FE14FF6}"/>
                  </a:ext>
                </a:extLst>
              </p:cNvPr>
              <p:cNvSpPr/>
              <p:nvPr/>
            </p:nvSpPr>
            <p:spPr>
              <a:xfrm>
                <a:off x="5897608" y="11828832"/>
                <a:ext cx="314032" cy="417830"/>
              </a:xfrm>
              <a:custGeom>
                <a:avLst/>
                <a:gdLst/>
                <a:ahLst/>
                <a:cxnLst>
                  <a:cxn ang="0">
                    <a:pos x="wd2" y="hd2"/>
                  </a:cxn>
                  <a:cxn ang="5400000">
                    <a:pos x="wd2" y="hd2"/>
                  </a:cxn>
                  <a:cxn ang="10800000">
                    <a:pos x="wd2" y="hd2"/>
                  </a:cxn>
                  <a:cxn ang="16200000">
                    <a:pos x="wd2" y="hd2"/>
                  </a:cxn>
                </a:cxnLst>
                <a:rect l="0" t="0" r="r" b="b"/>
                <a:pathLst>
                  <a:path w="21600" h="21555" extrusionOk="0">
                    <a:moveTo>
                      <a:pt x="11451" y="0"/>
                    </a:moveTo>
                    <a:cubicBezTo>
                      <a:pt x="3838" y="0"/>
                      <a:pt x="0" y="4218"/>
                      <a:pt x="0" y="7733"/>
                    </a:cubicBezTo>
                    <a:cubicBezTo>
                      <a:pt x="0" y="9864"/>
                      <a:pt x="1041" y="11759"/>
                      <a:pt x="3280" y="12463"/>
                    </a:cubicBezTo>
                    <a:cubicBezTo>
                      <a:pt x="3646" y="12579"/>
                      <a:pt x="3975" y="12468"/>
                      <a:pt x="4084" y="12154"/>
                    </a:cubicBezTo>
                    <a:cubicBezTo>
                      <a:pt x="4156" y="11937"/>
                      <a:pt x="4332" y="11389"/>
                      <a:pt x="4412" y="11159"/>
                    </a:cubicBezTo>
                    <a:cubicBezTo>
                      <a:pt x="4518" y="10850"/>
                      <a:pt x="4478" y="10742"/>
                      <a:pt x="4180" y="10470"/>
                    </a:cubicBezTo>
                    <a:cubicBezTo>
                      <a:pt x="3533" y="9882"/>
                      <a:pt x="3122" y="9120"/>
                      <a:pt x="3122" y="8042"/>
                    </a:cubicBezTo>
                    <a:cubicBezTo>
                      <a:pt x="3122" y="4914"/>
                      <a:pt x="6154" y="2111"/>
                      <a:pt x="11012" y="2111"/>
                    </a:cubicBezTo>
                    <a:cubicBezTo>
                      <a:pt x="15316" y="2111"/>
                      <a:pt x="17682" y="4144"/>
                      <a:pt x="17682" y="6858"/>
                    </a:cubicBezTo>
                    <a:cubicBezTo>
                      <a:pt x="17682" y="10427"/>
                      <a:pt x="15637" y="13441"/>
                      <a:pt x="12601" y="13441"/>
                    </a:cubicBezTo>
                    <a:cubicBezTo>
                      <a:pt x="10924" y="13441"/>
                      <a:pt x="9670" y="12371"/>
                      <a:pt x="10071" y="11056"/>
                    </a:cubicBezTo>
                    <a:cubicBezTo>
                      <a:pt x="10551" y="9487"/>
                      <a:pt x="11485" y="7793"/>
                      <a:pt x="11485" y="6663"/>
                    </a:cubicBezTo>
                    <a:cubicBezTo>
                      <a:pt x="11485" y="5648"/>
                      <a:pt x="10780" y="4803"/>
                      <a:pt x="9324" y="4803"/>
                    </a:cubicBezTo>
                    <a:cubicBezTo>
                      <a:pt x="7610" y="4803"/>
                      <a:pt x="6234" y="6172"/>
                      <a:pt x="6234" y="8006"/>
                    </a:cubicBezTo>
                    <a:cubicBezTo>
                      <a:pt x="6234" y="9174"/>
                      <a:pt x="6744" y="9967"/>
                      <a:pt x="6744" y="9967"/>
                    </a:cubicBezTo>
                    <a:cubicBezTo>
                      <a:pt x="6744" y="9967"/>
                      <a:pt x="4991" y="15708"/>
                      <a:pt x="4683" y="16714"/>
                    </a:cubicBezTo>
                    <a:cubicBezTo>
                      <a:pt x="4068" y="18716"/>
                      <a:pt x="4588" y="21172"/>
                      <a:pt x="4638" y="21418"/>
                    </a:cubicBezTo>
                    <a:cubicBezTo>
                      <a:pt x="4662" y="21567"/>
                      <a:pt x="4905" y="21600"/>
                      <a:pt x="5016" y="21492"/>
                    </a:cubicBezTo>
                    <a:cubicBezTo>
                      <a:pt x="5175" y="21333"/>
                      <a:pt x="7216" y="19382"/>
                      <a:pt x="7911" y="17439"/>
                    </a:cubicBezTo>
                    <a:cubicBezTo>
                      <a:pt x="8106" y="16886"/>
                      <a:pt x="9038" y="14035"/>
                      <a:pt x="9038" y="14035"/>
                    </a:cubicBezTo>
                    <a:cubicBezTo>
                      <a:pt x="9595" y="14856"/>
                      <a:pt x="11221" y="15577"/>
                      <a:pt x="12952" y="15577"/>
                    </a:cubicBezTo>
                    <a:cubicBezTo>
                      <a:pt x="18105" y="15577"/>
                      <a:pt x="21600" y="11951"/>
                      <a:pt x="21600" y="7094"/>
                    </a:cubicBezTo>
                    <a:cubicBezTo>
                      <a:pt x="21600" y="3420"/>
                      <a:pt x="17575" y="0"/>
                      <a:pt x="11451" y="0"/>
                    </a:cubicBezTo>
                    <a:cubicBezTo>
                      <a:pt x="11451" y="0"/>
                      <a:pt x="11451" y="0"/>
                      <a:pt x="11451" y="0"/>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Montserrat" pitchFamily="2" charset="77"/>
                </a:endParaRPr>
              </a:p>
            </p:txBody>
          </p:sp>
          <p:sp>
            <p:nvSpPr>
              <p:cNvPr id="14" name="Shape 1652">
                <a:extLst>
                  <a:ext uri="{FF2B5EF4-FFF2-40B4-BE49-F238E27FC236}">
                    <a16:creationId xmlns:a16="http://schemas.microsoft.com/office/drawing/2014/main" id="{B38D4AA2-AF15-2346-94C4-E4B5A461A617}"/>
                  </a:ext>
                </a:extLst>
              </p:cNvPr>
              <p:cNvSpPr/>
              <p:nvPr/>
            </p:nvSpPr>
            <p:spPr>
              <a:xfrm>
                <a:off x="6776671" y="11859848"/>
                <a:ext cx="457539" cy="343215"/>
              </a:xfrm>
              <a:custGeom>
                <a:avLst/>
                <a:gdLst/>
                <a:ahLst/>
                <a:cxnLst>
                  <a:cxn ang="0">
                    <a:pos x="wd2" y="hd2"/>
                  </a:cxn>
                  <a:cxn ang="5400000">
                    <a:pos x="wd2" y="hd2"/>
                  </a:cxn>
                  <a:cxn ang="10800000">
                    <a:pos x="wd2" y="hd2"/>
                  </a:cxn>
                  <a:cxn ang="16200000">
                    <a:pos x="wd2" y="hd2"/>
                  </a:cxn>
                </a:cxnLst>
                <a:rect l="0" t="0" r="r" b="b"/>
                <a:pathLst>
                  <a:path w="21600" h="21600" extrusionOk="0">
                    <a:moveTo>
                      <a:pt x="8640" y="16021"/>
                    </a:moveTo>
                    <a:lnTo>
                      <a:pt x="8640" y="4401"/>
                    </a:lnTo>
                    <a:lnTo>
                      <a:pt x="14811" y="10212"/>
                    </a:lnTo>
                    <a:lnTo>
                      <a:pt x="8640" y="16021"/>
                    </a:lnTo>
                    <a:cubicBezTo>
                      <a:pt x="8640" y="16021"/>
                      <a:pt x="8640" y="16021"/>
                      <a:pt x="8640" y="16021"/>
                    </a:cubicBezTo>
                    <a:close/>
                    <a:moveTo>
                      <a:pt x="21600" y="4613"/>
                    </a:moveTo>
                    <a:cubicBezTo>
                      <a:pt x="21600" y="2066"/>
                      <a:pt x="20156" y="0"/>
                      <a:pt x="18372" y="0"/>
                    </a:cubicBezTo>
                    <a:lnTo>
                      <a:pt x="3228" y="0"/>
                    </a:lnTo>
                    <a:cubicBezTo>
                      <a:pt x="1444" y="0"/>
                      <a:pt x="0" y="2066"/>
                      <a:pt x="0" y="4613"/>
                    </a:cubicBezTo>
                    <a:lnTo>
                      <a:pt x="0" y="16986"/>
                    </a:lnTo>
                    <a:cubicBezTo>
                      <a:pt x="0" y="19533"/>
                      <a:pt x="1444" y="21600"/>
                      <a:pt x="3228" y="21600"/>
                    </a:cubicBezTo>
                    <a:lnTo>
                      <a:pt x="18372" y="21600"/>
                    </a:lnTo>
                    <a:cubicBezTo>
                      <a:pt x="20156" y="21600"/>
                      <a:pt x="21600" y="19533"/>
                      <a:pt x="21600" y="16986"/>
                    </a:cubicBezTo>
                    <a:lnTo>
                      <a:pt x="21600" y="4613"/>
                    </a:lnTo>
                    <a:cubicBezTo>
                      <a:pt x="21600" y="4613"/>
                      <a:pt x="21600" y="4613"/>
                      <a:pt x="21600" y="4613"/>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Montserrat" pitchFamily="2" charset="77"/>
                </a:endParaRPr>
              </a:p>
            </p:txBody>
          </p:sp>
          <p:sp>
            <p:nvSpPr>
              <p:cNvPr id="15" name="Freeform 14">
                <a:extLst>
                  <a:ext uri="{FF2B5EF4-FFF2-40B4-BE49-F238E27FC236}">
                    <a16:creationId xmlns:a16="http://schemas.microsoft.com/office/drawing/2014/main" id="{5F4A2AF6-65D9-B746-9545-6F61D99B73B3}"/>
                  </a:ext>
                </a:extLst>
              </p:cNvPr>
              <p:cNvSpPr>
                <a:spLocks noChangeArrowheads="1"/>
              </p:cNvSpPr>
              <p:nvPr/>
            </p:nvSpPr>
            <p:spPr bwMode="auto">
              <a:xfrm>
                <a:off x="2034585" y="11791344"/>
                <a:ext cx="250185" cy="464629"/>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solidFill>
                    <a:schemeClr val="tx2"/>
                  </a:solidFill>
                  <a:latin typeface="Montserrat" pitchFamily="2" charset="77"/>
                </a:endParaRPr>
              </a:p>
            </p:txBody>
          </p:sp>
        </p:grpSp>
        <p:sp>
          <p:nvSpPr>
            <p:cNvPr id="9" name="TextBox 8">
              <a:extLst>
                <a:ext uri="{FF2B5EF4-FFF2-40B4-BE49-F238E27FC236}">
                  <a16:creationId xmlns:a16="http://schemas.microsoft.com/office/drawing/2014/main" id="{14C48A4F-F0A0-FC4D-AB29-0341A9673094}"/>
                </a:ext>
              </a:extLst>
            </p:cNvPr>
            <p:cNvSpPr txBox="1"/>
            <p:nvPr/>
          </p:nvSpPr>
          <p:spPr>
            <a:xfrm>
              <a:off x="2819391" y="10065526"/>
              <a:ext cx="5819222" cy="1384995"/>
            </a:xfrm>
            <a:prstGeom prst="rect">
              <a:avLst/>
            </a:prstGeom>
            <a:noFill/>
          </p:spPr>
          <p:txBody>
            <a:bodyPr wrap="none" rtlCol="0">
              <a:spAutoFit/>
            </a:bodyPr>
            <a:lstStyle/>
            <a:p>
              <a:r>
                <a:rPr lang="en-US" sz="2800" dirty="0">
                  <a:latin typeface="Montserrat Light" pitchFamily="2" charset="77"/>
                  <a:ea typeface="Roboto Light" panose="02000000000000000000" pitchFamily="2" charset="0"/>
                  <a:cs typeface="Lato Light" charset="0"/>
                </a:rPr>
                <a:t>Empire State Building</a:t>
              </a:r>
            </a:p>
            <a:p>
              <a:r>
                <a:rPr lang="en-US" sz="2800" dirty="0">
                  <a:latin typeface="Montserrat Light" pitchFamily="2" charset="77"/>
                  <a:ea typeface="Roboto Light" panose="02000000000000000000" pitchFamily="2" charset="0"/>
                  <a:cs typeface="Lato Light" charset="0"/>
                </a:rPr>
                <a:t>350 5th Ave, New York, NY 10118</a:t>
              </a:r>
            </a:p>
            <a:p>
              <a:r>
                <a:rPr lang="en-US" sz="2800" dirty="0">
                  <a:latin typeface="Montserrat Light" pitchFamily="2" charset="77"/>
                  <a:ea typeface="Roboto Light" panose="02000000000000000000" pitchFamily="2" charset="0"/>
                  <a:cs typeface="Lato Light" charset="0"/>
                </a:rPr>
                <a:t>(212) 736-3100</a:t>
              </a:r>
            </a:p>
          </p:txBody>
        </p:sp>
      </p:grpSp>
      <p:sp>
        <p:nvSpPr>
          <p:cNvPr id="17" name="TextBox 16">
            <a:extLst>
              <a:ext uri="{FF2B5EF4-FFF2-40B4-BE49-F238E27FC236}">
                <a16:creationId xmlns:a16="http://schemas.microsoft.com/office/drawing/2014/main" id="{8BD95099-557A-534A-BE33-0BCE1EFC56C8}"/>
              </a:ext>
            </a:extLst>
          </p:cNvPr>
          <p:cNvSpPr txBox="1"/>
          <p:nvPr/>
        </p:nvSpPr>
        <p:spPr>
          <a:xfrm>
            <a:off x="15088052" y="10614996"/>
            <a:ext cx="7166663" cy="1754326"/>
          </a:xfrm>
          <a:prstGeom prst="rect">
            <a:avLst/>
          </a:prstGeom>
          <a:noFill/>
        </p:spPr>
        <p:txBody>
          <a:bodyPr wrap="square" rtlCol="0">
            <a:spAutoFit/>
          </a:bodyPr>
          <a:lstStyle/>
          <a:p>
            <a:pPr algn="r"/>
            <a:r>
              <a:rPr lang="en-US" dirty="0">
                <a:solidFill>
                  <a:schemeClr val="tx2"/>
                </a:solidFill>
                <a:latin typeface="Montserrat" pitchFamily="2" charset="77"/>
                <a:ea typeface="Roboto" panose="02000000000000000000" pitchFamily="2" charset="0"/>
                <a:cs typeface="Lato" panose="020F0502020204030203" pitchFamily="34" charset="0"/>
              </a:rPr>
              <a:t>Send us a message or visit us. Whenever you like. Refers to a good our service.</a:t>
            </a:r>
          </a:p>
        </p:txBody>
      </p:sp>
      <p:grpSp>
        <p:nvGrpSpPr>
          <p:cNvPr id="18" name="Group 17">
            <a:extLst>
              <a:ext uri="{FF2B5EF4-FFF2-40B4-BE49-F238E27FC236}">
                <a16:creationId xmlns:a16="http://schemas.microsoft.com/office/drawing/2014/main" id="{A828FAEC-07E3-314D-B64A-D60E30FF7A5E}"/>
              </a:ext>
            </a:extLst>
          </p:cNvPr>
          <p:cNvGrpSpPr/>
          <p:nvPr/>
        </p:nvGrpSpPr>
        <p:grpSpPr>
          <a:xfrm>
            <a:off x="6897740" y="1745044"/>
            <a:ext cx="10582186" cy="1315581"/>
            <a:chOff x="6897740" y="1745044"/>
            <a:chExt cx="10582186" cy="1315581"/>
          </a:xfrm>
        </p:grpSpPr>
        <p:sp>
          <p:nvSpPr>
            <p:cNvPr id="19" name="TextBox 18">
              <a:extLst>
                <a:ext uri="{FF2B5EF4-FFF2-40B4-BE49-F238E27FC236}">
                  <a16:creationId xmlns:a16="http://schemas.microsoft.com/office/drawing/2014/main" id="{9A771970-5B52-E446-AE8D-2ADFAD6E0CDD}"/>
                </a:ext>
              </a:extLst>
            </p:cNvPr>
            <p:cNvSpPr txBox="1"/>
            <p:nvPr/>
          </p:nvSpPr>
          <p:spPr>
            <a:xfrm>
              <a:off x="6897740" y="2137295"/>
              <a:ext cx="10582186" cy="923330"/>
            </a:xfrm>
            <a:prstGeom prst="rect">
              <a:avLst/>
            </a:prstGeom>
            <a:noFill/>
            <a:ln>
              <a:noFill/>
            </a:ln>
          </p:spPr>
          <p:txBody>
            <a:bodyPr wrap="square" rtlCol="0">
              <a:spAutoFit/>
            </a:bodyPr>
            <a:lstStyle/>
            <a:p>
              <a:pPr algn="ctr"/>
              <a:r>
                <a:rPr lang="en-US" sz="5400" dirty="0">
                  <a:solidFill>
                    <a:schemeClr val="bg1"/>
                  </a:solidFill>
                  <a:latin typeface="Montserrat" pitchFamily="2" charset="77"/>
                  <a:ea typeface="Lato Black" charset="0"/>
                  <a:cs typeface="Lato Black" charset="0"/>
                </a:rPr>
                <a:t>Get In Touch With Us</a:t>
              </a:r>
            </a:p>
          </p:txBody>
        </p:sp>
        <p:sp>
          <p:nvSpPr>
            <p:cNvPr id="20" name="Rectangle 19">
              <a:extLst>
                <a:ext uri="{FF2B5EF4-FFF2-40B4-BE49-F238E27FC236}">
                  <a16:creationId xmlns:a16="http://schemas.microsoft.com/office/drawing/2014/main" id="{98988BE0-BCC3-B941-A387-DDB0B8541BC1}"/>
                </a:ext>
              </a:extLst>
            </p:cNvPr>
            <p:cNvSpPr/>
            <p:nvPr/>
          </p:nvSpPr>
          <p:spPr>
            <a:xfrm>
              <a:off x="11704065" y="1745044"/>
              <a:ext cx="96951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Tree>
    <p:extLst>
      <p:ext uri="{BB962C8B-B14F-4D97-AF65-F5344CB8AC3E}">
        <p14:creationId xmlns:p14="http://schemas.microsoft.com/office/powerpoint/2010/main" val="36350895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B123653-5182-DB47-8CD5-8AD973F7BFD8}"/>
              </a:ext>
            </a:extLst>
          </p:cNvPr>
          <p:cNvSpPr>
            <a:spLocks noGrp="1"/>
          </p:cNvSpPr>
          <p:nvPr>
            <p:ph type="pic" sz="quarter" idx="14"/>
          </p:nvPr>
        </p:nvSpPr>
        <p:spPr/>
      </p:sp>
      <p:sp>
        <p:nvSpPr>
          <p:cNvPr id="16" name="Rectangle 15">
            <a:extLst>
              <a:ext uri="{FF2B5EF4-FFF2-40B4-BE49-F238E27FC236}">
                <a16:creationId xmlns:a16="http://schemas.microsoft.com/office/drawing/2014/main" id="{7CF26D66-B8CD-724D-9887-23A4D2EB0FC1}"/>
              </a:ext>
            </a:extLst>
          </p:cNvPr>
          <p:cNvSpPr/>
          <p:nvPr/>
        </p:nvSpPr>
        <p:spPr>
          <a:xfrm rot="10800000" flipV="1">
            <a:off x="-3" y="0"/>
            <a:ext cx="24377649" cy="13715999"/>
          </a:xfrm>
          <a:prstGeom prst="rect">
            <a:avLst/>
          </a:prstGeom>
          <a:gradFill>
            <a:gsLst>
              <a:gs pos="73000">
                <a:schemeClr val="accent1">
                  <a:alpha val="80000"/>
                </a:schemeClr>
              </a:gs>
              <a:gs pos="0">
                <a:schemeClr val="accent3"/>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ECF4844-E709-C142-B289-130F94B46290}"/>
              </a:ext>
            </a:extLst>
          </p:cNvPr>
          <p:cNvSpPr txBox="1"/>
          <p:nvPr/>
        </p:nvSpPr>
        <p:spPr>
          <a:xfrm>
            <a:off x="9228717" y="5811557"/>
            <a:ext cx="5920211" cy="2092881"/>
          </a:xfrm>
          <a:prstGeom prst="rect">
            <a:avLst/>
          </a:prstGeom>
          <a:noFill/>
          <a:ln>
            <a:noFill/>
          </a:ln>
        </p:spPr>
        <p:txBody>
          <a:bodyPr wrap="none" rtlCol="0">
            <a:spAutoFit/>
          </a:bodyPr>
          <a:lstStyle/>
          <a:p>
            <a:pPr algn="ctr"/>
            <a:r>
              <a:rPr lang="en-US" sz="13000" dirty="0">
                <a:solidFill>
                  <a:schemeClr val="bg1"/>
                </a:solidFill>
                <a:latin typeface="Montserrat" pitchFamily="2" charset="77"/>
                <a:ea typeface="Lato Black" charset="0"/>
                <a:cs typeface="Lato Black" charset="0"/>
              </a:rPr>
              <a:t>thanks</a:t>
            </a:r>
          </a:p>
        </p:txBody>
      </p:sp>
      <p:sp>
        <p:nvSpPr>
          <p:cNvPr id="4" name="Oval 3">
            <a:extLst>
              <a:ext uri="{FF2B5EF4-FFF2-40B4-BE49-F238E27FC236}">
                <a16:creationId xmlns:a16="http://schemas.microsoft.com/office/drawing/2014/main" id="{BC3CBABA-018A-4C4F-B4AE-07A2E56D0824}"/>
              </a:ext>
            </a:extLst>
          </p:cNvPr>
          <p:cNvSpPr/>
          <p:nvPr/>
        </p:nvSpPr>
        <p:spPr>
          <a:xfrm>
            <a:off x="8519332" y="3188511"/>
            <a:ext cx="7338978" cy="7338976"/>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8041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DAB2FBB4-5EBB-1C44-92F7-1CC12E6B8BEA}"/>
              </a:ext>
            </a:extLst>
          </p:cNvPr>
          <p:cNvGrpSpPr/>
          <p:nvPr/>
        </p:nvGrpSpPr>
        <p:grpSpPr>
          <a:xfrm>
            <a:off x="8407979" y="1745044"/>
            <a:ext cx="7561685" cy="1315581"/>
            <a:chOff x="8407979" y="1745044"/>
            <a:chExt cx="7561685" cy="1315581"/>
          </a:xfrm>
        </p:grpSpPr>
        <p:sp>
          <p:nvSpPr>
            <p:cNvPr id="24" name="TextBox 23">
              <a:extLst>
                <a:ext uri="{FF2B5EF4-FFF2-40B4-BE49-F238E27FC236}">
                  <a16:creationId xmlns:a16="http://schemas.microsoft.com/office/drawing/2014/main" id="{12F33AE0-E922-C849-8677-BA3040E88E6E}"/>
                </a:ext>
              </a:extLst>
            </p:cNvPr>
            <p:cNvSpPr txBox="1"/>
            <p:nvPr/>
          </p:nvSpPr>
          <p:spPr>
            <a:xfrm>
              <a:off x="8407979" y="2137295"/>
              <a:ext cx="7561685" cy="923330"/>
            </a:xfrm>
            <a:prstGeom prst="rect">
              <a:avLst/>
            </a:prstGeom>
            <a:noFill/>
            <a:ln>
              <a:noFill/>
            </a:ln>
          </p:spPr>
          <p:txBody>
            <a:bodyPr wrap="none" rtlCol="0">
              <a:spAutoFit/>
            </a:bodyPr>
            <a:lstStyle/>
            <a:p>
              <a:pPr algn="ctr"/>
              <a:r>
                <a:rPr lang="en-US" sz="5400" dirty="0">
                  <a:solidFill>
                    <a:schemeClr val="tx2"/>
                  </a:solidFill>
                  <a:latin typeface="Montserrat" pitchFamily="2" charset="77"/>
                  <a:ea typeface="Lato Black" charset="0"/>
                  <a:cs typeface="Lato Black" charset="0"/>
                </a:rPr>
                <a:t>Our Company Values</a:t>
              </a:r>
            </a:p>
          </p:txBody>
        </p:sp>
        <p:sp>
          <p:nvSpPr>
            <p:cNvPr id="25" name="Rectangle 24">
              <a:extLst>
                <a:ext uri="{FF2B5EF4-FFF2-40B4-BE49-F238E27FC236}">
                  <a16:creationId xmlns:a16="http://schemas.microsoft.com/office/drawing/2014/main" id="{5C60FC20-D342-DF4B-B7C5-0526E93EA3F3}"/>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8" name="Rectangle 7">
            <a:extLst>
              <a:ext uri="{FF2B5EF4-FFF2-40B4-BE49-F238E27FC236}">
                <a16:creationId xmlns:a16="http://schemas.microsoft.com/office/drawing/2014/main" id="{CB0A9303-B1A6-8E48-B2F5-4E410C749688}"/>
              </a:ext>
            </a:extLst>
          </p:cNvPr>
          <p:cNvSpPr/>
          <p:nvPr/>
        </p:nvSpPr>
        <p:spPr>
          <a:xfrm>
            <a:off x="3882359" y="5364967"/>
            <a:ext cx="5243886"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Write Your Title Here</a:t>
            </a:r>
          </a:p>
        </p:txBody>
      </p:sp>
      <p:sp>
        <p:nvSpPr>
          <p:cNvPr id="9" name="Rectangle 8">
            <a:extLst>
              <a:ext uri="{FF2B5EF4-FFF2-40B4-BE49-F238E27FC236}">
                <a16:creationId xmlns:a16="http://schemas.microsoft.com/office/drawing/2014/main" id="{59F20CF9-59CD-6044-AC06-24BB06C74BBA}"/>
              </a:ext>
            </a:extLst>
          </p:cNvPr>
          <p:cNvSpPr/>
          <p:nvPr/>
        </p:nvSpPr>
        <p:spPr>
          <a:xfrm>
            <a:off x="3882359" y="6279627"/>
            <a:ext cx="7529885" cy="1101135"/>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 and perceived value of the product.</a:t>
            </a:r>
          </a:p>
        </p:txBody>
      </p:sp>
      <p:sp>
        <p:nvSpPr>
          <p:cNvPr id="10" name="Rectangle 9">
            <a:extLst>
              <a:ext uri="{FF2B5EF4-FFF2-40B4-BE49-F238E27FC236}">
                <a16:creationId xmlns:a16="http://schemas.microsoft.com/office/drawing/2014/main" id="{CA6AC317-4F6B-F846-AA2D-8A3BC07FFCCB}"/>
              </a:ext>
            </a:extLst>
          </p:cNvPr>
          <p:cNvSpPr/>
          <p:nvPr/>
        </p:nvSpPr>
        <p:spPr>
          <a:xfrm>
            <a:off x="3882358" y="9562910"/>
            <a:ext cx="5243887"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Write Your Title Here</a:t>
            </a:r>
          </a:p>
        </p:txBody>
      </p:sp>
      <p:sp>
        <p:nvSpPr>
          <p:cNvPr id="11" name="Rectangle 10">
            <a:extLst>
              <a:ext uri="{FF2B5EF4-FFF2-40B4-BE49-F238E27FC236}">
                <a16:creationId xmlns:a16="http://schemas.microsoft.com/office/drawing/2014/main" id="{4574C72B-2D06-9E44-B4B4-9D036C97A513}"/>
              </a:ext>
            </a:extLst>
          </p:cNvPr>
          <p:cNvSpPr/>
          <p:nvPr/>
        </p:nvSpPr>
        <p:spPr>
          <a:xfrm>
            <a:off x="3882359" y="10477570"/>
            <a:ext cx="7529887" cy="1101135"/>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 and perceived value of the product.</a:t>
            </a:r>
          </a:p>
        </p:txBody>
      </p:sp>
      <p:sp>
        <p:nvSpPr>
          <p:cNvPr id="12" name="Rectangle 11">
            <a:extLst>
              <a:ext uri="{FF2B5EF4-FFF2-40B4-BE49-F238E27FC236}">
                <a16:creationId xmlns:a16="http://schemas.microsoft.com/office/drawing/2014/main" id="{A10E373F-6D87-EA41-8F95-ADD6C44673C0}"/>
              </a:ext>
            </a:extLst>
          </p:cNvPr>
          <p:cNvSpPr/>
          <p:nvPr/>
        </p:nvSpPr>
        <p:spPr>
          <a:xfrm>
            <a:off x="14485196" y="5364967"/>
            <a:ext cx="5243887"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Write Your Title Here</a:t>
            </a:r>
          </a:p>
        </p:txBody>
      </p:sp>
      <p:sp>
        <p:nvSpPr>
          <p:cNvPr id="13" name="Rectangle 12">
            <a:extLst>
              <a:ext uri="{FF2B5EF4-FFF2-40B4-BE49-F238E27FC236}">
                <a16:creationId xmlns:a16="http://schemas.microsoft.com/office/drawing/2014/main" id="{8469EE75-54D3-5E44-9C6F-D845528D5C0A}"/>
              </a:ext>
            </a:extLst>
          </p:cNvPr>
          <p:cNvSpPr/>
          <p:nvPr/>
        </p:nvSpPr>
        <p:spPr>
          <a:xfrm>
            <a:off x="14485198" y="6279627"/>
            <a:ext cx="7529886" cy="1101135"/>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 and perceived value of the product.</a:t>
            </a:r>
          </a:p>
        </p:txBody>
      </p:sp>
      <p:sp>
        <p:nvSpPr>
          <p:cNvPr id="14" name="Rectangle 13">
            <a:extLst>
              <a:ext uri="{FF2B5EF4-FFF2-40B4-BE49-F238E27FC236}">
                <a16:creationId xmlns:a16="http://schemas.microsoft.com/office/drawing/2014/main" id="{E45CC2A5-91FF-A946-A1AB-456239FE8448}"/>
              </a:ext>
            </a:extLst>
          </p:cNvPr>
          <p:cNvSpPr/>
          <p:nvPr/>
        </p:nvSpPr>
        <p:spPr>
          <a:xfrm>
            <a:off x="14485196" y="9562910"/>
            <a:ext cx="5243887" cy="646331"/>
          </a:xfrm>
          <a:prstGeom prst="rect">
            <a:avLst/>
          </a:prstGeom>
        </p:spPr>
        <p:txBody>
          <a:bodyPr wrap="square">
            <a:spAutoFit/>
          </a:bodyPr>
          <a:lstStyle/>
          <a:p>
            <a:r>
              <a:rPr lang="en-US" dirty="0">
                <a:solidFill>
                  <a:schemeClr val="tx2"/>
                </a:solidFill>
                <a:latin typeface="Montserrat" pitchFamily="2" charset="77"/>
                <a:ea typeface="Montserrat Bold" charset="0"/>
                <a:cs typeface="Montserrat Bold" charset="0"/>
              </a:rPr>
              <a:t>Write Your Title Here</a:t>
            </a:r>
          </a:p>
        </p:txBody>
      </p:sp>
      <p:sp>
        <p:nvSpPr>
          <p:cNvPr id="15" name="Rectangle 14">
            <a:extLst>
              <a:ext uri="{FF2B5EF4-FFF2-40B4-BE49-F238E27FC236}">
                <a16:creationId xmlns:a16="http://schemas.microsoft.com/office/drawing/2014/main" id="{09117DF1-1417-694E-B9BB-B006E193C6E1}"/>
              </a:ext>
            </a:extLst>
          </p:cNvPr>
          <p:cNvSpPr/>
          <p:nvPr/>
        </p:nvSpPr>
        <p:spPr>
          <a:xfrm>
            <a:off x="14485197" y="10477570"/>
            <a:ext cx="7529887" cy="1101135"/>
          </a:xfrm>
          <a:prstGeom prst="rect">
            <a:avLst/>
          </a:prstGeom>
        </p:spPr>
        <p:txBody>
          <a:bodyPr wrap="square">
            <a:spAutoFit/>
          </a:bodyPr>
          <a:lstStyle/>
          <a:p>
            <a:pPr>
              <a:lnSpc>
                <a:spcPts val="4080"/>
              </a:lnSpc>
            </a:pPr>
            <a:r>
              <a:rPr lang="en-US" sz="2800" dirty="0">
                <a:latin typeface="Montserrat Light" charset="0"/>
                <a:ea typeface="Montserrat Light" charset="0"/>
                <a:cs typeface="Montserrat Light" charset="0"/>
              </a:rPr>
              <a:t>Marketers must link the price to the real and perceived value of the product.</a:t>
            </a:r>
          </a:p>
        </p:txBody>
      </p:sp>
      <p:sp>
        <p:nvSpPr>
          <p:cNvPr id="34" name="Shape 2617">
            <a:extLst>
              <a:ext uri="{FF2B5EF4-FFF2-40B4-BE49-F238E27FC236}">
                <a16:creationId xmlns:a16="http://schemas.microsoft.com/office/drawing/2014/main" id="{ADEF106C-9D02-BB40-AD56-C050B197C9BE}"/>
              </a:ext>
            </a:extLst>
          </p:cNvPr>
          <p:cNvSpPr/>
          <p:nvPr/>
        </p:nvSpPr>
        <p:spPr>
          <a:xfrm>
            <a:off x="12891581" y="5515385"/>
            <a:ext cx="1091668" cy="893281"/>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accent2"/>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35" name="Shape 2546">
            <a:extLst>
              <a:ext uri="{FF2B5EF4-FFF2-40B4-BE49-F238E27FC236}">
                <a16:creationId xmlns:a16="http://schemas.microsoft.com/office/drawing/2014/main" id="{B4BC3FB9-8133-3E4C-BC57-07BC087A83B1}"/>
              </a:ext>
            </a:extLst>
          </p:cNvPr>
          <p:cNvSpPr/>
          <p:nvPr/>
        </p:nvSpPr>
        <p:spPr>
          <a:xfrm>
            <a:off x="12882584" y="9658056"/>
            <a:ext cx="1100665" cy="900545"/>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accent4"/>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36" name="Shape 2624">
            <a:extLst>
              <a:ext uri="{FF2B5EF4-FFF2-40B4-BE49-F238E27FC236}">
                <a16:creationId xmlns:a16="http://schemas.microsoft.com/office/drawing/2014/main" id="{5EE561F2-3B6E-144B-9B85-53CBC5CB50B4}"/>
              </a:ext>
            </a:extLst>
          </p:cNvPr>
          <p:cNvSpPr/>
          <p:nvPr/>
        </p:nvSpPr>
        <p:spPr>
          <a:xfrm>
            <a:off x="2362558" y="5515385"/>
            <a:ext cx="991828" cy="991825"/>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accent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37" name="Shape 2633">
            <a:extLst>
              <a:ext uri="{FF2B5EF4-FFF2-40B4-BE49-F238E27FC236}">
                <a16:creationId xmlns:a16="http://schemas.microsoft.com/office/drawing/2014/main" id="{F6BD1915-B764-F546-868F-98B93351BB00}"/>
              </a:ext>
            </a:extLst>
          </p:cNvPr>
          <p:cNvSpPr/>
          <p:nvPr/>
        </p:nvSpPr>
        <p:spPr>
          <a:xfrm>
            <a:off x="2362558" y="9562910"/>
            <a:ext cx="995698" cy="995691"/>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chemeClr val="accent3"/>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Tree>
    <p:extLst>
      <p:ext uri="{BB962C8B-B14F-4D97-AF65-F5344CB8AC3E}">
        <p14:creationId xmlns:p14="http://schemas.microsoft.com/office/powerpoint/2010/main" val="2081523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DAB2FBB4-5EBB-1C44-92F7-1CC12E6B8BEA}"/>
              </a:ext>
            </a:extLst>
          </p:cNvPr>
          <p:cNvGrpSpPr/>
          <p:nvPr/>
        </p:nvGrpSpPr>
        <p:grpSpPr>
          <a:xfrm>
            <a:off x="8407979" y="1745044"/>
            <a:ext cx="7561685" cy="1315581"/>
            <a:chOff x="8407979" y="1745044"/>
            <a:chExt cx="7561685" cy="1315581"/>
          </a:xfrm>
        </p:grpSpPr>
        <p:sp>
          <p:nvSpPr>
            <p:cNvPr id="24" name="TextBox 23">
              <a:extLst>
                <a:ext uri="{FF2B5EF4-FFF2-40B4-BE49-F238E27FC236}">
                  <a16:creationId xmlns:a16="http://schemas.microsoft.com/office/drawing/2014/main" id="{12F33AE0-E922-C849-8677-BA3040E88E6E}"/>
                </a:ext>
              </a:extLst>
            </p:cNvPr>
            <p:cNvSpPr txBox="1"/>
            <p:nvPr/>
          </p:nvSpPr>
          <p:spPr>
            <a:xfrm>
              <a:off x="8407979" y="2137295"/>
              <a:ext cx="7561685" cy="923330"/>
            </a:xfrm>
            <a:prstGeom prst="rect">
              <a:avLst/>
            </a:prstGeom>
            <a:noFill/>
            <a:ln>
              <a:noFill/>
            </a:ln>
          </p:spPr>
          <p:txBody>
            <a:bodyPr wrap="none" rtlCol="0">
              <a:spAutoFit/>
            </a:bodyPr>
            <a:lstStyle/>
            <a:p>
              <a:pPr algn="ctr"/>
              <a:r>
                <a:rPr lang="en-US" sz="5400" dirty="0">
                  <a:solidFill>
                    <a:schemeClr val="tx2"/>
                  </a:solidFill>
                  <a:latin typeface="Montserrat" pitchFamily="2" charset="77"/>
                  <a:ea typeface="Lato Black" charset="0"/>
                  <a:cs typeface="Lato Black" charset="0"/>
                </a:rPr>
                <a:t>Our Company Values</a:t>
              </a:r>
            </a:p>
          </p:txBody>
        </p:sp>
        <p:sp>
          <p:nvSpPr>
            <p:cNvPr id="25" name="Rectangle 24">
              <a:extLst>
                <a:ext uri="{FF2B5EF4-FFF2-40B4-BE49-F238E27FC236}">
                  <a16:creationId xmlns:a16="http://schemas.microsoft.com/office/drawing/2014/main" id="{5C60FC20-D342-DF4B-B7C5-0526E93EA3F3}"/>
                </a:ext>
              </a:extLst>
            </p:cNvPr>
            <p:cNvSpPr/>
            <p:nvPr/>
          </p:nvSpPr>
          <p:spPr>
            <a:xfrm>
              <a:off x="11704065" y="1745044"/>
              <a:ext cx="969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ontserrat Light" charset="0"/>
              </a:endParaRPr>
            </a:p>
          </p:txBody>
        </p:sp>
      </p:grpSp>
      <p:sp>
        <p:nvSpPr>
          <p:cNvPr id="18" name="Rectangle 17">
            <a:extLst>
              <a:ext uri="{FF2B5EF4-FFF2-40B4-BE49-F238E27FC236}">
                <a16:creationId xmlns:a16="http://schemas.microsoft.com/office/drawing/2014/main" id="{DAEBDB2D-8AB1-FE43-884D-2F6BF57F5118}"/>
              </a:ext>
            </a:extLst>
          </p:cNvPr>
          <p:cNvSpPr/>
          <p:nvPr/>
        </p:nvSpPr>
        <p:spPr>
          <a:xfrm>
            <a:off x="2122936" y="4923729"/>
            <a:ext cx="4732314" cy="6654976"/>
          </a:xfrm>
          <a:prstGeom prst="rect">
            <a:avLst/>
          </a:prstGeom>
          <a:solidFill>
            <a:srgbClr val="EFF1F8">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1D27EC2-AF83-EB43-B064-DC2B71FB321F}"/>
              </a:ext>
            </a:extLst>
          </p:cNvPr>
          <p:cNvSpPr/>
          <p:nvPr/>
        </p:nvSpPr>
        <p:spPr>
          <a:xfrm>
            <a:off x="7214013" y="4923729"/>
            <a:ext cx="4732314" cy="6654976"/>
          </a:xfrm>
          <a:prstGeom prst="rect">
            <a:avLst/>
          </a:prstGeom>
          <a:solidFill>
            <a:srgbClr val="EFF1F8">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73A2CD7-63E0-1F4B-8713-B3583D71CC11}"/>
              </a:ext>
            </a:extLst>
          </p:cNvPr>
          <p:cNvSpPr/>
          <p:nvPr/>
        </p:nvSpPr>
        <p:spPr>
          <a:xfrm>
            <a:off x="12305089" y="4923729"/>
            <a:ext cx="4732314" cy="6654976"/>
          </a:xfrm>
          <a:prstGeom prst="rect">
            <a:avLst/>
          </a:prstGeom>
          <a:solidFill>
            <a:srgbClr val="EFF1F8">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0E44107-0A62-3949-B37C-D9A0C2785569}"/>
              </a:ext>
            </a:extLst>
          </p:cNvPr>
          <p:cNvSpPr/>
          <p:nvPr/>
        </p:nvSpPr>
        <p:spPr>
          <a:xfrm>
            <a:off x="17396166" y="4923729"/>
            <a:ext cx="4732314" cy="6654976"/>
          </a:xfrm>
          <a:prstGeom prst="rect">
            <a:avLst/>
          </a:prstGeom>
          <a:solidFill>
            <a:srgbClr val="EFF1F8">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1D36D94-32C1-8649-874F-1B35556856DA}"/>
              </a:ext>
            </a:extLst>
          </p:cNvPr>
          <p:cNvSpPr/>
          <p:nvPr/>
        </p:nvSpPr>
        <p:spPr>
          <a:xfrm>
            <a:off x="2621888" y="6329670"/>
            <a:ext cx="3734410" cy="2248885"/>
          </a:xfrm>
          <a:prstGeom prst="rect">
            <a:avLst/>
          </a:prstGeom>
        </p:spPr>
        <p:txBody>
          <a:bodyPr wrap="square">
            <a:spAutoFit/>
          </a:bodyPr>
          <a:lstStyle/>
          <a:p>
            <a:pPr algn="ctr">
              <a:lnSpc>
                <a:spcPts val="4299"/>
              </a:lnSpc>
            </a:pPr>
            <a:r>
              <a:rPr lang="en-US" sz="2800" dirty="0">
                <a:latin typeface="Montserrat Light" charset="0"/>
                <a:ea typeface="Montserrat Light" charset="0"/>
                <a:cs typeface="Montserrat Light" charset="0"/>
              </a:rPr>
              <a:t>Place decisions outline where the product is sold and how it is delivered.</a:t>
            </a:r>
          </a:p>
        </p:txBody>
      </p:sp>
      <p:sp>
        <p:nvSpPr>
          <p:cNvPr id="26" name="Rectangle 25">
            <a:extLst>
              <a:ext uri="{FF2B5EF4-FFF2-40B4-BE49-F238E27FC236}">
                <a16:creationId xmlns:a16="http://schemas.microsoft.com/office/drawing/2014/main" id="{09845EAA-6131-A641-BA6D-A9E6BA17F310}"/>
              </a:ext>
            </a:extLst>
          </p:cNvPr>
          <p:cNvSpPr/>
          <p:nvPr/>
        </p:nvSpPr>
        <p:spPr>
          <a:xfrm>
            <a:off x="2790156" y="5339383"/>
            <a:ext cx="3397874" cy="646331"/>
          </a:xfrm>
          <a:prstGeom prst="rect">
            <a:avLst/>
          </a:prstGeom>
        </p:spPr>
        <p:txBody>
          <a:bodyPr wrap="square">
            <a:spAutoFit/>
          </a:bodyPr>
          <a:lstStyle/>
          <a:p>
            <a:pPr algn="ctr"/>
            <a:r>
              <a:rPr lang="en-US" dirty="0">
                <a:solidFill>
                  <a:schemeClr val="tx2"/>
                </a:solidFill>
                <a:latin typeface="Montserrat" pitchFamily="2" charset="77"/>
                <a:ea typeface="Montserrat Bold" charset="0"/>
                <a:cs typeface="Montserrat Bold" charset="0"/>
              </a:rPr>
              <a:t>Title One</a:t>
            </a:r>
          </a:p>
        </p:txBody>
      </p:sp>
      <p:sp>
        <p:nvSpPr>
          <p:cNvPr id="27" name="Rectangle 26">
            <a:extLst>
              <a:ext uri="{FF2B5EF4-FFF2-40B4-BE49-F238E27FC236}">
                <a16:creationId xmlns:a16="http://schemas.microsoft.com/office/drawing/2014/main" id="{29092301-10AD-5045-9D20-BEBE466B6923}"/>
              </a:ext>
            </a:extLst>
          </p:cNvPr>
          <p:cNvSpPr/>
          <p:nvPr/>
        </p:nvSpPr>
        <p:spPr>
          <a:xfrm>
            <a:off x="7712965" y="6329670"/>
            <a:ext cx="3734410" cy="2248885"/>
          </a:xfrm>
          <a:prstGeom prst="rect">
            <a:avLst/>
          </a:prstGeom>
        </p:spPr>
        <p:txBody>
          <a:bodyPr wrap="square">
            <a:spAutoFit/>
          </a:bodyPr>
          <a:lstStyle/>
          <a:p>
            <a:pPr algn="ctr">
              <a:lnSpc>
                <a:spcPts val="4299"/>
              </a:lnSpc>
            </a:pPr>
            <a:r>
              <a:rPr lang="en-US" sz="2800" dirty="0">
                <a:latin typeface="Montserrat Light" charset="0"/>
                <a:ea typeface="Montserrat Light" charset="0"/>
                <a:cs typeface="Montserrat Light" charset="0"/>
              </a:rPr>
              <a:t>Place decisions outline where the product is sold and how it is delivered.</a:t>
            </a:r>
          </a:p>
        </p:txBody>
      </p:sp>
      <p:sp>
        <p:nvSpPr>
          <p:cNvPr id="28" name="Rectangle 27">
            <a:extLst>
              <a:ext uri="{FF2B5EF4-FFF2-40B4-BE49-F238E27FC236}">
                <a16:creationId xmlns:a16="http://schemas.microsoft.com/office/drawing/2014/main" id="{909CD23E-FA02-3D49-B87D-9D254872C4EE}"/>
              </a:ext>
            </a:extLst>
          </p:cNvPr>
          <p:cNvSpPr/>
          <p:nvPr/>
        </p:nvSpPr>
        <p:spPr>
          <a:xfrm>
            <a:off x="7572913" y="5339383"/>
            <a:ext cx="3397874" cy="646331"/>
          </a:xfrm>
          <a:prstGeom prst="rect">
            <a:avLst/>
          </a:prstGeom>
        </p:spPr>
        <p:txBody>
          <a:bodyPr wrap="square">
            <a:spAutoFit/>
          </a:bodyPr>
          <a:lstStyle/>
          <a:p>
            <a:pPr algn="ctr"/>
            <a:r>
              <a:rPr lang="en-US" dirty="0">
                <a:solidFill>
                  <a:schemeClr val="tx2"/>
                </a:solidFill>
                <a:latin typeface="Montserrat" pitchFamily="2" charset="77"/>
                <a:ea typeface="Montserrat Bold" charset="0"/>
                <a:cs typeface="Montserrat Bold" charset="0"/>
              </a:rPr>
              <a:t>Title Two</a:t>
            </a:r>
          </a:p>
        </p:txBody>
      </p:sp>
      <p:sp>
        <p:nvSpPr>
          <p:cNvPr id="29" name="Rectangle 28">
            <a:extLst>
              <a:ext uri="{FF2B5EF4-FFF2-40B4-BE49-F238E27FC236}">
                <a16:creationId xmlns:a16="http://schemas.microsoft.com/office/drawing/2014/main" id="{5D047463-3E2B-744E-A65B-D240CDBD106E}"/>
              </a:ext>
            </a:extLst>
          </p:cNvPr>
          <p:cNvSpPr/>
          <p:nvPr/>
        </p:nvSpPr>
        <p:spPr>
          <a:xfrm>
            <a:off x="12804041" y="6329670"/>
            <a:ext cx="3734410" cy="2248885"/>
          </a:xfrm>
          <a:prstGeom prst="rect">
            <a:avLst/>
          </a:prstGeom>
        </p:spPr>
        <p:txBody>
          <a:bodyPr wrap="square">
            <a:spAutoFit/>
          </a:bodyPr>
          <a:lstStyle/>
          <a:p>
            <a:pPr algn="ctr">
              <a:lnSpc>
                <a:spcPts val="4299"/>
              </a:lnSpc>
            </a:pPr>
            <a:r>
              <a:rPr lang="en-US" sz="2800" dirty="0">
                <a:latin typeface="Montserrat Light" charset="0"/>
                <a:ea typeface="Montserrat Light" charset="0"/>
                <a:cs typeface="Montserrat Light" charset="0"/>
              </a:rPr>
              <a:t>Place decisions outline where the product is sold and how it is delivered.</a:t>
            </a:r>
          </a:p>
        </p:txBody>
      </p:sp>
      <p:sp>
        <p:nvSpPr>
          <p:cNvPr id="30" name="Rectangle 29">
            <a:extLst>
              <a:ext uri="{FF2B5EF4-FFF2-40B4-BE49-F238E27FC236}">
                <a16:creationId xmlns:a16="http://schemas.microsoft.com/office/drawing/2014/main" id="{3CBF7EC9-64BD-CB4F-A520-5430F8991F4A}"/>
              </a:ext>
            </a:extLst>
          </p:cNvPr>
          <p:cNvSpPr/>
          <p:nvPr/>
        </p:nvSpPr>
        <p:spPr>
          <a:xfrm>
            <a:off x="12651784" y="5339383"/>
            <a:ext cx="3800138" cy="646331"/>
          </a:xfrm>
          <a:prstGeom prst="rect">
            <a:avLst/>
          </a:prstGeom>
        </p:spPr>
        <p:txBody>
          <a:bodyPr wrap="square">
            <a:spAutoFit/>
          </a:bodyPr>
          <a:lstStyle/>
          <a:p>
            <a:pPr algn="ctr"/>
            <a:r>
              <a:rPr lang="en-US" dirty="0">
                <a:solidFill>
                  <a:schemeClr val="tx2"/>
                </a:solidFill>
                <a:latin typeface="Montserrat" pitchFamily="2" charset="77"/>
                <a:ea typeface="Montserrat Bold" charset="0"/>
                <a:cs typeface="Montserrat Bold" charset="0"/>
              </a:rPr>
              <a:t>Title Three</a:t>
            </a:r>
          </a:p>
        </p:txBody>
      </p:sp>
      <p:sp>
        <p:nvSpPr>
          <p:cNvPr id="31" name="Rectangle 30">
            <a:extLst>
              <a:ext uri="{FF2B5EF4-FFF2-40B4-BE49-F238E27FC236}">
                <a16:creationId xmlns:a16="http://schemas.microsoft.com/office/drawing/2014/main" id="{C8B347C2-39A0-9849-AF4A-FB77752CBA3C}"/>
              </a:ext>
            </a:extLst>
          </p:cNvPr>
          <p:cNvSpPr/>
          <p:nvPr/>
        </p:nvSpPr>
        <p:spPr>
          <a:xfrm>
            <a:off x="17895118" y="6329670"/>
            <a:ext cx="3734410" cy="2248885"/>
          </a:xfrm>
          <a:prstGeom prst="rect">
            <a:avLst/>
          </a:prstGeom>
        </p:spPr>
        <p:txBody>
          <a:bodyPr wrap="square">
            <a:spAutoFit/>
          </a:bodyPr>
          <a:lstStyle/>
          <a:p>
            <a:pPr algn="ctr">
              <a:lnSpc>
                <a:spcPts val="4299"/>
              </a:lnSpc>
            </a:pPr>
            <a:r>
              <a:rPr lang="en-US" sz="2800" dirty="0">
                <a:latin typeface="Montserrat Light" charset="0"/>
                <a:ea typeface="Montserrat Light" charset="0"/>
                <a:cs typeface="Montserrat Light" charset="0"/>
              </a:rPr>
              <a:t>Place decisions outline where the product is sold and how it is delivered.</a:t>
            </a:r>
          </a:p>
        </p:txBody>
      </p:sp>
      <p:sp>
        <p:nvSpPr>
          <p:cNvPr id="32" name="Rectangle 31">
            <a:extLst>
              <a:ext uri="{FF2B5EF4-FFF2-40B4-BE49-F238E27FC236}">
                <a16:creationId xmlns:a16="http://schemas.microsoft.com/office/drawing/2014/main" id="{4FC9DCB1-6E0C-2248-BE8E-F72EC830C399}"/>
              </a:ext>
            </a:extLst>
          </p:cNvPr>
          <p:cNvSpPr/>
          <p:nvPr/>
        </p:nvSpPr>
        <p:spPr>
          <a:xfrm>
            <a:off x="17786361" y="5339383"/>
            <a:ext cx="3734411" cy="646331"/>
          </a:xfrm>
          <a:prstGeom prst="rect">
            <a:avLst/>
          </a:prstGeom>
        </p:spPr>
        <p:txBody>
          <a:bodyPr wrap="square">
            <a:spAutoFit/>
          </a:bodyPr>
          <a:lstStyle/>
          <a:p>
            <a:pPr algn="ctr"/>
            <a:r>
              <a:rPr lang="en-US" dirty="0">
                <a:solidFill>
                  <a:schemeClr val="tx2"/>
                </a:solidFill>
                <a:latin typeface="Montserrat" pitchFamily="2" charset="77"/>
                <a:ea typeface="Montserrat Bold" charset="0"/>
                <a:cs typeface="Montserrat Bold" charset="0"/>
              </a:rPr>
              <a:t>Title Four</a:t>
            </a:r>
          </a:p>
        </p:txBody>
      </p:sp>
      <p:sp>
        <p:nvSpPr>
          <p:cNvPr id="41" name="Shape 2617">
            <a:extLst>
              <a:ext uri="{FF2B5EF4-FFF2-40B4-BE49-F238E27FC236}">
                <a16:creationId xmlns:a16="http://schemas.microsoft.com/office/drawing/2014/main" id="{2861F0EF-D1F2-1741-8217-D472547F2C43}"/>
              </a:ext>
            </a:extLst>
          </p:cNvPr>
          <p:cNvSpPr/>
          <p:nvPr/>
        </p:nvSpPr>
        <p:spPr>
          <a:xfrm>
            <a:off x="13982580" y="9572159"/>
            <a:ext cx="1132790" cy="926930"/>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accent3"/>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42" name="Shape 2546">
            <a:extLst>
              <a:ext uri="{FF2B5EF4-FFF2-40B4-BE49-F238E27FC236}">
                <a16:creationId xmlns:a16="http://schemas.microsoft.com/office/drawing/2014/main" id="{0708D5DA-99F9-2146-942B-B2FEBF39459D}"/>
              </a:ext>
            </a:extLst>
          </p:cNvPr>
          <p:cNvSpPr/>
          <p:nvPr/>
        </p:nvSpPr>
        <p:spPr>
          <a:xfrm>
            <a:off x="19082503" y="9469901"/>
            <a:ext cx="1142126" cy="934468"/>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accent4"/>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43" name="Shape 2624">
            <a:extLst>
              <a:ext uri="{FF2B5EF4-FFF2-40B4-BE49-F238E27FC236}">
                <a16:creationId xmlns:a16="http://schemas.microsoft.com/office/drawing/2014/main" id="{A78A84CA-2F45-7646-9E68-F03FEB1C4183}"/>
              </a:ext>
            </a:extLst>
          </p:cNvPr>
          <p:cNvSpPr/>
          <p:nvPr/>
        </p:nvSpPr>
        <p:spPr>
          <a:xfrm>
            <a:off x="4022282" y="9469903"/>
            <a:ext cx="1029190" cy="1029186"/>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accent1"/>
          </a:solidFill>
          <a:ln w="12700">
            <a:no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tx2"/>
              </a:solidFill>
            </a:endParaRPr>
          </a:p>
        </p:txBody>
      </p:sp>
      <p:sp>
        <p:nvSpPr>
          <p:cNvPr id="44" name="Shape 2633">
            <a:extLst>
              <a:ext uri="{FF2B5EF4-FFF2-40B4-BE49-F238E27FC236}">
                <a16:creationId xmlns:a16="http://schemas.microsoft.com/office/drawing/2014/main" id="{AF5A5A45-3A91-9345-985B-5B3C57A0D276}"/>
              </a:ext>
            </a:extLst>
          </p:cNvPr>
          <p:cNvSpPr/>
          <p:nvPr/>
        </p:nvSpPr>
        <p:spPr>
          <a:xfrm>
            <a:off x="9000423" y="9585832"/>
            <a:ext cx="1033206" cy="1033200"/>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chemeClr val="accent2"/>
          </a:solidFill>
          <a:ln w="12700">
            <a:miter lim="400000"/>
          </a:ln>
        </p:spPr>
        <p:txBody>
          <a:bodyPr lIns="38090" tIns="38090" rIns="38090" bIns="38090" anchor="ctr"/>
          <a:lstStyle/>
          <a:p>
            <a:pPr algn="ct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Tree>
    <p:extLst>
      <p:ext uri="{BB962C8B-B14F-4D97-AF65-F5344CB8AC3E}">
        <p14:creationId xmlns:p14="http://schemas.microsoft.com/office/powerpoint/2010/main" val="190664321"/>
      </p:ext>
    </p:extLst>
  </p:cSld>
  <p:clrMapOvr>
    <a:masterClrMapping/>
  </p:clrMapOvr>
</p:sld>
</file>

<file path=ppt/theme/theme1.xml><?xml version="1.0" encoding="utf-8"?>
<a:theme xmlns:a="http://schemas.openxmlformats.org/drawingml/2006/main" name="Office Theme">
  <a:themeElements>
    <a:clrScheme name="LT - Investor Pro Light">
      <a:dk1>
        <a:srgbClr val="737572"/>
      </a:dk1>
      <a:lt1>
        <a:srgbClr val="FFFFFF"/>
      </a:lt1>
      <a:dk2>
        <a:srgbClr val="445469"/>
      </a:dk2>
      <a:lt2>
        <a:srgbClr val="F6F7FA"/>
      </a:lt2>
      <a:accent1>
        <a:srgbClr val="0D73B2"/>
      </a:accent1>
      <a:accent2>
        <a:srgbClr val="445468"/>
      </a:accent2>
      <a:accent3>
        <a:srgbClr val="33D1AD"/>
      </a:accent3>
      <a:accent4>
        <a:srgbClr val="F19A14"/>
      </a:accent4>
      <a:accent5>
        <a:srgbClr val="91CE55"/>
      </a:accent5>
      <a:accent6>
        <a:srgbClr val="CAC9D0"/>
      </a:accent6>
      <a:hlink>
        <a:srgbClr val="216BA9"/>
      </a:hlink>
      <a:folHlink>
        <a:srgbClr val="1FB18A"/>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85316</TotalTime>
  <Words>4166</Words>
  <Application>Microsoft Macintosh PowerPoint</Application>
  <PresentationFormat>Custom</PresentationFormat>
  <Paragraphs>546</Paragraphs>
  <Slides>72</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72</vt:i4>
      </vt:variant>
    </vt:vector>
  </HeadingPairs>
  <TitlesOfParts>
    <vt:vector size="91" baseType="lpstr">
      <vt:lpstr>Arial Unicode MS</vt:lpstr>
      <vt:lpstr>Arial</vt:lpstr>
      <vt:lpstr>Calibri</vt:lpstr>
      <vt:lpstr>Calibri Light</vt:lpstr>
      <vt:lpstr>Gill Sans</vt:lpstr>
      <vt:lpstr>Lato</vt:lpstr>
      <vt:lpstr>Lato Black</vt:lpstr>
      <vt:lpstr>Lato Light</vt:lpstr>
      <vt:lpstr>Lato Regular</vt:lpstr>
      <vt:lpstr>Montserrat</vt:lpstr>
      <vt:lpstr>Montserrat Bold</vt:lpstr>
      <vt:lpstr>Montserrat Light</vt:lpstr>
      <vt:lpstr>Poppins Light</vt:lpstr>
      <vt:lpstr>Poppins SemiBold</vt:lpstr>
      <vt:lpstr>Roboto</vt:lpstr>
      <vt:lpstr>Roboto Bold</vt:lpstr>
      <vt:lpstr>Roboto Light</vt:lpstr>
      <vt:lpstr>Roboto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15641</cp:revision>
  <dcterms:created xsi:type="dcterms:W3CDTF">2014-11-12T21:47:38Z</dcterms:created>
  <dcterms:modified xsi:type="dcterms:W3CDTF">2019-04-25T03:39:06Z</dcterms:modified>
  <cp:category/>
</cp:coreProperties>
</file>